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a9353504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da9353504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a9353504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a9353504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a3ae60e0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a3ae60e0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da3ae60e0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da3ae60e0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8.jpg"/><Relationship Id="rId5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1.jpg"/><Relationship Id="rId5" Type="http://schemas.openxmlformats.org/officeDocument/2006/relationships/image" Target="../media/image3.jp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436 Banking Cloud Project	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Kerim Demir, Altuğ Yalım, Batu Onart, Egemen Kılıç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37375"/>
            <a:ext cx="8520600" cy="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41965" t="0"/>
          <a:stretch/>
        </p:blipFill>
        <p:spPr>
          <a:xfrm>
            <a:off x="2089500" y="2846775"/>
            <a:ext cx="4965000" cy="237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 b="0" l="0" r="59773" t="0"/>
          <a:stretch/>
        </p:blipFill>
        <p:spPr>
          <a:xfrm>
            <a:off x="5235250" y="601463"/>
            <a:ext cx="3368476" cy="2281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14"/>
          <p:cNvGrpSpPr/>
          <p:nvPr/>
        </p:nvGrpSpPr>
        <p:grpSpPr>
          <a:xfrm>
            <a:off x="311700" y="759300"/>
            <a:ext cx="4511350" cy="2137626"/>
            <a:chOff x="244600" y="2925875"/>
            <a:chExt cx="4511350" cy="2137626"/>
          </a:xfrm>
        </p:grpSpPr>
        <p:pic>
          <p:nvPicPr>
            <p:cNvPr id="64" name="Google Shape;64;p14"/>
            <p:cNvPicPr preferRelativeResize="0"/>
            <p:nvPr/>
          </p:nvPicPr>
          <p:blipFill rotWithShape="1">
            <a:blip r:embed="rId5">
              <a:alphaModFix/>
            </a:blip>
            <a:srcRect b="49661" l="0" r="75745" t="1246"/>
            <a:stretch/>
          </p:blipFill>
          <p:spPr>
            <a:xfrm>
              <a:off x="244600" y="2992975"/>
              <a:ext cx="2217800" cy="2070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14"/>
            <p:cNvPicPr preferRelativeResize="0"/>
            <p:nvPr/>
          </p:nvPicPr>
          <p:blipFill rotWithShape="1">
            <a:blip r:embed="rId5">
              <a:alphaModFix/>
            </a:blip>
            <a:srcRect b="908" l="0" r="75745" t="50000"/>
            <a:stretch/>
          </p:blipFill>
          <p:spPr>
            <a:xfrm>
              <a:off x="2538150" y="2925875"/>
              <a:ext cx="2217800" cy="2070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5528" l="0" r="0" t="5296"/>
          <a:stretch/>
        </p:blipFill>
        <p:spPr>
          <a:xfrm>
            <a:off x="1279414" y="876275"/>
            <a:ext cx="6585175" cy="40927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0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30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Billing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57641" l="0" r="0" t="0"/>
          <a:stretch/>
        </p:blipFill>
        <p:spPr>
          <a:xfrm>
            <a:off x="148900" y="3367075"/>
            <a:ext cx="5855147" cy="1776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4">
            <a:alphaModFix/>
          </a:blip>
          <a:srcRect b="54650" l="0" r="0" t="0"/>
          <a:stretch/>
        </p:blipFill>
        <p:spPr>
          <a:xfrm>
            <a:off x="148900" y="105750"/>
            <a:ext cx="5980501" cy="153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5">
            <a:alphaModFix/>
          </a:blip>
          <a:srcRect b="55122" l="0" r="0" t="0"/>
          <a:stretch/>
        </p:blipFill>
        <p:spPr>
          <a:xfrm>
            <a:off x="3342475" y="1640725"/>
            <a:ext cx="5489826" cy="172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19775" y="4632525"/>
            <a:ext cx="2312525" cy="280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6272925" y="3907225"/>
            <a:ext cx="28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Our Total </a:t>
            </a:r>
            <a:r>
              <a:rPr lang="en" sz="1800">
                <a:solidFill>
                  <a:schemeClr val="dk2"/>
                </a:solidFill>
              </a:rPr>
              <a:t>Projected</a:t>
            </a:r>
            <a:r>
              <a:rPr lang="en" sz="1800">
                <a:solidFill>
                  <a:schemeClr val="dk2"/>
                </a:solidFill>
              </a:rPr>
              <a:t> Cost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