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Benchmark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84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 we make things go </a:t>
            </a:r>
            <a:r>
              <a:rPr lang="en-AU" i="1" dirty="0" smtClean="0"/>
              <a:t>FAST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We benchmark!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4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Benchmark </vt:lpstr>
      <vt:lpstr>How do we make things go FAST?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</dc:title>
  <dc:creator>Lehane, Richard</dc:creator>
  <cp:lastModifiedBy>Lehane, Richard</cp:lastModifiedBy>
  <cp:revision>1</cp:revision>
  <dcterms:created xsi:type="dcterms:W3CDTF">2006-08-16T00:00:00Z</dcterms:created>
  <dcterms:modified xsi:type="dcterms:W3CDTF">2014-03-03T22:20:57Z</dcterms:modified>
</cp:coreProperties>
</file>