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4" r:id="rId3"/>
    <p:sldId id="265" r:id="rId4"/>
    <p:sldId id="267" r:id="rId5"/>
    <p:sldId id="272" r:id="rId6"/>
    <p:sldId id="268" r:id="rId7"/>
    <p:sldId id="269" r:id="rId8"/>
    <p:sldId id="270" r:id="rId9"/>
    <p:sldId id="271" r:id="rId10"/>
  </p:sldIdLst>
  <p:sldSz cx="9144000" cy="6858000" type="screen4x3"/>
  <p:notesSz cx="6858000" cy="9144000"/>
  <p:custDataLst>
    <p:tags r:id="rId1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74A"/>
    <a:srgbClr val="3399FF"/>
    <a:srgbClr val="666699"/>
    <a:srgbClr val="E59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59" autoAdjust="0"/>
    <p:restoredTop sz="84275" autoAdjust="0"/>
  </p:normalViewPr>
  <p:slideViewPr>
    <p:cSldViewPr>
      <p:cViewPr varScale="1">
        <p:scale>
          <a:sx n="72" d="100"/>
          <a:sy n="72" d="100"/>
        </p:scale>
        <p:origin x="1243" y="1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4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6663A1-BE93-4F19-BCAE-33E954C20B2B}" type="datetimeFigureOut">
              <a:rPr lang="ru-RU" smtClean="0"/>
              <a:t>17.04.2023</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0DF26E-F902-4582-B614-0C9EE35F2135}" type="slidenum">
              <a:rPr lang="ru-RU" smtClean="0"/>
              <a:t>‹#›</a:t>
            </a:fld>
            <a:endParaRPr lang="ru-RU"/>
          </a:p>
        </p:txBody>
      </p:sp>
    </p:spTree>
    <p:extLst>
      <p:ext uri="{BB962C8B-B14F-4D97-AF65-F5344CB8AC3E}">
        <p14:creationId xmlns:p14="http://schemas.microsoft.com/office/powerpoint/2010/main" val="4043283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0C0431-2448-4DC3-AF70-2785FBE2C445}" type="datetimeFigureOut">
              <a:rPr lang="ru-RU" smtClean="0"/>
              <a:t>17.04.2023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341FE-AE5C-47F1-8FD8-47C4A673A802}" type="slidenum">
              <a:rPr lang="ru-RU" smtClean="0"/>
              <a:t>‹#›</a:t>
            </a:fld>
            <a:endParaRPr lang="ru-RU"/>
          </a:p>
        </p:txBody>
      </p:sp>
    </p:spTree>
    <p:extLst>
      <p:ext uri="{BB962C8B-B14F-4D97-AF65-F5344CB8AC3E}">
        <p14:creationId xmlns:p14="http://schemas.microsoft.com/office/powerpoint/2010/main" val="202611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1</a:t>
            </a:fld>
            <a:endParaRPr lang="ru-RU"/>
          </a:p>
        </p:txBody>
      </p:sp>
    </p:spTree>
    <p:extLst>
      <p:ext uri="{BB962C8B-B14F-4D97-AF65-F5344CB8AC3E}">
        <p14:creationId xmlns:p14="http://schemas.microsoft.com/office/powerpoint/2010/main" val="422161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2</a:t>
            </a:fld>
            <a:endParaRPr lang="ru-RU"/>
          </a:p>
        </p:txBody>
      </p:sp>
    </p:spTree>
    <p:extLst>
      <p:ext uri="{BB962C8B-B14F-4D97-AF65-F5344CB8AC3E}">
        <p14:creationId xmlns:p14="http://schemas.microsoft.com/office/powerpoint/2010/main" val="69486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6</a:t>
            </a:fld>
            <a:endParaRPr lang="ru-RU"/>
          </a:p>
        </p:txBody>
      </p:sp>
    </p:spTree>
    <p:extLst>
      <p:ext uri="{BB962C8B-B14F-4D97-AF65-F5344CB8AC3E}">
        <p14:creationId xmlns:p14="http://schemas.microsoft.com/office/powerpoint/2010/main" val="3911313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7</a:t>
            </a:fld>
            <a:endParaRPr lang="ru-RU"/>
          </a:p>
        </p:txBody>
      </p:sp>
    </p:spTree>
    <p:extLst>
      <p:ext uri="{BB962C8B-B14F-4D97-AF65-F5344CB8AC3E}">
        <p14:creationId xmlns:p14="http://schemas.microsoft.com/office/powerpoint/2010/main" val="207271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8</a:t>
            </a:fld>
            <a:endParaRPr lang="ru-RU"/>
          </a:p>
        </p:txBody>
      </p:sp>
    </p:spTree>
    <p:extLst>
      <p:ext uri="{BB962C8B-B14F-4D97-AF65-F5344CB8AC3E}">
        <p14:creationId xmlns:p14="http://schemas.microsoft.com/office/powerpoint/2010/main" val="246892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9</a:t>
            </a:fld>
            <a:endParaRPr lang="ru-RU"/>
          </a:p>
        </p:txBody>
      </p:sp>
    </p:spTree>
    <p:extLst>
      <p:ext uri="{BB962C8B-B14F-4D97-AF65-F5344CB8AC3E}">
        <p14:creationId xmlns:p14="http://schemas.microsoft.com/office/powerpoint/2010/main" val="2973352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7584" y="2420888"/>
            <a:ext cx="6480720" cy="1080120"/>
          </a:xfrm>
        </p:spPr>
        <p:txBody>
          <a:bodyPr/>
          <a:lstStyle>
            <a:lvl1pPr>
              <a:defRPr b="1">
                <a:solidFill>
                  <a:schemeClr val="accent4">
                    <a:lumMod val="50000"/>
                  </a:schemeClr>
                </a:solidFill>
                <a:effectLst>
                  <a:outerShdw blurRad="38100" dist="38100" dir="2700000" algn="tl">
                    <a:srgbClr val="000000">
                      <a:alpha val="43137"/>
                    </a:srgbClr>
                  </a:outerShdw>
                </a:effectLst>
              </a:defRPr>
            </a:lvl1pPr>
          </a:lstStyle>
          <a:p>
            <a:r>
              <a:rPr lang="ru-RU" dirty="0"/>
              <a:t>Образец</a:t>
            </a:r>
            <a:r>
              <a:rPr lang="en-US" dirty="0"/>
              <a:t> </a:t>
            </a:r>
            <a:r>
              <a:rPr lang="ru-RU" dirty="0"/>
              <a:t>заголовка</a:t>
            </a:r>
          </a:p>
        </p:txBody>
      </p:sp>
      <p:sp>
        <p:nvSpPr>
          <p:cNvPr id="4" name="Дата 3"/>
          <p:cNvSpPr>
            <a:spLocks noGrp="1"/>
          </p:cNvSpPr>
          <p:nvPr>
            <p:ph type="dt" sz="half" idx="10"/>
          </p:nvPr>
        </p:nvSpPr>
        <p:spPr/>
        <p:txBody>
          <a:bodyPr/>
          <a:lstStyle>
            <a:lvl1pPr>
              <a:defRPr>
                <a:solidFill>
                  <a:schemeClr val="accent4">
                    <a:lumMod val="50000"/>
                  </a:schemeClr>
                </a:solidFill>
              </a:defRPr>
            </a:lvl1pPr>
          </a:lstStyle>
          <a:p>
            <a:fld id="{A5E48A96-E1BB-4C8F-80B2-32A47A48A9D5}" type="datetimeFigureOut">
              <a:rPr lang="ru-RU" smtClean="0"/>
              <a:pPr/>
              <a:t>17.04.2023</a:t>
            </a:fld>
            <a:endParaRPr lang="ru-RU"/>
          </a:p>
        </p:txBody>
      </p:sp>
      <p:sp>
        <p:nvSpPr>
          <p:cNvPr id="5" name="Нижний колонтитул 4"/>
          <p:cNvSpPr>
            <a:spLocks noGrp="1"/>
          </p:cNvSpPr>
          <p:nvPr>
            <p:ph type="ftr" sz="quarter" idx="11"/>
          </p:nvPr>
        </p:nvSpPr>
        <p:spPr/>
        <p:txBody>
          <a:bodyPr/>
          <a:lstStyle>
            <a:lvl1pPr>
              <a:defRPr>
                <a:solidFill>
                  <a:schemeClr val="accent4">
                    <a:lumMod val="50000"/>
                  </a:schemeClr>
                </a:solidFill>
              </a:defRPr>
            </a:lvl1pPr>
          </a:lstStyle>
          <a:p>
            <a:endParaRPr lang="ru-RU" dirty="0"/>
          </a:p>
        </p:txBody>
      </p:sp>
      <p:sp>
        <p:nvSpPr>
          <p:cNvPr id="6" name="Номер слайда 5"/>
          <p:cNvSpPr>
            <a:spLocks noGrp="1"/>
          </p:cNvSpPr>
          <p:nvPr>
            <p:ph type="sldNum" sz="quarter" idx="12"/>
          </p:nvPr>
        </p:nvSpPr>
        <p:spPr/>
        <p:txBody>
          <a:bodyPr/>
          <a:lstStyle>
            <a:lvl1pPr>
              <a:defRPr>
                <a:solidFill>
                  <a:schemeClr val="accent4">
                    <a:lumMod val="5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51564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a:t>Образец заголовка</a:t>
            </a:r>
          </a:p>
        </p:txBody>
      </p:sp>
      <p:sp>
        <p:nvSpPr>
          <p:cNvPr id="3" name="Вертикальный текст 2"/>
          <p:cNvSpPr>
            <a:spLocks noGrp="1"/>
          </p:cNvSpPr>
          <p:nvPr>
            <p:ph type="body" orient="vert" idx="1"/>
          </p:nvPr>
        </p:nvSpPr>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17.04.2023</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07880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defRPr>
                <a:solidFill>
                  <a:schemeClr val="accent6">
                    <a:lumMod val="60000"/>
                    <a:lumOff val="40000"/>
                  </a:schemeClr>
                </a:solidFill>
              </a:defRPr>
            </a:lvl1pPr>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17.04.2023</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9836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lvl1pPr>
              <a:defRPr>
                <a:solidFill>
                  <a:schemeClr val="accent4">
                    <a:lumMod val="50000"/>
                  </a:schemeClr>
                </a:solidFill>
              </a:defRPr>
            </a:lvl1pPr>
          </a:lstStyle>
          <a:p>
            <a:fld id="{A5E48A96-E1BB-4C8F-80B2-32A47A48A9D5}" type="datetimeFigureOut">
              <a:rPr lang="ru-RU" smtClean="0"/>
              <a:pPr/>
              <a:t>17.04.2023</a:t>
            </a:fld>
            <a:endParaRPr lang="ru-RU"/>
          </a:p>
        </p:txBody>
      </p:sp>
      <p:sp>
        <p:nvSpPr>
          <p:cNvPr id="5" name="Нижний колонтитул 4"/>
          <p:cNvSpPr>
            <a:spLocks noGrp="1"/>
          </p:cNvSpPr>
          <p:nvPr>
            <p:ph type="ftr" sz="quarter" idx="11"/>
          </p:nvPr>
        </p:nvSpPr>
        <p:spPr/>
        <p:txBody>
          <a:bodyPr/>
          <a:lstStyle>
            <a:lvl1pPr>
              <a:defRPr>
                <a:solidFill>
                  <a:schemeClr val="accent4">
                    <a:lumMod val="5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4">
                    <a:lumMod val="50000"/>
                  </a:schemeClr>
                </a:solidFill>
              </a:defRPr>
            </a:lvl1pPr>
          </a:lstStyle>
          <a:p>
            <a:fld id="{544A1F6A-164B-43BA-A19E-4AE6BB502A21}" type="slidenum">
              <a:rPr lang="ru-RU" smtClean="0"/>
              <a:pPr/>
              <a:t>‹#›</a:t>
            </a:fld>
            <a:endParaRPr lang="ru-RU"/>
          </a:p>
        </p:txBody>
      </p:sp>
      <p:sp>
        <p:nvSpPr>
          <p:cNvPr id="12" name="Номер слайда 5"/>
          <p:cNvSpPr txBox="1">
            <a:spLocks/>
          </p:cNvSpPr>
          <p:nvPr userDrawn="1"/>
        </p:nvSpPr>
        <p:spPr>
          <a:xfrm>
            <a:off x="6705600" y="6508750"/>
            <a:ext cx="21336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rgbClr val="3399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solidFill>
                <a:schemeClr val="accent4">
                  <a:lumMod val="50000"/>
                </a:schemeClr>
              </a:solidFill>
            </a:endParaRPr>
          </a:p>
        </p:txBody>
      </p:sp>
      <p:sp>
        <p:nvSpPr>
          <p:cNvPr id="8" name="Заголовок 1"/>
          <p:cNvSpPr>
            <a:spLocks noGrp="1"/>
          </p:cNvSpPr>
          <p:nvPr>
            <p:ph type="title"/>
          </p:nvPr>
        </p:nvSpPr>
        <p:spPr>
          <a:xfrm>
            <a:off x="1691680" y="191549"/>
            <a:ext cx="7344816" cy="1224136"/>
          </a:xfrm>
          <a:prstGeom prst="rect">
            <a:avLst/>
          </a:prstGeom>
        </p:spPr>
        <p:txBody>
          <a:bodyPr vert="horz" lIns="91440" tIns="45720" rIns="91440" bIns="45720" rtlCol="0" anchor="ctr">
            <a:normAutofit/>
          </a:bodyPr>
          <a:lstStyle>
            <a:lvl1pPr>
              <a:defRPr>
                <a:solidFill>
                  <a:schemeClr val="accent4">
                    <a:lumMod val="50000"/>
                  </a:schemeClr>
                </a:solidFill>
              </a:defRPr>
            </a:lvl1pPr>
          </a:lstStyle>
          <a:p>
            <a:r>
              <a:rPr lang="ru-RU" dirty="0"/>
              <a:t>Образец заголовка</a:t>
            </a:r>
          </a:p>
        </p:txBody>
      </p:sp>
      <p:sp>
        <p:nvSpPr>
          <p:cNvPr id="10" name="Текст 2"/>
          <p:cNvSpPr>
            <a:spLocks noGrp="1"/>
          </p:cNvSpPr>
          <p:nvPr>
            <p:ph idx="1"/>
          </p:nvPr>
        </p:nvSpPr>
        <p:spPr>
          <a:xfrm>
            <a:off x="683568" y="1556792"/>
            <a:ext cx="7128792" cy="4680520"/>
          </a:xfrm>
          <a:prstGeom prst="rect">
            <a:avLst/>
          </a:prstGeom>
        </p:spPr>
        <p:txBody>
          <a:bodyPr vert="horz" lIns="91440" tIns="45720" rIns="91440" bIns="45720" rtlCol="0">
            <a:normAutofit/>
          </a:bodyPr>
          <a:lstStyle>
            <a:lvl1pPr>
              <a:defRPr>
                <a:solidFill>
                  <a:schemeClr val="accent4">
                    <a:lumMod val="50000"/>
                  </a:schemeClr>
                </a:solidFill>
              </a:defRPr>
            </a:lvl1pPr>
            <a:lvl2pPr>
              <a:defRPr>
                <a:solidFill>
                  <a:schemeClr val="accent4">
                    <a:lumMod val="50000"/>
                  </a:schemeClr>
                </a:solidFill>
              </a:defRPr>
            </a:lvl2pPr>
            <a:lvl3pPr>
              <a:defRPr>
                <a:solidFill>
                  <a:schemeClr val="accent4">
                    <a:lumMod val="50000"/>
                  </a:schemeClr>
                </a:solidFill>
              </a:defRPr>
            </a:lvl3pPr>
            <a:lvl4pPr>
              <a:defRPr>
                <a:solidFill>
                  <a:schemeClr val="accent4">
                    <a:lumMod val="50000"/>
                  </a:schemeClr>
                </a:solidFill>
              </a:defRPr>
            </a:lvl4pPr>
            <a:lvl5pPr>
              <a:defRPr>
                <a:solidFill>
                  <a:schemeClr val="accent4">
                    <a:lumMod val="50000"/>
                  </a:schemeClr>
                </a:solidFill>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430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71799" y="4406900"/>
            <a:ext cx="5722913" cy="1362075"/>
          </a:xfrm>
        </p:spPr>
        <p:txBody>
          <a:bodyPr anchor="t"/>
          <a:lstStyle>
            <a:lvl1pPr algn="l">
              <a:defRPr sz="4000" b="1" cap="all">
                <a:solidFill>
                  <a:schemeClr val="accent2">
                    <a:lumMod val="50000"/>
                  </a:schemeClr>
                </a:solidFill>
              </a:defRPr>
            </a:lvl1pPr>
          </a:lstStyle>
          <a:p>
            <a:r>
              <a:rPr lang="ru-RU" dirty="0"/>
              <a:t>Образец заголовка</a:t>
            </a:r>
          </a:p>
        </p:txBody>
      </p:sp>
      <p:sp>
        <p:nvSpPr>
          <p:cNvPr id="3" name="Текст 2"/>
          <p:cNvSpPr>
            <a:spLocks noGrp="1"/>
          </p:cNvSpPr>
          <p:nvPr>
            <p:ph type="body" idx="1"/>
          </p:nvPr>
        </p:nvSpPr>
        <p:spPr>
          <a:xfrm>
            <a:off x="2771799" y="2906713"/>
            <a:ext cx="5722913" cy="1500187"/>
          </a:xfrm>
        </p:spPr>
        <p:txBody>
          <a:bodyPr anchor="b"/>
          <a:lstStyle>
            <a:lvl1pPr marL="0" indent="0">
              <a:buNone/>
              <a:defRPr sz="2000">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a:t>Образец текста</a:t>
            </a:r>
          </a:p>
        </p:txBody>
      </p:sp>
      <p:sp>
        <p:nvSpPr>
          <p:cNvPr id="4" name="Дата 3"/>
          <p:cNvSpPr>
            <a:spLocks noGrp="1"/>
          </p:cNvSpPr>
          <p:nvPr>
            <p:ph type="dt" sz="half" idx="10"/>
          </p:nvPr>
        </p:nvSpPr>
        <p:spPr/>
        <p:txBody>
          <a:bodyPr/>
          <a:lstStyle>
            <a:lvl1pPr>
              <a:defRPr>
                <a:solidFill>
                  <a:schemeClr val="accent2">
                    <a:lumMod val="50000"/>
                  </a:schemeClr>
                </a:solidFill>
              </a:defRPr>
            </a:lvl1pPr>
          </a:lstStyle>
          <a:p>
            <a:fld id="{A5E48A96-E1BB-4C8F-80B2-32A47A48A9D5}" type="datetimeFigureOut">
              <a:rPr lang="ru-RU" smtClean="0"/>
              <a:pPr/>
              <a:t>17.04.2023</a:t>
            </a:fld>
            <a:endParaRPr lang="ru-RU"/>
          </a:p>
        </p:txBody>
      </p:sp>
      <p:sp>
        <p:nvSpPr>
          <p:cNvPr id="5" name="Нижний колонтитул 4"/>
          <p:cNvSpPr>
            <a:spLocks noGrp="1"/>
          </p:cNvSpPr>
          <p:nvPr>
            <p:ph type="ftr" sz="quarter" idx="11"/>
          </p:nvPr>
        </p:nvSpPr>
        <p:spPr/>
        <p:txBody>
          <a:bodyPr/>
          <a:lstStyle>
            <a:lvl1pPr>
              <a:defRPr>
                <a:solidFill>
                  <a:schemeClr val="accent2">
                    <a:lumMod val="5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2">
                    <a:lumMod val="5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02665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lumMod val="95000"/>
                  </a:schemeClr>
                </a:solidFill>
              </a:defRPr>
            </a:lvl1pPr>
          </a:lstStyle>
          <a:p>
            <a:r>
              <a:rPr lang="ru-RU" dirty="0"/>
              <a:t>Образец заголовка</a:t>
            </a:r>
          </a:p>
        </p:txBody>
      </p:sp>
      <p:sp>
        <p:nvSpPr>
          <p:cNvPr id="3" name="Объект 2"/>
          <p:cNvSpPr>
            <a:spLocks noGrp="1"/>
          </p:cNvSpPr>
          <p:nvPr>
            <p:ph sz="half" idx="1"/>
          </p:nvPr>
        </p:nvSpPr>
        <p:spPr>
          <a:xfrm>
            <a:off x="179512" y="2060848"/>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4644008" y="2071389"/>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p:txBody>
          <a:bodyPr/>
          <a:lstStyle>
            <a:lvl1pPr>
              <a:defRPr>
                <a:solidFill>
                  <a:schemeClr val="bg1">
                    <a:lumMod val="95000"/>
                  </a:schemeClr>
                </a:solidFill>
              </a:defRPr>
            </a:lvl1pPr>
          </a:lstStyle>
          <a:p>
            <a:fld id="{A5E48A96-E1BB-4C8F-80B2-32A47A48A9D5}" type="datetimeFigureOut">
              <a:rPr lang="ru-RU" smtClean="0"/>
              <a:pPr/>
              <a:t>17.04.2023</a:t>
            </a:fld>
            <a:endParaRPr lang="ru-RU"/>
          </a:p>
        </p:txBody>
      </p:sp>
      <p:sp>
        <p:nvSpPr>
          <p:cNvPr id="6" name="Нижний колонтитул 5"/>
          <p:cNvSpPr>
            <a:spLocks noGrp="1"/>
          </p:cNvSpPr>
          <p:nvPr>
            <p:ph type="ftr" sz="quarter" idx="11"/>
          </p:nvPr>
        </p:nvSpPr>
        <p:spPr/>
        <p:txBody>
          <a:bodyPr/>
          <a:lstStyle>
            <a:lvl1pPr>
              <a:defRPr>
                <a:solidFill>
                  <a:schemeClr val="bg1">
                    <a:lumMod val="95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bg1">
                    <a:lumMod val="95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89133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a:t>Образец заголовка</a:t>
            </a:r>
          </a:p>
        </p:txBody>
      </p:sp>
      <p:sp>
        <p:nvSpPr>
          <p:cNvPr id="3" name="Текст 2"/>
          <p:cNvSpPr>
            <a:spLocks noGrp="1"/>
          </p:cNvSpPr>
          <p:nvPr>
            <p:ph type="body" idx="1"/>
          </p:nvPr>
        </p:nvSpPr>
        <p:spPr>
          <a:xfrm>
            <a:off x="251520" y="1916832"/>
            <a:ext cx="4176464"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4" name="Объект 3"/>
          <p:cNvSpPr>
            <a:spLocks noGrp="1"/>
          </p:cNvSpPr>
          <p:nvPr>
            <p:ph sz="half" idx="2"/>
          </p:nvPr>
        </p:nvSpPr>
        <p:spPr>
          <a:xfrm>
            <a:off x="251520" y="2556594"/>
            <a:ext cx="4176464"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Текст 4"/>
          <p:cNvSpPr>
            <a:spLocks noGrp="1"/>
          </p:cNvSpPr>
          <p:nvPr>
            <p:ph type="body" sz="quarter" idx="3"/>
          </p:nvPr>
        </p:nvSpPr>
        <p:spPr>
          <a:xfrm>
            <a:off x="4716016" y="1934294"/>
            <a:ext cx="4248472"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a:t>Образец текста</a:t>
            </a:r>
          </a:p>
        </p:txBody>
      </p:sp>
      <p:sp>
        <p:nvSpPr>
          <p:cNvPr id="6" name="Объект 5"/>
          <p:cNvSpPr>
            <a:spLocks noGrp="1"/>
          </p:cNvSpPr>
          <p:nvPr>
            <p:ph sz="quarter" idx="4"/>
          </p:nvPr>
        </p:nvSpPr>
        <p:spPr>
          <a:xfrm>
            <a:off x="4716016" y="2574056"/>
            <a:ext cx="4248472"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7" name="Дата 6"/>
          <p:cNvSpPr>
            <a:spLocks noGrp="1"/>
          </p:cNvSpPr>
          <p:nvPr>
            <p:ph type="dt" sz="half" idx="10"/>
          </p:nvPr>
        </p:nvSpPr>
        <p:spPr>
          <a:xfrm>
            <a:off x="1375310" y="6410896"/>
            <a:ext cx="1215489" cy="365125"/>
          </a:xfrm>
        </p:spPr>
        <p:txBody>
          <a:bodyPr/>
          <a:lstStyle>
            <a:lvl1pPr>
              <a:defRPr>
                <a:solidFill>
                  <a:schemeClr val="accent6">
                    <a:lumMod val="60000"/>
                    <a:lumOff val="40000"/>
                  </a:schemeClr>
                </a:solidFill>
              </a:defRPr>
            </a:lvl1pPr>
          </a:lstStyle>
          <a:p>
            <a:fld id="{A5E48A96-E1BB-4C8F-80B2-32A47A48A9D5}" type="datetimeFigureOut">
              <a:rPr lang="ru-RU" smtClean="0"/>
              <a:pPr/>
              <a:t>17.04.2023</a:t>
            </a:fld>
            <a:endParaRPr lang="ru-RU"/>
          </a:p>
        </p:txBody>
      </p:sp>
      <p:sp>
        <p:nvSpPr>
          <p:cNvPr id="8" name="Нижний колонтитул 7"/>
          <p:cNvSpPr>
            <a:spLocks noGrp="1"/>
          </p:cNvSpPr>
          <p:nvPr>
            <p:ph type="ftr" sz="quarter" idx="11"/>
          </p:nvPr>
        </p:nvSpPr>
        <p:spPr>
          <a:xfrm>
            <a:off x="4154184" y="6356350"/>
            <a:ext cx="1649592" cy="365125"/>
          </a:xfrm>
        </p:spPr>
        <p:txBody>
          <a:bodyPr/>
          <a:lstStyle>
            <a:lvl1pPr>
              <a:defRPr>
                <a:solidFill>
                  <a:schemeClr val="accent6">
                    <a:lumMod val="60000"/>
                    <a:lumOff val="40000"/>
                  </a:schemeClr>
                </a:solidFill>
              </a:defRPr>
            </a:lvl1pPr>
          </a:lstStyle>
          <a:p>
            <a:endParaRPr lang="ru-RU"/>
          </a:p>
        </p:txBody>
      </p:sp>
      <p:sp>
        <p:nvSpPr>
          <p:cNvPr id="9" name="Номер слайда 8"/>
          <p:cNvSpPr>
            <a:spLocks noGrp="1"/>
          </p:cNvSpPr>
          <p:nvPr>
            <p:ph type="sldNum" sz="quarter" idx="12"/>
          </p:nvPr>
        </p:nvSpPr>
        <p:spPr>
          <a:xfrm>
            <a:off x="7471310" y="6356350"/>
            <a:ext cx="1215489" cy="365125"/>
          </a:xfrm>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65993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a:t>Образец заголовка</a:t>
            </a:r>
          </a:p>
        </p:txBody>
      </p:sp>
      <p:sp>
        <p:nvSpPr>
          <p:cNvPr id="3" name="Дата 2"/>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17.04.2023</a:t>
            </a:fld>
            <a:endParaRPr lang="ru-RU"/>
          </a:p>
        </p:txBody>
      </p:sp>
      <p:sp>
        <p:nvSpPr>
          <p:cNvPr id="4" name="Нижний колонтитул 3"/>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5" name="Номер слайда 4"/>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17245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17.04.2023</a:t>
            </a:fld>
            <a:endParaRPr lang="ru-RU"/>
          </a:p>
        </p:txBody>
      </p:sp>
      <p:sp>
        <p:nvSpPr>
          <p:cNvPr id="3" name="Нижний колонтитул 2"/>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4" name="Номер слайда 3"/>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6159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3622"/>
            <a:ext cx="3008313" cy="921478"/>
          </a:xfrm>
        </p:spPr>
        <p:txBody>
          <a:bodyPr anchor="b"/>
          <a:lstStyle>
            <a:lvl1pPr algn="l">
              <a:defRPr sz="2000" b="1">
                <a:solidFill>
                  <a:schemeClr val="accent6">
                    <a:lumMod val="60000"/>
                    <a:lumOff val="40000"/>
                  </a:schemeClr>
                </a:solidFill>
              </a:defRPr>
            </a:lvl1pPr>
          </a:lstStyle>
          <a:p>
            <a:r>
              <a:rPr lang="ru-RU" dirty="0"/>
              <a:t>Образец заголовка</a:t>
            </a:r>
          </a:p>
        </p:txBody>
      </p:sp>
      <p:sp>
        <p:nvSpPr>
          <p:cNvPr id="3" name="Объект 2"/>
          <p:cNvSpPr>
            <a:spLocks noGrp="1"/>
          </p:cNvSpPr>
          <p:nvPr>
            <p:ph idx="1"/>
          </p:nvPr>
        </p:nvSpPr>
        <p:spPr>
          <a:xfrm>
            <a:off x="3563888" y="1916832"/>
            <a:ext cx="5111750" cy="4353347"/>
          </a:xfrm>
        </p:spPr>
        <p:txBody>
          <a:bodyPr/>
          <a:lstStyle>
            <a:lvl1pPr>
              <a:defRPr sz="3200">
                <a:solidFill>
                  <a:schemeClr val="accent6">
                    <a:lumMod val="60000"/>
                    <a:lumOff val="40000"/>
                  </a:schemeClr>
                </a:solidFill>
              </a:defRPr>
            </a:lvl1pPr>
            <a:lvl2pPr>
              <a:defRPr sz="2800">
                <a:solidFill>
                  <a:schemeClr val="accent6">
                    <a:lumMod val="60000"/>
                    <a:lumOff val="40000"/>
                  </a:schemeClr>
                </a:solidFill>
              </a:defRPr>
            </a:lvl2pPr>
            <a:lvl3pPr>
              <a:defRPr sz="2400">
                <a:solidFill>
                  <a:schemeClr val="accent6">
                    <a:lumMod val="60000"/>
                    <a:lumOff val="40000"/>
                  </a:schemeClr>
                </a:solidFill>
              </a:defRPr>
            </a:lvl3pPr>
            <a:lvl4pPr>
              <a:defRPr sz="2000">
                <a:solidFill>
                  <a:schemeClr val="accent6">
                    <a:lumMod val="60000"/>
                    <a:lumOff val="40000"/>
                  </a:schemeClr>
                </a:solidFill>
              </a:defRPr>
            </a:lvl4pPr>
            <a:lvl5pPr>
              <a:defRPr sz="2000">
                <a:solidFill>
                  <a:schemeClr val="accent6">
                    <a:lumMod val="60000"/>
                    <a:lumOff val="40000"/>
                  </a:schemeClr>
                </a:solidFill>
              </a:defRPr>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17.04.2023</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4548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solidFill>
                  <a:schemeClr val="accent6">
                    <a:lumMod val="60000"/>
                    <a:lumOff val="40000"/>
                  </a:schemeClr>
                </a:solidFill>
              </a:defRPr>
            </a:lvl1pPr>
          </a:lstStyle>
          <a:p>
            <a:r>
              <a:rPr lang="ru-RU" dirty="0"/>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solidFill>
                  <a:schemeClr val="accent6">
                    <a:lumMod val="60000"/>
                    <a:lumOff val="4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17.04.2023</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75860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presentation-creation.ru/"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91680" y="191549"/>
            <a:ext cx="7344816" cy="1224136"/>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683568" y="1556792"/>
            <a:ext cx="7128792" cy="468052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accent4">
                    <a:lumMod val="50000"/>
                  </a:schemeClr>
                </a:solidFill>
              </a:defRPr>
            </a:lvl1pPr>
          </a:lstStyle>
          <a:p>
            <a:fld id="{A5E48A96-E1BB-4C8F-80B2-32A47A48A9D5}" type="datetimeFigureOut">
              <a:rPr lang="ru-RU" smtClean="0"/>
              <a:pPr/>
              <a:t>17.04.2023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accent4">
                    <a:lumMod val="50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4">
                    <a:lumMod val="50000"/>
                  </a:schemeClr>
                </a:solidFill>
              </a:defRPr>
            </a:lvl1pPr>
          </a:lstStyle>
          <a:p>
            <a:fld id="{544A1F6A-164B-43BA-A19E-4AE6BB502A21}" type="slidenum">
              <a:rPr lang="ru-RU" smtClean="0"/>
              <a:pPr/>
              <a:t>‹#›</a:t>
            </a:fld>
            <a:endParaRPr lang="ru-RU"/>
          </a:p>
        </p:txBody>
      </p:sp>
      <p:pic>
        <p:nvPicPr>
          <p:cNvPr id="7" name="Рисунок 6">
            <a:hlinkClick r:id="rId14"/>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620688" y="45855"/>
            <a:ext cx="757762" cy="757762"/>
          </a:xfrm>
          <a:prstGeom prst="rect">
            <a:avLst/>
          </a:prstGeom>
        </p:spPr>
      </p:pic>
    </p:spTree>
    <p:extLst>
      <p:ext uri="{BB962C8B-B14F-4D97-AF65-F5344CB8AC3E}">
        <p14:creationId xmlns:p14="http://schemas.microsoft.com/office/powerpoint/2010/main" val="3710272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4">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4">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4">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7584" y="2060848"/>
            <a:ext cx="6336704" cy="1533804"/>
          </a:xfrm>
        </p:spPr>
        <p:txBody>
          <a:bodyPr>
            <a:noAutofit/>
          </a:bodyPr>
          <a:lstStyle/>
          <a:p>
            <a:r>
              <a:rPr lang="uk-UA" sz="3600" b="1" dirty="0"/>
              <a:t>Презентація на тему:</a:t>
            </a:r>
            <a:br>
              <a:rPr lang="uk-UA" sz="3600" b="1" dirty="0"/>
            </a:br>
            <a:r>
              <a:rPr lang="en-US" sz="3600" dirty="0"/>
              <a:t>“</a:t>
            </a:r>
            <a:r>
              <a:rPr lang="uk-UA" sz="3600" b="1" dirty="0"/>
              <a:t>Звіт із переддипломної практики</a:t>
            </a:r>
            <a:r>
              <a:rPr lang="en-US" sz="3600" b="1" dirty="0"/>
              <a:t>”</a:t>
            </a:r>
            <a:endParaRPr lang="ru-RU" sz="3600" b="1" dirty="0"/>
          </a:p>
        </p:txBody>
      </p:sp>
      <p:sp>
        <p:nvSpPr>
          <p:cNvPr id="3" name="Прямоугольник 2"/>
          <p:cNvSpPr/>
          <p:nvPr/>
        </p:nvSpPr>
        <p:spPr>
          <a:xfrm>
            <a:off x="1025011" y="4816896"/>
            <a:ext cx="3744416" cy="1323439"/>
          </a:xfrm>
          <a:prstGeom prst="rect">
            <a:avLst/>
          </a:prstGeom>
        </p:spPr>
        <p:txBody>
          <a:bodyPr wrap="square">
            <a:spAutoFit/>
          </a:bodyPr>
          <a:lstStyle/>
          <a:p>
            <a:r>
              <a:rPr lang="uk-UA" sz="2000" dirty="0"/>
              <a:t>Підготував</a:t>
            </a:r>
          </a:p>
          <a:p>
            <a:r>
              <a:rPr lang="uk-UA" sz="2000" dirty="0"/>
              <a:t>Студент групи ІПЗ-4</a:t>
            </a:r>
            <a:r>
              <a:rPr lang="en-US" sz="2000" dirty="0"/>
              <a:t>1</a:t>
            </a:r>
            <a:br>
              <a:rPr lang="uk-UA" sz="2000" dirty="0"/>
            </a:br>
            <a:r>
              <a:rPr lang="uk-UA" sz="2000" dirty="0" err="1"/>
              <a:t>Ал</a:t>
            </a:r>
            <a:r>
              <a:rPr lang="en-US" sz="2000" dirty="0" err="1"/>
              <a:t>i</a:t>
            </a:r>
            <a:r>
              <a:rPr lang="uk-UA" sz="2000" dirty="0"/>
              <a:t>заде К.В</a:t>
            </a:r>
          </a:p>
          <a:p>
            <a:r>
              <a:rPr lang="uk-UA" sz="2000" dirty="0"/>
              <a:t>Освітній рівень - бакалавр</a:t>
            </a:r>
            <a:endParaRPr lang="ru-UA" sz="2000" dirty="0"/>
          </a:p>
        </p:txBody>
      </p:sp>
      <p:sp>
        <p:nvSpPr>
          <p:cNvPr id="7" name="Заголовок 2"/>
          <p:cNvSpPr txBox="1">
            <a:spLocks/>
          </p:cNvSpPr>
          <p:nvPr/>
        </p:nvSpPr>
        <p:spPr>
          <a:xfrm>
            <a:off x="8172400" y="0"/>
            <a:ext cx="971600" cy="573155"/>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a:lstStyle>
          <a:p>
            <a:r>
              <a:rPr lang="uk-UA" dirty="0"/>
              <a:t>1</a:t>
            </a:r>
          </a:p>
        </p:txBody>
      </p:sp>
      <p:sp>
        <p:nvSpPr>
          <p:cNvPr id="6" name="Прямоугольник 5"/>
          <p:cNvSpPr/>
          <p:nvPr/>
        </p:nvSpPr>
        <p:spPr>
          <a:xfrm>
            <a:off x="2897219" y="0"/>
            <a:ext cx="5256584" cy="1323439"/>
          </a:xfrm>
          <a:prstGeom prst="rect">
            <a:avLst/>
          </a:prstGeom>
        </p:spPr>
        <p:txBody>
          <a:bodyPr wrap="square">
            <a:spAutoFit/>
          </a:bodyPr>
          <a:lstStyle/>
          <a:p>
            <a:pPr algn="ctr" defTabSz="457200">
              <a:defRPr sz="3300">
                <a:solidFill>
                  <a:srgbClr val="000000"/>
                </a:solidFill>
                <a:uFill>
                  <a:solidFill>
                    <a:srgbClr val="000000"/>
                  </a:solidFill>
                </a:uFill>
              </a:defRPr>
            </a:pPr>
            <a:r>
              <a:rPr lang="uk-UA" sz="2000" dirty="0">
                <a:latin typeface="Times New Roman" panose="02020603050405020304" pitchFamily="18" charset="0"/>
                <a:ea typeface="Times New Roman"/>
                <a:cs typeface="Times New Roman" panose="02020603050405020304" pitchFamily="18" charset="0"/>
                <a:sym typeface="Times New Roman"/>
              </a:rPr>
              <a:t>Міністерство освіти і науки України</a:t>
            </a:r>
          </a:p>
          <a:p>
            <a:pPr algn="ctr" defTabSz="457200">
              <a:defRPr sz="3300">
                <a:solidFill>
                  <a:srgbClr val="000000"/>
                </a:solidFill>
                <a:uFill>
                  <a:solidFill>
                    <a:srgbClr val="000000"/>
                  </a:solidFill>
                </a:uFill>
              </a:defRPr>
            </a:pPr>
            <a:r>
              <a:rPr lang="uk-UA" sz="2000" dirty="0">
                <a:latin typeface="Times New Roman" panose="02020603050405020304" pitchFamily="18" charset="0"/>
                <a:ea typeface="Times New Roman"/>
                <a:cs typeface="Times New Roman" panose="02020603050405020304" pitchFamily="18" charset="0"/>
                <a:sym typeface="Times New Roman"/>
              </a:rPr>
              <a:t>Київський національний університет імені Тараса Шевченка</a:t>
            </a:r>
          </a:p>
          <a:p>
            <a:pPr algn="ctr" defTabSz="457200">
              <a:defRPr sz="3300">
                <a:solidFill>
                  <a:srgbClr val="000000"/>
                </a:solidFill>
                <a:uFill>
                  <a:solidFill>
                    <a:srgbClr val="000000"/>
                  </a:solidFill>
                </a:uFill>
              </a:defRPr>
            </a:pPr>
            <a:r>
              <a:rPr lang="uk-UA" sz="2000" dirty="0">
                <a:latin typeface="Times New Roman" panose="02020603050405020304" pitchFamily="18" charset="0"/>
                <a:ea typeface="Times New Roman"/>
                <a:cs typeface="Times New Roman" panose="02020603050405020304" pitchFamily="18" charset="0"/>
                <a:sym typeface="Times New Roman"/>
              </a:rPr>
              <a:t>Кафедра програмних систем і технологій</a:t>
            </a:r>
          </a:p>
        </p:txBody>
      </p:sp>
    </p:spTree>
    <p:extLst>
      <p:ext uri="{BB962C8B-B14F-4D97-AF65-F5344CB8AC3E}">
        <p14:creationId xmlns:p14="http://schemas.microsoft.com/office/powerpoint/2010/main" val="185787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3600" b="1" dirty="0"/>
              <a:t>Завдання до практики</a:t>
            </a:r>
            <a:endParaRPr lang="ru-RU" sz="3600" dirty="0"/>
          </a:p>
        </p:txBody>
      </p:sp>
      <p:sp>
        <p:nvSpPr>
          <p:cNvPr id="3" name="Объект 2"/>
          <p:cNvSpPr>
            <a:spLocks noGrp="1"/>
          </p:cNvSpPr>
          <p:nvPr>
            <p:ph idx="1"/>
          </p:nvPr>
        </p:nvSpPr>
        <p:spPr>
          <a:xfrm>
            <a:off x="323528" y="1578178"/>
            <a:ext cx="7992888" cy="4176464"/>
          </a:xfrm>
        </p:spPr>
        <p:txBody>
          <a:bodyPr>
            <a:normAutofit/>
          </a:bodyPr>
          <a:lstStyle/>
          <a:p>
            <a:pPr marL="0" indent="0">
              <a:buNone/>
            </a:pPr>
            <a:r>
              <a:rPr lang="uk-UA" sz="2400" dirty="0"/>
              <a:t>   Розробити </a:t>
            </a:r>
            <a:r>
              <a:rPr lang="en-US" sz="2400" dirty="0"/>
              <a:t>Software Architecture Document (SAD)</a:t>
            </a:r>
            <a:r>
              <a:rPr lang="uk-UA" sz="2400" dirty="0"/>
              <a:t> для програмного забезпечення, яке розробляється в межах дипломної роботи. Дане ПЗ призначено для виявлення засобу індивідуального захисту на зображенні обличчя людини.</a:t>
            </a:r>
          </a:p>
          <a:p>
            <a:pPr marL="0" indent="0">
              <a:buNone/>
            </a:pPr>
            <a:r>
              <a:rPr lang="uk-UA" sz="2400" dirty="0"/>
              <a:t>   В документ </a:t>
            </a:r>
            <a:r>
              <a:rPr lang="en-US" sz="2400" dirty="0"/>
              <a:t>SAD</a:t>
            </a:r>
            <a:r>
              <a:rPr lang="uk-UA" sz="2400" dirty="0"/>
              <a:t> включити наступні розділи:</a:t>
            </a:r>
          </a:p>
          <a:p>
            <a:pPr marL="457200" indent="-457200">
              <a:buAutoNum type="arabicParenR"/>
            </a:pPr>
            <a:r>
              <a:rPr lang="en-US" sz="2400" dirty="0"/>
              <a:t>Documentation Roadmap</a:t>
            </a:r>
            <a:endParaRPr lang="uk-UA" sz="2400" dirty="0"/>
          </a:p>
          <a:p>
            <a:pPr marL="457200" indent="-457200">
              <a:buAutoNum type="arabicParenR"/>
            </a:pPr>
            <a:r>
              <a:rPr lang="en-US" sz="2400" dirty="0"/>
              <a:t>Architecture Background</a:t>
            </a:r>
            <a:endParaRPr lang="uk-UA" sz="2400" dirty="0"/>
          </a:p>
          <a:p>
            <a:pPr marL="457200" indent="-457200">
              <a:buAutoNum type="arabicParenR"/>
            </a:pPr>
            <a:r>
              <a:rPr lang="en-US" sz="2400" dirty="0"/>
              <a:t>Views</a:t>
            </a:r>
            <a:r>
              <a:rPr lang="uk-UA" sz="2400" dirty="0"/>
              <a:t> (</a:t>
            </a:r>
            <a:r>
              <a:rPr lang="en-US" sz="2400" dirty="0"/>
              <a:t>Use Case Diagram, Class Diagram, Activity Diagram</a:t>
            </a:r>
            <a:r>
              <a:rPr lang="uk-UA" sz="2400" dirty="0"/>
              <a:t>)</a:t>
            </a:r>
          </a:p>
          <a:p>
            <a:pPr marL="457200" indent="-457200">
              <a:buAutoNum type="arabicParenR"/>
            </a:pPr>
            <a:r>
              <a:rPr lang="en-US" sz="2400" dirty="0"/>
              <a:t>Directory</a:t>
            </a:r>
            <a:endParaRPr lang="uk-UA" sz="2400" dirty="0"/>
          </a:p>
          <a:p>
            <a:pPr marL="0" indent="0">
              <a:buNone/>
            </a:pPr>
            <a:endParaRPr lang="ru-RU" sz="2400" dirty="0"/>
          </a:p>
        </p:txBody>
      </p:sp>
      <p:sp>
        <p:nvSpPr>
          <p:cNvPr id="4" name="Заголовок 2"/>
          <p:cNvSpPr txBox="1">
            <a:spLocks/>
          </p:cNvSpPr>
          <p:nvPr/>
        </p:nvSpPr>
        <p:spPr>
          <a:xfrm>
            <a:off x="8172400" y="0"/>
            <a:ext cx="971600" cy="573155"/>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a:lstStyle>
          <a:p>
            <a:r>
              <a:rPr lang="uk-UA" dirty="0"/>
              <a:t>2</a:t>
            </a:r>
          </a:p>
        </p:txBody>
      </p:sp>
    </p:spTree>
    <p:extLst>
      <p:ext uri="{BB962C8B-B14F-4D97-AF65-F5344CB8AC3E}">
        <p14:creationId xmlns:p14="http://schemas.microsoft.com/office/powerpoint/2010/main" val="266766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b="1" dirty="0"/>
              <a:t>Use</a:t>
            </a:r>
            <a:r>
              <a:rPr lang="uk-UA" sz="3600" b="1" dirty="0"/>
              <a:t> </a:t>
            </a:r>
            <a:r>
              <a:rPr lang="en-US" sz="3600" b="1" dirty="0"/>
              <a:t>Case Diagram</a:t>
            </a:r>
            <a:endParaRPr lang="ru-RU" sz="3600" dirty="0"/>
          </a:p>
        </p:txBody>
      </p:sp>
      <p:sp>
        <p:nvSpPr>
          <p:cNvPr id="4" name="Заголовок 2"/>
          <p:cNvSpPr txBox="1">
            <a:spLocks/>
          </p:cNvSpPr>
          <p:nvPr/>
        </p:nvSpPr>
        <p:spPr>
          <a:xfrm>
            <a:off x="8172400" y="0"/>
            <a:ext cx="971600" cy="573155"/>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a:lstStyle>
          <a:p>
            <a:r>
              <a:rPr lang="en-US" dirty="0"/>
              <a:t>3</a:t>
            </a:r>
            <a:endParaRPr lang="uk-UA" dirty="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88681"/>
            <a:ext cx="6984776" cy="4680520"/>
          </a:xfrm>
          <a:prstGeom prst="rect">
            <a:avLst/>
          </a:prstGeom>
          <a:noFill/>
          <a:ln>
            <a:noFill/>
          </a:ln>
        </p:spPr>
      </p:pic>
    </p:spTree>
    <p:extLst>
      <p:ext uri="{BB962C8B-B14F-4D97-AF65-F5344CB8AC3E}">
        <p14:creationId xmlns:p14="http://schemas.microsoft.com/office/powerpoint/2010/main" val="22728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b="1" dirty="0"/>
              <a:t>Activity diagram</a:t>
            </a:r>
            <a:endParaRPr lang="ru-RU" sz="3600" dirty="0"/>
          </a:p>
        </p:txBody>
      </p:sp>
      <p:sp>
        <p:nvSpPr>
          <p:cNvPr id="4" name="Заголовок 2"/>
          <p:cNvSpPr txBox="1">
            <a:spLocks/>
          </p:cNvSpPr>
          <p:nvPr/>
        </p:nvSpPr>
        <p:spPr>
          <a:xfrm>
            <a:off x="8172400" y="0"/>
            <a:ext cx="971600" cy="573155"/>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a:lstStyle>
          <a:p>
            <a:r>
              <a:rPr lang="ru-RU" dirty="0"/>
              <a:t>4</a:t>
            </a:r>
            <a:endParaRPr lang="uk-UA" dirty="0"/>
          </a:p>
        </p:txBody>
      </p:sp>
      <p:pic>
        <p:nvPicPr>
          <p:cNvPr id="5" name="Рисунок 4"/>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196752"/>
            <a:ext cx="3960440" cy="5438123"/>
          </a:xfrm>
          <a:prstGeom prst="rect">
            <a:avLst/>
          </a:prstGeom>
          <a:noFill/>
          <a:ln>
            <a:noFill/>
          </a:ln>
        </p:spPr>
      </p:pic>
    </p:spTree>
    <p:extLst>
      <p:ext uri="{BB962C8B-B14F-4D97-AF65-F5344CB8AC3E}">
        <p14:creationId xmlns:p14="http://schemas.microsoft.com/office/powerpoint/2010/main" val="286409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3600" b="1" dirty="0"/>
              <a:t>Зміст </a:t>
            </a:r>
            <a:r>
              <a:rPr lang="en-US" sz="3600" b="1" dirty="0"/>
              <a:t>SAD</a:t>
            </a:r>
            <a:endParaRPr lang="ru-RU" sz="3600" dirty="0"/>
          </a:p>
        </p:txBody>
      </p:sp>
      <p:sp>
        <p:nvSpPr>
          <p:cNvPr id="4" name="Заголовок 2"/>
          <p:cNvSpPr txBox="1">
            <a:spLocks/>
          </p:cNvSpPr>
          <p:nvPr/>
        </p:nvSpPr>
        <p:spPr>
          <a:xfrm>
            <a:off x="8172400" y="0"/>
            <a:ext cx="971600" cy="573155"/>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a:lstStyle>
          <a:p>
            <a:r>
              <a:rPr lang="en-US" dirty="0"/>
              <a:t>5</a:t>
            </a:r>
            <a:endParaRPr lang="uk-UA" dirty="0"/>
          </a:p>
        </p:txBody>
      </p:sp>
      <p:pic>
        <p:nvPicPr>
          <p:cNvPr id="3" name="Рисунок 2"/>
          <p:cNvPicPr>
            <a:picLocks noChangeAspect="1"/>
          </p:cNvPicPr>
          <p:nvPr/>
        </p:nvPicPr>
        <p:blipFill>
          <a:blip r:embed="rId2"/>
          <a:stretch>
            <a:fillRect/>
          </a:stretch>
        </p:blipFill>
        <p:spPr>
          <a:xfrm>
            <a:off x="1907704" y="1052736"/>
            <a:ext cx="5652120" cy="5642762"/>
          </a:xfrm>
          <a:prstGeom prst="rect">
            <a:avLst/>
          </a:prstGeom>
        </p:spPr>
      </p:pic>
    </p:spTree>
    <p:extLst>
      <p:ext uri="{BB962C8B-B14F-4D97-AF65-F5344CB8AC3E}">
        <p14:creationId xmlns:p14="http://schemas.microsoft.com/office/powerpoint/2010/main" val="9407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3600" b="1" dirty="0"/>
              <a:t>Ключові моменти </a:t>
            </a:r>
            <a:r>
              <a:rPr lang="en-US" sz="3600" b="1" dirty="0"/>
              <a:t>SAD</a:t>
            </a:r>
            <a:endParaRPr lang="ru-RU" sz="3600" dirty="0"/>
          </a:p>
        </p:txBody>
      </p:sp>
      <p:sp>
        <p:nvSpPr>
          <p:cNvPr id="4" name="Заголовок 2"/>
          <p:cNvSpPr txBox="1">
            <a:spLocks/>
          </p:cNvSpPr>
          <p:nvPr/>
        </p:nvSpPr>
        <p:spPr>
          <a:xfrm>
            <a:off x="8172400" y="0"/>
            <a:ext cx="971600" cy="573155"/>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a:lstStyle>
          <a:p>
            <a:r>
              <a:rPr lang="en-US" dirty="0"/>
              <a:t>6</a:t>
            </a:r>
            <a:endParaRPr lang="uk-UA" dirty="0"/>
          </a:p>
        </p:txBody>
      </p:sp>
      <p:sp>
        <p:nvSpPr>
          <p:cNvPr id="6" name="Объект 2"/>
          <p:cNvSpPr>
            <a:spLocks noGrp="1"/>
          </p:cNvSpPr>
          <p:nvPr>
            <p:ph idx="1"/>
          </p:nvPr>
        </p:nvSpPr>
        <p:spPr>
          <a:xfrm>
            <a:off x="827584" y="1607234"/>
            <a:ext cx="7488832" cy="1653275"/>
          </a:xfrm>
        </p:spPr>
        <p:txBody>
          <a:bodyPr>
            <a:normAutofit fontScale="92500" lnSpcReduction="10000"/>
          </a:bodyPr>
          <a:lstStyle/>
          <a:p>
            <a:pPr marL="0" indent="0">
              <a:buNone/>
            </a:pPr>
            <a:r>
              <a:rPr lang="uk-UA" sz="2400" dirty="0"/>
              <a:t>У процесі розробки документа основна увага була приділена таким важливим для розроблюваного ПЗ архітектурним питанням, як методи виявлення обличь на зображенні. Для їх порівняння було використано критерій оцінки якості під назвою </a:t>
            </a:r>
            <a:r>
              <a:rPr lang="en-US" sz="2400" dirty="0"/>
              <a:t>Intersection over Union.</a:t>
            </a:r>
            <a:endParaRPr lang="ru-RU" sz="2400" dirty="0"/>
          </a:p>
        </p:txBody>
      </p:sp>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452057"/>
            <a:ext cx="2376264" cy="2520280"/>
          </a:xfrm>
          <a:prstGeom prst="rect">
            <a:avLst/>
          </a:prstGeom>
          <a:noFill/>
          <a:ln>
            <a:noFill/>
          </a:ln>
        </p:spPr>
      </p:pic>
      <p:pic>
        <p:nvPicPr>
          <p:cNvPr id="9" name="Рисунок 8" descr="https://miro.medium.com/max/1200/0*Dh6HqaAciAbECVDm"/>
          <p:cNvPicPr/>
          <p:nvPr/>
        </p:nvPicPr>
        <p:blipFill>
          <a:blip r:embed="rId4">
            <a:extLst>
              <a:ext uri="{28A0092B-C50C-407E-A947-70E740481C1C}">
                <a14:useLocalDpi xmlns:a14="http://schemas.microsoft.com/office/drawing/2010/main" val="0"/>
              </a:ext>
            </a:extLst>
          </a:blip>
          <a:srcRect/>
          <a:stretch>
            <a:fillRect/>
          </a:stretch>
        </p:blipFill>
        <p:spPr bwMode="auto">
          <a:xfrm>
            <a:off x="599554" y="3697784"/>
            <a:ext cx="4908550" cy="2028825"/>
          </a:xfrm>
          <a:prstGeom prst="rect">
            <a:avLst/>
          </a:prstGeom>
          <a:noFill/>
          <a:ln>
            <a:noFill/>
          </a:ln>
        </p:spPr>
      </p:pic>
    </p:spTree>
    <p:extLst>
      <p:ext uri="{BB962C8B-B14F-4D97-AF65-F5344CB8AC3E}">
        <p14:creationId xmlns:p14="http://schemas.microsoft.com/office/powerpoint/2010/main" val="314073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3600" b="1" dirty="0"/>
              <a:t>Отримані результати</a:t>
            </a:r>
            <a:endParaRPr lang="ru-RU" sz="3600" dirty="0"/>
          </a:p>
        </p:txBody>
      </p:sp>
      <p:sp>
        <p:nvSpPr>
          <p:cNvPr id="4" name="Заголовок 2"/>
          <p:cNvSpPr txBox="1">
            <a:spLocks/>
          </p:cNvSpPr>
          <p:nvPr/>
        </p:nvSpPr>
        <p:spPr>
          <a:xfrm>
            <a:off x="8172400" y="0"/>
            <a:ext cx="971600" cy="573155"/>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a:lstStyle>
          <a:p>
            <a:r>
              <a:rPr lang="en-US" dirty="0"/>
              <a:t>7</a:t>
            </a:r>
            <a:endParaRPr lang="uk-UA" dirty="0"/>
          </a:p>
        </p:txBody>
      </p:sp>
      <p:sp>
        <p:nvSpPr>
          <p:cNvPr id="6" name="Объект 2"/>
          <p:cNvSpPr>
            <a:spLocks noGrp="1"/>
          </p:cNvSpPr>
          <p:nvPr>
            <p:ph idx="1"/>
          </p:nvPr>
        </p:nvSpPr>
        <p:spPr>
          <a:xfrm>
            <a:off x="809328" y="1559879"/>
            <a:ext cx="7848872" cy="1869299"/>
          </a:xfrm>
        </p:spPr>
        <p:txBody>
          <a:bodyPr>
            <a:normAutofit lnSpcReduction="10000"/>
          </a:bodyPr>
          <a:lstStyle/>
          <a:p>
            <a:pPr marL="0" indent="0">
              <a:buNone/>
            </a:pPr>
            <a:r>
              <a:rPr lang="uk-UA" sz="2400" dirty="0"/>
              <a:t>Після тестування різних методів пошуку обличь на зображенні за обраним критерієм якості, було прийнято рішення використовувати метод на основі згорткової нейронної мережі, так як він показав найкращі результати на основі проведених тестів.</a:t>
            </a:r>
          </a:p>
        </p:txBody>
      </p:sp>
      <p:pic>
        <p:nvPicPr>
          <p:cNvPr id="7" name="Рисунок 6"/>
          <p:cNvPicPr>
            <a:picLocks noChangeAspect="1"/>
          </p:cNvPicPr>
          <p:nvPr/>
        </p:nvPicPr>
        <p:blipFill>
          <a:blip r:embed="rId3"/>
          <a:stretch>
            <a:fillRect/>
          </a:stretch>
        </p:blipFill>
        <p:spPr>
          <a:xfrm>
            <a:off x="251520" y="3573372"/>
            <a:ext cx="7534275" cy="2114550"/>
          </a:xfrm>
          <a:prstGeom prst="rect">
            <a:avLst/>
          </a:prstGeom>
        </p:spPr>
      </p:pic>
    </p:spTree>
    <p:extLst>
      <p:ext uri="{BB962C8B-B14F-4D97-AF65-F5344CB8AC3E}">
        <p14:creationId xmlns:p14="http://schemas.microsoft.com/office/powerpoint/2010/main" val="367639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3600" b="1" dirty="0"/>
              <a:t>Висновки</a:t>
            </a:r>
            <a:endParaRPr lang="ru-RU" sz="3600" dirty="0"/>
          </a:p>
        </p:txBody>
      </p:sp>
      <p:sp>
        <p:nvSpPr>
          <p:cNvPr id="4" name="Заголовок 2"/>
          <p:cNvSpPr txBox="1">
            <a:spLocks/>
          </p:cNvSpPr>
          <p:nvPr/>
        </p:nvSpPr>
        <p:spPr>
          <a:xfrm>
            <a:off x="8172400" y="0"/>
            <a:ext cx="971600" cy="573155"/>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a:lstStyle>
          <a:p>
            <a:r>
              <a:rPr lang="en-US" dirty="0"/>
              <a:t>8</a:t>
            </a:r>
            <a:endParaRPr lang="uk-UA" dirty="0"/>
          </a:p>
        </p:txBody>
      </p:sp>
      <p:sp>
        <p:nvSpPr>
          <p:cNvPr id="6" name="Объект 2"/>
          <p:cNvSpPr>
            <a:spLocks noGrp="1"/>
          </p:cNvSpPr>
          <p:nvPr>
            <p:ph idx="1"/>
          </p:nvPr>
        </p:nvSpPr>
        <p:spPr>
          <a:xfrm>
            <a:off x="1046311" y="1268760"/>
            <a:ext cx="7104920" cy="4821628"/>
          </a:xfrm>
        </p:spPr>
        <p:txBody>
          <a:bodyPr>
            <a:normAutofit/>
          </a:bodyPr>
          <a:lstStyle/>
          <a:p>
            <a:pPr marL="0" indent="0">
              <a:buNone/>
            </a:pPr>
            <a:r>
              <a:rPr lang="uk-UA" sz="2400" dirty="0"/>
              <a:t>Результатом роботи проведеної переддипломної практики є розроблений </a:t>
            </a:r>
            <a:r>
              <a:rPr lang="en-US" sz="2400" dirty="0"/>
              <a:t>Software Architecture Document (SAD)</a:t>
            </a:r>
            <a:r>
              <a:rPr lang="uk-UA" sz="2400" dirty="0"/>
              <a:t> для програмного забезпечення виявлення засобу індивідуального захисту на зображенні обличчя людини. Якщо говорити більш детально, то в межах документу:</a:t>
            </a:r>
          </a:p>
          <a:p>
            <a:r>
              <a:rPr lang="uk-UA" sz="2400" dirty="0"/>
              <a:t>Було побудовано різного типу діаграми (</a:t>
            </a:r>
            <a:r>
              <a:rPr lang="en-US" sz="2400" dirty="0"/>
              <a:t>Use Case Diagram, Class Diagram </a:t>
            </a:r>
            <a:r>
              <a:rPr lang="uk-UA" sz="2400" dirty="0"/>
              <a:t>та </a:t>
            </a:r>
            <a:r>
              <a:rPr lang="en-US" sz="2400" dirty="0"/>
              <a:t>Activity Diagram</a:t>
            </a:r>
            <a:r>
              <a:rPr lang="uk-UA" sz="2400" dirty="0"/>
              <a:t>).</a:t>
            </a:r>
          </a:p>
          <a:p>
            <a:r>
              <a:rPr lang="uk-UA" sz="2400" dirty="0"/>
              <a:t>Виявлено функціональні та нефункціональні вимоги до розроблюваного ПЗ. </a:t>
            </a:r>
          </a:p>
          <a:p>
            <a:r>
              <a:rPr lang="uk-UA" sz="2400" dirty="0"/>
              <a:t>Проаналізовано різні методи локалізації обличь на зображенні, серед яких виявлено найкращий.</a:t>
            </a:r>
            <a:endParaRPr lang="ru-RU" sz="2400" dirty="0"/>
          </a:p>
        </p:txBody>
      </p:sp>
    </p:spTree>
    <p:extLst>
      <p:ext uri="{BB962C8B-B14F-4D97-AF65-F5344CB8AC3E}">
        <p14:creationId xmlns:p14="http://schemas.microsoft.com/office/powerpoint/2010/main" val="371469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txBox="1">
            <a:spLocks/>
          </p:cNvSpPr>
          <p:nvPr/>
        </p:nvSpPr>
        <p:spPr>
          <a:xfrm>
            <a:off x="8172400" y="0"/>
            <a:ext cx="971600" cy="573155"/>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b="1" kern="1200">
                <a:solidFill>
                  <a:schemeClr val="accent4">
                    <a:lumMod val="50000"/>
                  </a:schemeClr>
                </a:solidFill>
                <a:effectLst>
                  <a:outerShdw blurRad="38100" dist="38100" dir="2700000" algn="tl">
                    <a:srgbClr val="000000">
                      <a:alpha val="43137"/>
                    </a:srgbClr>
                  </a:outerShdw>
                </a:effectLst>
                <a:latin typeface="+mj-lt"/>
                <a:ea typeface="+mj-ea"/>
                <a:cs typeface="+mj-cs"/>
              </a:defRPr>
            </a:lvl1pPr>
          </a:lstStyle>
          <a:p>
            <a:r>
              <a:rPr lang="en-US" dirty="0"/>
              <a:t>9</a:t>
            </a:r>
            <a:endParaRPr lang="uk-UA" dirty="0"/>
          </a:p>
        </p:txBody>
      </p:sp>
      <p:pic>
        <p:nvPicPr>
          <p:cNvPr id="1026" name="Picture 2" descr="дякую за увагу! всім гарного дня!, Мем Прапор Україн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340768"/>
            <a:ext cx="6467475"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61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623ea7a244dcf1fe1d8f8b57163c9afd2298aa"/>
</p:tagLst>
</file>

<file path=ppt/theme/theme1.xml><?xml version="1.0" encoding="utf-8"?>
<a:theme xmlns:a="http://schemas.openxmlformats.org/drawingml/2006/main" name="Тема Office">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6284</TotalTime>
  <Words>258</Words>
  <Application>Microsoft Office PowerPoint</Application>
  <PresentationFormat>Экран (4:3)</PresentationFormat>
  <Paragraphs>41</Paragraphs>
  <Slides>9</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Times New Roman</vt:lpstr>
      <vt:lpstr>Тема Office</vt:lpstr>
      <vt:lpstr>Презентація на тему: “Звіт із переддипломної практики”</vt:lpstr>
      <vt:lpstr>Завдання до практики</vt:lpstr>
      <vt:lpstr>Use Case Diagram</vt:lpstr>
      <vt:lpstr>Activity diagram</vt:lpstr>
      <vt:lpstr>Зміст SAD</vt:lpstr>
      <vt:lpstr>Ключові моменти SAD</vt:lpstr>
      <vt:lpstr>Отримані результати</vt:lpstr>
      <vt:lpstr>Висновки</vt:lpstr>
      <vt:lpstr>Презентация PowerPoint</vt:lpstr>
    </vt:vector>
  </TitlesOfParts>
  <Company>presentation-creation.ru</Company>
  <LinksUpToDate>false</LinksUpToDate>
  <SharedDoc>false</SharedDoc>
  <HyperlinkBase>https://presentation-creation.ru/powerpoint-templates.html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Уголки зеленых оттенков</dc:title>
  <dc:creator>obstinate</dc:creator>
  <dc:description>Шаблон презентации с сайта https://presentation-creation.ru/</dc:description>
  <cp:lastModifiedBy>kerim alizade</cp:lastModifiedBy>
  <cp:revision>1377</cp:revision>
  <dcterms:created xsi:type="dcterms:W3CDTF">2018-02-25T09:09:03Z</dcterms:created>
  <dcterms:modified xsi:type="dcterms:W3CDTF">2023-04-17T17:58:22Z</dcterms:modified>
</cp:coreProperties>
</file>