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A0F6A8-11C1-694A-65B3-01FA335CB1B3}" v="65" dt="2025-02-13T01:10:37.992"/>
    <p1510:client id="{9DD86E77-83D4-5A70-10D0-B19CBCA56007}" v="372" dt="2025-02-11T01:45:56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13.sv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11" Type="http://schemas.openxmlformats.org/officeDocument/2006/relationships/image" Target="../media/image12.png"/><Relationship Id="rId5" Type="http://schemas.openxmlformats.org/officeDocument/2006/relationships/image" Target="../media/image48.png"/><Relationship Id="rId10" Type="http://schemas.openxmlformats.org/officeDocument/2006/relationships/image" Target="../media/image19.svg"/><Relationship Id="rId4" Type="http://schemas.openxmlformats.org/officeDocument/2006/relationships/image" Target="../media/image47.svg"/><Relationship Id="rId9" Type="http://schemas.openxmlformats.org/officeDocument/2006/relationships/image" Target="../media/image18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13.sv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11" Type="http://schemas.openxmlformats.org/officeDocument/2006/relationships/image" Target="../media/image12.png"/><Relationship Id="rId5" Type="http://schemas.openxmlformats.org/officeDocument/2006/relationships/image" Target="../media/image48.png"/><Relationship Id="rId10" Type="http://schemas.openxmlformats.org/officeDocument/2006/relationships/image" Target="../media/image19.svg"/><Relationship Id="rId4" Type="http://schemas.openxmlformats.org/officeDocument/2006/relationships/image" Target="../media/image47.svg"/><Relationship Id="rId9" Type="http://schemas.openxmlformats.org/officeDocument/2006/relationships/image" Target="../media/image18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ACBB49-2CCD-4D8C-B8FD-48AF3F76664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CC333B2F-7072-43DB-9188-91E1D89FC207}">
      <dgm:prSet/>
      <dgm:spPr/>
      <dgm:t>
        <a:bodyPr/>
        <a:lstStyle/>
        <a:p>
          <a:r>
            <a:rPr lang="en-US"/>
            <a:t>OS Hardening is the process of strengthening security by reducing vulnerabilities.</a:t>
          </a:r>
        </a:p>
      </dgm:t>
    </dgm:pt>
    <dgm:pt modelId="{A5531BE7-5877-4218-A9BA-74E06AFCA477}" type="parTrans" cxnId="{1DEBC574-EBB9-4509-846C-5B396F8C4581}">
      <dgm:prSet/>
      <dgm:spPr/>
      <dgm:t>
        <a:bodyPr/>
        <a:lstStyle/>
        <a:p>
          <a:endParaRPr lang="en-US"/>
        </a:p>
      </dgm:t>
    </dgm:pt>
    <dgm:pt modelId="{BEF6B018-6752-4445-9A3F-ACA8739890ED}" type="sibTrans" cxnId="{1DEBC574-EBB9-4509-846C-5B396F8C4581}">
      <dgm:prSet/>
      <dgm:spPr/>
      <dgm:t>
        <a:bodyPr/>
        <a:lstStyle/>
        <a:p>
          <a:endParaRPr lang="en-US"/>
        </a:p>
      </dgm:t>
    </dgm:pt>
    <dgm:pt modelId="{415C92CA-7727-4761-B3AA-35DFBB82C692}">
      <dgm:prSet/>
      <dgm:spPr/>
      <dgm:t>
        <a:bodyPr/>
        <a:lstStyle/>
        <a:p>
          <a:r>
            <a:rPr lang="en-US"/>
            <a:t>It involves disabling unnecessary features, enforcing strict access controls, and keeping the system updated.</a:t>
          </a:r>
        </a:p>
      </dgm:t>
    </dgm:pt>
    <dgm:pt modelId="{CFF6572A-4B70-44AF-B262-671D6E8DD99F}" type="parTrans" cxnId="{D4B30BA8-C748-4448-8A48-3180161DCAD7}">
      <dgm:prSet/>
      <dgm:spPr/>
      <dgm:t>
        <a:bodyPr/>
        <a:lstStyle/>
        <a:p>
          <a:endParaRPr lang="en-US"/>
        </a:p>
      </dgm:t>
    </dgm:pt>
    <dgm:pt modelId="{E8EFC7E2-E536-41F7-A00E-70116E878F6F}" type="sibTrans" cxnId="{D4B30BA8-C748-4448-8A48-3180161DCAD7}">
      <dgm:prSet/>
      <dgm:spPr/>
      <dgm:t>
        <a:bodyPr/>
        <a:lstStyle/>
        <a:p>
          <a:endParaRPr lang="en-US"/>
        </a:p>
      </dgm:t>
    </dgm:pt>
    <dgm:pt modelId="{1FBF1EB5-9D06-4C2A-AA23-B4E3C581284D}">
      <dgm:prSet/>
      <dgm:spPr/>
      <dgm:t>
        <a:bodyPr/>
        <a:lstStyle/>
        <a:p>
          <a:r>
            <a:rPr lang="en-US"/>
            <a:t>A hardened OS minimizes attack surfaces, prevents malware infections, and enhances stability.</a:t>
          </a:r>
        </a:p>
      </dgm:t>
    </dgm:pt>
    <dgm:pt modelId="{21BF521A-F5D7-4878-932A-5C61D4CA53BA}" type="parTrans" cxnId="{8934F821-ED02-4CBB-9C27-23C46AC17F2C}">
      <dgm:prSet/>
      <dgm:spPr/>
      <dgm:t>
        <a:bodyPr/>
        <a:lstStyle/>
        <a:p>
          <a:endParaRPr lang="en-US"/>
        </a:p>
      </dgm:t>
    </dgm:pt>
    <dgm:pt modelId="{DC155B18-0E2E-4391-A819-D712EB8603C4}" type="sibTrans" cxnId="{8934F821-ED02-4CBB-9C27-23C46AC17F2C}">
      <dgm:prSet/>
      <dgm:spPr/>
      <dgm:t>
        <a:bodyPr/>
        <a:lstStyle/>
        <a:p>
          <a:endParaRPr lang="en-US"/>
        </a:p>
      </dgm:t>
    </dgm:pt>
    <dgm:pt modelId="{AD743695-8BF2-47EE-86AB-D2C72ED14404}">
      <dgm:prSet/>
      <dgm:spPr/>
      <dgm:t>
        <a:bodyPr/>
        <a:lstStyle/>
        <a:p>
          <a:r>
            <a:rPr lang="en-US"/>
            <a:t>Example: Turning off unused services and ports can block unauthorized entry points.</a:t>
          </a:r>
        </a:p>
      </dgm:t>
    </dgm:pt>
    <dgm:pt modelId="{81760E68-4BB8-4A7F-A7E3-9915C47E03DB}" type="parTrans" cxnId="{394CAA48-795C-4F98-90BE-ECC01CF6DA6B}">
      <dgm:prSet/>
      <dgm:spPr/>
      <dgm:t>
        <a:bodyPr/>
        <a:lstStyle/>
        <a:p>
          <a:endParaRPr lang="en-US"/>
        </a:p>
      </dgm:t>
    </dgm:pt>
    <dgm:pt modelId="{69065225-D9CA-47DA-AF41-5975CE48A902}" type="sibTrans" cxnId="{394CAA48-795C-4F98-90BE-ECC01CF6DA6B}">
      <dgm:prSet/>
      <dgm:spPr/>
      <dgm:t>
        <a:bodyPr/>
        <a:lstStyle/>
        <a:p>
          <a:endParaRPr lang="en-US"/>
        </a:p>
      </dgm:t>
    </dgm:pt>
    <dgm:pt modelId="{9F41BC47-557C-4A73-ABAF-6F09DA186A65}" type="pres">
      <dgm:prSet presAssocID="{DBACBB49-2CCD-4D8C-B8FD-48AF3F766642}" presName="root" presStyleCnt="0">
        <dgm:presLayoutVars>
          <dgm:dir/>
          <dgm:resizeHandles val="exact"/>
        </dgm:presLayoutVars>
      </dgm:prSet>
      <dgm:spPr/>
    </dgm:pt>
    <dgm:pt modelId="{40D3A30C-716A-4C93-AAC0-22DFE5ADEC6C}" type="pres">
      <dgm:prSet presAssocID="{DBACBB49-2CCD-4D8C-B8FD-48AF3F766642}" presName="container" presStyleCnt="0">
        <dgm:presLayoutVars>
          <dgm:dir/>
          <dgm:resizeHandles val="exact"/>
        </dgm:presLayoutVars>
      </dgm:prSet>
      <dgm:spPr/>
    </dgm:pt>
    <dgm:pt modelId="{DE7128F5-633A-4EE6-B9EA-6626B36207A7}" type="pres">
      <dgm:prSet presAssocID="{CC333B2F-7072-43DB-9188-91E1D89FC207}" presName="compNode" presStyleCnt="0"/>
      <dgm:spPr/>
    </dgm:pt>
    <dgm:pt modelId="{9E4C58BE-6D68-4287-857F-E9ED22E20A62}" type="pres">
      <dgm:prSet presAssocID="{CC333B2F-7072-43DB-9188-91E1D89FC207}" presName="iconBgRect" presStyleLbl="bgShp" presStyleIdx="0" presStyleCnt="4"/>
      <dgm:spPr/>
    </dgm:pt>
    <dgm:pt modelId="{C7B4DBDF-7E9D-47C3-A082-DAA88265DA3F}" type="pres">
      <dgm:prSet presAssocID="{CC333B2F-7072-43DB-9188-91E1D89FC20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5CACC34-D095-4F8D-A084-0EE1F59E3974}" type="pres">
      <dgm:prSet presAssocID="{CC333B2F-7072-43DB-9188-91E1D89FC207}" presName="spaceRect" presStyleCnt="0"/>
      <dgm:spPr/>
    </dgm:pt>
    <dgm:pt modelId="{145FF5CB-EED9-4DC3-91CB-82D1D68E77F4}" type="pres">
      <dgm:prSet presAssocID="{CC333B2F-7072-43DB-9188-91E1D89FC207}" presName="textRect" presStyleLbl="revTx" presStyleIdx="0" presStyleCnt="4">
        <dgm:presLayoutVars>
          <dgm:chMax val="1"/>
          <dgm:chPref val="1"/>
        </dgm:presLayoutVars>
      </dgm:prSet>
      <dgm:spPr/>
    </dgm:pt>
    <dgm:pt modelId="{217EC532-737D-442C-B1AB-AF4EC3B5DA44}" type="pres">
      <dgm:prSet presAssocID="{BEF6B018-6752-4445-9A3F-ACA8739890ED}" presName="sibTrans" presStyleLbl="sibTrans2D1" presStyleIdx="0" presStyleCnt="0"/>
      <dgm:spPr/>
    </dgm:pt>
    <dgm:pt modelId="{1ACAE8E8-9BD0-4E8E-861C-03F7B84F316C}" type="pres">
      <dgm:prSet presAssocID="{415C92CA-7727-4761-B3AA-35DFBB82C692}" presName="compNode" presStyleCnt="0"/>
      <dgm:spPr/>
    </dgm:pt>
    <dgm:pt modelId="{B77252A6-5719-46D5-A6BA-819CE659DF1F}" type="pres">
      <dgm:prSet presAssocID="{415C92CA-7727-4761-B3AA-35DFBB82C692}" presName="iconBgRect" presStyleLbl="bgShp" presStyleIdx="1" presStyleCnt="4"/>
      <dgm:spPr/>
    </dgm:pt>
    <dgm:pt modelId="{6982E9FE-04AF-48BF-90F4-E50D748A1265}" type="pres">
      <dgm:prSet presAssocID="{415C92CA-7727-4761-B3AA-35DFBB82C69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0F878CED-4373-4BE8-BCE4-F0D959405DC5}" type="pres">
      <dgm:prSet presAssocID="{415C92CA-7727-4761-B3AA-35DFBB82C692}" presName="spaceRect" presStyleCnt="0"/>
      <dgm:spPr/>
    </dgm:pt>
    <dgm:pt modelId="{1302C13B-9583-4A9C-8A13-99C041F135A3}" type="pres">
      <dgm:prSet presAssocID="{415C92CA-7727-4761-B3AA-35DFBB82C692}" presName="textRect" presStyleLbl="revTx" presStyleIdx="1" presStyleCnt="4">
        <dgm:presLayoutVars>
          <dgm:chMax val="1"/>
          <dgm:chPref val="1"/>
        </dgm:presLayoutVars>
      </dgm:prSet>
      <dgm:spPr/>
    </dgm:pt>
    <dgm:pt modelId="{009EA01D-F0FF-475A-91D7-0108180B6AB6}" type="pres">
      <dgm:prSet presAssocID="{E8EFC7E2-E536-41F7-A00E-70116E878F6F}" presName="sibTrans" presStyleLbl="sibTrans2D1" presStyleIdx="0" presStyleCnt="0"/>
      <dgm:spPr/>
    </dgm:pt>
    <dgm:pt modelId="{5B94C55C-38E6-44C1-B269-AC2CCEF66E53}" type="pres">
      <dgm:prSet presAssocID="{1FBF1EB5-9D06-4C2A-AA23-B4E3C581284D}" presName="compNode" presStyleCnt="0"/>
      <dgm:spPr/>
    </dgm:pt>
    <dgm:pt modelId="{FDCEF82F-94C9-40A2-AE0C-034684C4C9E6}" type="pres">
      <dgm:prSet presAssocID="{1FBF1EB5-9D06-4C2A-AA23-B4E3C581284D}" presName="iconBgRect" presStyleLbl="bgShp" presStyleIdx="2" presStyleCnt="4"/>
      <dgm:spPr/>
    </dgm:pt>
    <dgm:pt modelId="{0F7C74C1-1B2A-4A25-8204-2C8564E2263A}" type="pres">
      <dgm:prSet presAssocID="{1FBF1EB5-9D06-4C2A-AA23-B4E3C581284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cle Arm"/>
        </a:ext>
      </dgm:extLst>
    </dgm:pt>
    <dgm:pt modelId="{C91D3D31-1C63-4F3F-9EDD-3E811382036B}" type="pres">
      <dgm:prSet presAssocID="{1FBF1EB5-9D06-4C2A-AA23-B4E3C581284D}" presName="spaceRect" presStyleCnt="0"/>
      <dgm:spPr/>
    </dgm:pt>
    <dgm:pt modelId="{58280F7A-2521-49DD-AFC1-6C800E4658ED}" type="pres">
      <dgm:prSet presAssocID="{1FBF1EB5-9D06-4C2A-AA23-B4E3C581284D}" presName="textRect" presStyleLbl="revTx" presStyleIdx="2" presStyleCnt="4">
        <dgm:presLayoutVars>
          <dgm:chMax val="1"/>
          <dgm:chPref val="1"/>
        </dgm:presLayoutVars>
      </dgm:prSet>
      <dgm:spPr/>
    </dgm:pt>
    <dgm:pt modelId="{6EBAEEE6-B489-4A53-96CF-CCAB19FBDA27}" type="pres">
      <dgm:prSet presAssocID="{DC155B18-0E2E-4391-A819-D712EB8603C4}" presName="sibTrans" presStyleLbl="sibTrans2D1" presStyleIdx="0" presStyleCnt="0"/>
      <dgm:spPr/>
    </dgm:pt>
    <dgm:pt modelId="{F438BA1B-D7B4-4352-8B2E-E604F926BEA8}" type="pres">
      <dgm:prSet presAssocID="{AD743695-8BF2-47EE-86AB-D2C72ED14404}" presName="compNode" presStyleCnt="0"/>
      <dgm:spPr/>
    </dgm:pt>
    <dgm:pt modelId="{ABF94AB6-4A50-40AE-9F16-FA1B68E4727D}" type="pres">
      <dgm:prSet presAssocID="{AD743695-8BF2-47EE-86AB-D2C72ED14404}" presName="iconBgRect" presStyleLbl="bgShp" presStyleIdx="3" presStyleCnt="4"/>
      <dgm:spPr/>
    </dgm:pt>
    <dgm:pt modelId="{700B9B6F-137B-4CBE-BDAE-ECBFA6BE413B}" type="pres">
      <dgm:prSet presAssocID="{AD743695-8BF2-47EE-86AB-D2C72ED1440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F17428DA-9D1D-4B8E-938F-30138105B21B}" type="pres">
      <dgm:prSet presAssocID="{AD743695-8BF2-47EE-86AB-D2C72ED14404}" presName="spaceRect" presStyleCnt="0"/>
      <dgm:spPr/>
    </dgm:pt>
    <dgm:pt modelId="{4D0330DC-36D3-45E5-9262-66779F667165}" type="pres">
      <dgm:prSet presAssocID="{AD743695-8BF2-47EE-86AB-D2C72ED1440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934F821-ED02-4CBB-9C27-23C46AC17F2C}" srcId="{DBACBB49-2CCD-4D8C-B8FD-48AF3F766642}" destId="{1FBF1EB5-9D06-4C2A-AA23-B4E3C581284D}" srcOrd="2" destOrd="0" parTransId="{21BF521A-F5D7-4878-932A-5C61D4CA53BA}" sibTransId="{DC155B18-0E2E-4391-A819-D712EB8603C4}"/>
    <dgm:cxn modelId="{C2C55A23-183D-4F20-82BE-F1084715635A}" type="presOf" srcId="{AD743695-8BF2-47EE-86AB-D2C72ED14404}" destId="{4D0330DC-36D3-45E5-9262-66779F667165}" srcOrd="0" destOrd="0" presId="urn:microsoft.com/office/officeart/2018/2/layout/IconCircleList"/>
    <dgm:cxn modelId="{394CAA48-795C-4F98-90BE-ECC01CF6DA6B}" srcId="{DBACBB49-2CCD-4D8C-B8FD-48AF3F766642}" destId="{AD743695-8BF2-47EE-86AB-D2C72ED14404}" srcOrd="3" destOrd="0" parTransId="{81760E68-4BB8-4A7F-A7E3-9915C47E03DB}" sibTransId="{69065225-D9CA-47DA-AF41-5975CE48A902}"/>
    <dgm:cxn modelId="{9D36F36A-AFD5-49D7-BA27-597CB9E65851}" type="presOf" srcId="{BEF6B018-6752-4445-9A3F-ACA8739890ED}" destId="{217EC532-737D-442C-B1AB-AF4EC3B5DA44}" srcOrd="0" destOrd="0" presId="urn:microsoft.com/office/officeart/2018/2/layout/IconCircleList"/>
    <dgm:cxn modelId="{17B9DC52-384A-4E72-B7D1-01E9B4FE6AB5}" type="presOf" srcId="{E8EFC7E2-E536-41F7-A00E-70116E878F6F}" destId="{009EA01D-F0FF-475A-91D7-0108180B6AB6}" srcOrd="0" destOrd="0" presId="urn:microsoft.com/office/officeart/2018/2/layout/IconCircleList"/>
    <dgm:cxn modelId="{1DEBC574-EBB9-4509-846C-5B396F8C4581}" srcId="{DBACBB49-2CCD-4D8C-B8FD-48AF3F766642}" destId="{CC333B2F-7072-43DB-9188-91E1D89FC207}" srcOrd="0" destOrd="0" parTransId="{A5531BE7-5877-4218-A9BA-74E06AFCA477}" sibTransId="{BEF6B018-6752-4445-9A3F-ACA8739890ED}"/>
    <dgm:cxn modelId="{9796338E-0955-44A2-A3E0-80F2E0F2FE61}" type="presOf" srcId="{DC155B18-0E2E-4391-A819-D712EB8603C4}" destId="{6EBAEEE6-B489-4A53-96CF-CCAB19FBDA27}" srcOrd="0" destOrd="0" presId="urn:microsoft.com/office/officeart/2018/2/layout/IconCircleList"/>
    <dgm:cxn modelId="{D4B30BA8-C748-4448-8A48-3180161DCAD7}" srcId="{DBACBB49-2CCD-4D8C-B8FD-48AF3F766642}" destId="{415C92CA-7727-4761-B3AA-35DFBB82C692}" srcOrd="1" destOrd="0" parTransId="{CFF6572A-4B70-44AF-B262-671D6E8DD99F}" sibTransId="{E8EFC7E2-E536-41F7-A00E-70116E878F6F}"/>
    <dgm:cxn modelId="{DEA587BE-6A97-4581-B991-1AF02D11C8CF}" type="presOf" srcId="{DBACBB49-2CCD-4D8C-B8FD-48AF3F766642}" destId="{9F41BC47-557C-4A73-ABAF-6F09DA186A65}" srcOrd="0" destOrd="0" presId="urn:microsoft.com/office/officeart/2018/2/layout/IconCircleList"/>
    <dgm:cxn modelId="{C9846CC2-59D8-426D-80DB-CE40B8D7B0D0}" type="presOf" srcId="{415C92CA-7727-4761-B3AA-35DFBB82C692}" destId="{1302C13B-9583-4A9C-8A13-99C041F135A3}" srcOrd="0" destOrd="0" presId="urn:microsoft.com/office/officeart/2018/2/layout/IconCircleList"/>
    <dgm:cxn modelId="{09485CFB-36C3-4B2D-9F08-67BBBF6B97CC}" type="presOf" srcId="{CC333B2F-7072-43DB-9188-91E1D89FC207}" destId="{145FF5CB-EED9-4DC3-91CB-82D1D68E77F4}" srcOrd="0" destOrd="0" presId="urn:microsoft.com/office/officeart/2018/2/layout/IconCircleList"/>
    <dgm:cxn modelId="{3FAFF0FC-7FED-458C-8EB0-8D76BC048279}" type="presOf" srcId="{1FBF1EB5-9D06-4C2A-AA23-B4E3C581284D}" destId="{58280F7A-2521-49DD-AFC1-6C800E4658ED}" srcOrd="0" destOrd="0" presId="urn:microsoft.com/office/officeart/2018/2/layout/IconCircleList"/>
    <dgm:cxn modelId="{40CC8C4E-0509-4306-93AD-67A0F14AF142}" type="presParOf" srcId="{9F41BC47-557C-4A73-ABAF-6F09DA186A65}" destId="{40D3A30C-716A-4C93-AAC0-22DFE5ADEC6C}" srcOrd="0" destOrd="0" presId="urn:microsoft.com/office/officeart/2018/2/layout/IconCircleList"/>
    <dgm:cxn modelId="{017AF29A-E172-452C-B592-939E245BE209}" type="presParOf" srcId="{40D3A30C-716A-4C93-AAC0-22DFE5ADEC6C}" destId="{DE7128F5-633A-4EE6-B9EA-6626B36207A7}" srcOrd="0" destOrd="0" presId="urn:microsoft.com/office/officeart/2018/2/layout/IconCircleList"/>
    <dgm:cxn modelId="{B7C40DE9-F27E-4C2F-B72E-3AA3484C06DE}" type="presParOf" srcId="{DE7128F5-633A-4EE6-B9EA-6626B36207A7}" destId="{9E4C58BE-6D68-4287-857F-E9ED22E20A62}" srcOrd="0" destOrd="0" presId="urn:microsoft.com/office/officeart/2018/2/layout/IconCircleList"/>
    <dgm:cxn modelId="{328228F0-976D-402B-B774-D6674240020F}" type="presParOf" srcId="{DE7128F5-633A-4EE6-B9EA-6626B36207A7}" destId="{C7B4DBDF-7E9D-47C3-A082-DAA88265DA3F}" srcOrd="1" destOrd="0" presId="urn:microsoft.com/office/officeart/2018/2/layout/IconCircleList"/>
    <dgm:cxn modelId="{5A890A1F-99E8-4C4E-92F2-3067FD4959CD}" type="presParOf" srcId="{DE7128F5-633A-4EE6-B9EA-6626B36207A7}" destId="{25CACC34-D095-4F8D-A084-0EE1F59E3974}" srcOrd="2" destOrd="0" presId="urn:microsoft.com/office/officeart/2018/2/layout/IconCircleList"/>
    <dgm:cxn modelId="{F9D256BC-3374-4635-A03D-46B325105902}" type="presParOf" srcId="{DE7128F5-633A-4EE6-B9EA-6626B36207A7}" destId="{145FF5CB-EED9-4DC3-91CB-82D1D68E77F4}" srcOrd="3" destOrd="0" presId="urn:microsoft.com/office/officeart/2018/2/layout/IconCircleList"/>
    <dgm:cxn modelId="{8E2F2488-A742-4134-BBEE-DF31AD51D88F}" type="presParOf" srcId="{40D3A30C-716A-4C93-AAC0-22DFE5ADEC6C}" destId="{217EC532-737D-442C-B1AB-AF4EC3B5DA44}" srcOrd="1" destOrd="0" presId="urn:microsoft.com/office/officeart/2018/2/layout/IconCircleList"/>
    <dgm:cxn modelId="{605793A4-A76F-4DF2-9BEA-306078BF7E66}" type="presParOf" srcId="{40D3A30C-716A-4C93-AAC0-22DFE5ADEC6C}" destId="{1ACAE8E8-9BD0-4E8E-861C-03F7B84F316C}" srcOrd="2" destOrd="0" presId="urn:microsoft.com/office/officeart/2018/2/layout/IconCircleList"/>
    <dgm:cxn modelId="{1AE7A5F9-EFAB-4469-A00E-808F0B712B9F}" type="presParOf" srcId="{1ACAE8E8-9BD0-4E8E-861C-03F7B84F316C}" destId="{B77252A6-5719-46D5-A6BA-819CE659DF1F}" srcOrd="0" destOrd="0" presId="urn:microsoft.com/office/officeart/2018/2/layout/IconCircleList"/>
    <dgm:cxn modelId="{B3A89799-1D76-48D0-930A-758320912225}" type="presParOf" srcId="{1ACAE8E8-9BD0-4E8E-861C-03F7B84F316C}" destId="{6982E9FE-04AF-48BF-90F4-E50D748A1265}" srcOrd="1" destOrd="0" presId="urn:microsoft.com/office/officeart/2018/2/layout/IconCircleList"/>
    <dgm:cxn modelId="{F5D5BC27-C483-432E-9F5F-04A0AB61B847}" type="presParOf" srcId="{1ACAE8E8-9BD0-4E8E-861C-03F7B84F316C}" destId="{0F878CED-4373-4BE8-BCE4-F0D959405DC5}" srcOrd="2" destOrd="0" presId="urn:microsoft.com/office/officeart/2018/2/layout/IconCircleList"/>
    <dgm:cxn modelId="{FC7B89B3-1DEB-4F14-B7DB-ED433CB0B4E2}" type="presParOf" srcId="{1ACAE8E8-9BD0-4E8E-861C-03F7B84F316C}" destId="{1302C13B-9583-4A9C-8A13-99C041F135A3}" srcOrd="3" destOrd="0" presId="urn:microsoft.com/office/officeart/2018/2/layout/IconCircleList"/>
    <dgm:cxn modelId="{C97B6F1C-49FD-433A-B42C-4DBD3D37B154}" type="presParOf" srcId="{40D3A30C-716A-4C93-AAC0-22DFE5ADEC6C}" destId="{009EA01D-F0FF-475A-91D7-0108180B6AB6}" srcOrd="3" destOrd="0" presId="urn:microsoft.com/office/officeart/2018/2/layout/IconCircleList"/>
    <dgm:cxn modelId="{39C84205-7D5B-445A-83B2-8FC88B12A95F}" type="presParOf" srcId="{40D3A30C-716A-4C93-AAC0-22DFE5ADEC6C}" destId="{5B94C55C-38E6-44C1-B269-AC2CCEF66E53}" srcOrd="4" destOrd="0" presId="urn:microsoft.com/office/officeart/2018/2/layout/IconCircleList"/>
    <dgm:cxn modelId="{332FBC3F-2763-480D-A87E-30F286CB8DF2}" type="presParOf" srcId="{5B94C55C-38E6-44C1-B269-AC2CCEF66E53}" destId="{FDCEF82F-94C9-40A2-AE0C-034684C4C9E6}" srcOrd="0" destOrd="0" presId="urn:microsoft.com/office/officeart/2018/2/layout/IconCircleList"/>
    <dgm:cxn modelId="{B195E486-F48A-4156-AFD9-C94344EC77DB}" type="presParOf" srcId="{5B94C55C-38E6-44C1-B269-AC2CCEF66E53}" destId="{0F7C74C1-1B2A-4A25-8204-2C8564E2263A}" srcOrd="1" destOrd="0" presId="urn:microsoft.com/office/officeart/2018/2/layout/IconCircleList"/>
    <dgm:cxn modelId="{4638A8A7-316B-4A5A-B0F9-0A5EADCBDE9D}" type="presParOf" srcId="{5B94C55C-38E6-44C1-B269-AC2CCEF66E53}" destId="{C91D3D31-1C63-4F3F-9EDD-3E811382036B}" srcOrd="2" destOrd="0" presId="urn:microsoft.com/office/officeart/2018/2/layout/IconCircleList"/>
    <dgm:cxn modelId="{4BF8BA5A-A62D-4173-9AA3-A191692A5D48}" type="presParOf" srcId="{5B94C55C-38E6-44C1-B269-AC2CCEF66E53}" destId="{58280F7A-2521-49DD-AFC1-6C800E4658ED}" srcOrd="3" destOrd="0" presId="urn:microsoft.com/office/officeart/2018/2/layout/IconCircleList"/>
    <dgm:cxn modelId="{FB13E4F5-D5A5-4C19-AD8A-480B5C07F6C3}" type="presParOf" srcId="{40D3A30C-716A-4C93-AAC0-22DFE5ADEC6C}" destId="{6EBAEEE6-B489-4A53-96CF-CCAB19FBDA27}" srcOrd="5" destOrd="0" presId="urn:microsoft.com/office/officeart/2018/2/layout/IconCircleList"/>
    <dgm:cxn modelId="{E0B0CD59-E853-4BB8-896B-9B95211A0CD6}" type="presParOf" srcId="{40D3A30C-716A-4C93-AAC0-22DFE5ADEC6C}" destId="{F438BA1B-D7B4-4352-8B2E-E604F926BEA8}" srcOrd="6" destOrd="0" presId="urn:microsoft.com/office/officeart/2018/2/layout/IconCircleList"/>
    <dgm:cxn modelId="{A2CC5081-00B8-4222-8BBE-214C59A7FEB2}" type="presParOf" srcId="{F438BA1B-D7B4-4352-8B2E-E604F926BEA8}" destId="{ABF94AB6-4A50-40AE-9F16-FA1B68E4727D}" srcOrd="0" destOrd="0" presId="urn:microsoft.com/office/officeart/2018/2/layout/IconCircleList"/>
    <dgm:cxn modelId="{2D91B42A-67CE-4B05-BC91-FA7627A4B5C8}" type="presParOf" srcId="{F438BA1B-D7B4-4352-8B2E-E604F926BEA8}" destId="{700B9B6F-137B-4CBE-BDAE-ECBFA6BE413B}" srcOrd="1" destOrd="0" presId="urn:microsoft.com/office/officeart/2018/2/layout/IconCircleList"/>
    <dgm:cxn modelId="{ACEE39E5-21E4-422A-8F64-2F273F55FC4C}" type="presParOf" srcId="{F438BA1B-D7B4-4352-8B2E-E604F926BEA8}" destId="{F17428DA-9D1D-4B8E-938F-30138105B21B}" srcOrd="2" destOrd="0" presId="urn:microsoft.com/office/officeart/2018/2/layout/IconCircleList"/>
    <dgm:cxn modelId="{35A84A9A-F996-4689-BC0E-3FE0B71882D4}" type="presParOf" srcId="{F438BA1B-D7B4-4352-8B2E-E604F926BEA8}" destId="{4D0330DC-36D3-45E5-9262-66779F66716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41E0D2F-5663-445C-A2BB-D6D1AC43B65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8DB3F128-F1CE-488A-BFDD-F8FDD8D254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Hardening an OS significantly reduces attack risks.</a:t>
          </a:r>
        </a:p>
      </dgm:t>
    </dgm:pt>
    <dgm:pt modelId="{368C33C0-CDDD-4EFF-B5BD-3C4D181D90BB}" type="parTrans" cxnId="{537B5995-CE37-46D8-81DE-56F6143264BA}">
      <dgm:prSet/>
      <dgm:spPr/>
      <dgm:t>
        <a:bodyPr/>
        <a:lstStyle/>
        <a:p>
          <a:endParaRPr lang="en-US"/>
        </a:p>
      </dgm:t>
    </dgm:pt>
    <dgm:pt modelId="{5610083D-522F-49D3-8210-1EC5BC4BE0B9}" type="sibTrans" cxnId="{537B5995-CE37-46D8-81DE-56F6143264B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5F208F6-2C00-4AB6-8663-04779184AB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Regular security updates, user management, and strong network security are essential.</a:t>
          </a:r>
        </a:p>
      </dgm:t>
    </dgm:pt>
    <dgm:pt modelId="{EB8B1DD6-5FD0-45FF-9037-4C37D29087E6}" type="parTrans" cxnId="{68BA6475-FB1C-446A-8119-7D9BBCBE83EE}">
      <dgm:prSet/>
      <dgm:spPr/>
      <dgm:t>
        <a:bodyPr/>
        <a:lstStyle/>
        <a:p>
          <a:endParaRPr lang="en-US"/>
        </a:p>
      </dgm:t>
    </dgm:pt>
    <dgm:pt modelId="{45822653-12AC-4D31-8BCB-0956A3B086CC}" type="sibTrans" cxnId="{68BA6475-FB1C-446A-8119-7D9BBCBE83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7D74A26-1074-4662-81C1-15415BF1A4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Security is not a one-time task – it requires constant monitoring and updates.</a:t>
          </a:r>
        </a:p>
      </dgm:t>
    </dgm:pt>
    <dgm:pt modelId="{F7D61D69-8CAA-4018-AF82-BB2B5FB1E5CC}" type="parTrans" cxnId="{41EDA133-DECE-4FE2-8B23-8D15EAABCAED}">
      <dgm:prSet/>
      <dgm:spPr/>
      <dgm:t>
        <a:bodyPr/>
        <a:lstStyle/>
        <a:p>
          <a:endParaRPr lang="en-US"/>
        </a:p>
      </dgm:t>
    </dgm:pt>
    <dgm:pt modelId="{ED2FF18C-6C84-44EA-BD29-587234FB590F}" type="sibTrans" cxnId="{41EDA133-DECE-4FE2-8B23-8D15EAABCAE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FFF0C83-B600-4F86-A31C-BA1FE16A27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Automating security processes improves efficiency and reduces human error.</a:t>
          </a:r>
        </a:p>
      </dgm:t>
    </dgm:pt>
    <dgm:pt modelId="{40D8C0F0-5E88-4907-93B2-CDCE4E3283C0}" type="parTrans" cxnId="{C362CE2A-A75A-4138-AE45-2650662C2133}">
      <dgm:prSet/>
      <dgm:spPr/>
      <dgm:t>
        <a:bodyPr/>
        <a:lstStyle/>
        <a:p>
          <a:endParaRPr lang="en-US"/>
        </a:p>
      </dgm:t>
    </dgm:pt>
    <dgm:pt modelId="{AAFEA6F2-DDCE-44AA-805F-090C87E04F82}" type="sibTrans" cxnId="{C362CE2A-A75A-4138-AE45-2650662C213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4B63FA3-33DA-4A59-A491-839F8B69FC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Always back up your data to prevent data loss due to cyberattacks or system failures.</a:t>
          </a:r>
        </a:p>
      </dgm:t>
    </dgm:pt>
    <dgm:pt modelId="{A2C07AAC-B122-4D37-B51A-96A2EC7CBF2A}" type="parTrans" cxnId="{8737D2BC-7E85-4197-969D-F00383CF7C41}">
      <dgm:prSet/>
      <dgm:spPr/>
      <dgm:t>
        <a:bodyPr/>
        <a:lstStyle/>
        <a:p>
          <a:endParaRPr lang="en-US"/>
        </a:p>
      </dgm:t>
    </dgm:pt>
    <dgm:pt modelId="{7AE83519-7F80-42C6-81AD-F4124456DB1E}" type="sibTrans" cxnId="{8737D2BC-7E85-4197-969D-F00383CF7C4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E5FD7B0-035C-4973-A3D9-584F024646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Final Tip: Implement backup strategies, endpoint security, and continuous monitoring for a secure system.</a:t>
          </a:r>
        </a:p>
      </dgm:t>
    </dgm:pt>
    <dgm:pt modelId="{99674C83-2285-4139-9827-F22A0A6DA267}" type="parTrans" cxnId="{ABA87DDE-1AA2-4A1A-8D97-167146822F65}">
      <dgm:prSet/>
      <dgm:spPr/>
      <dgm:t>
        <a:bodyPr/>
        <a:lstStyle/>
        <a:p>
          <a:endParaRPr lang="en-US"/>
        </a:p>
      </dgm:t>
    </dgm:pt>
    <dgm:pt modelId="{9CBC39BB-070C-4D7C-9BCE-EE23E8965D12}" type="sibTrans" cxnId="{ABA87DDE-1AA2-4A1A-8D97-167146822F65}">
      <dgm:prSet/>
      <dgm:spPr/>
      <dgm:t>
        <a:bodyPr/>
        <a:lstStyle/>
        <a:p>
          <a:endParaRPr lang="en-US"/>
        </a:p>
      </dgm:t>
    </dgm:pt>
    <dgm:pt modelId="{6E4D3163-37CB-424B-9E76-DFAC0109C1E2}" type="pres">
      <dgm:prSet presAssocID="{441E0D2F-5663-445C-A2BB-D6D1AC43B656}" presName="root" presStyleCnt="0">
        <dgm:presLayoutVars>
          <dgm:dir/>
          <dgm:resizeHandles val="exact"/>
        </dgm:presLayoutVars>
      </dgm:prSet>
      <dgm:spPr/>
    </dgm:pt>
    <dgm:pt modelId="{CC6ECF59-F815-4183-87F4-C09C130E7689}" type="pres">
      <dgm:prSet presAssocID="{441E0D2F-5663-445C-A2BB-D6D1AC43B656}" presName="container" presStyleCnt="0">
        <dgm:presLayoutVars>
          <dgm:dir/>
          <dgm:resizeHandles val="exact"/>
        </dgm:presLayoutVars>
      </dgm:prSet>
      <dgm:spPr/>
    </dgm:pt>
    <dgm:pt modelId="{468D9B1D-A6E4-4EF1-95D3-C16A0278A482}" type="pres">
      <dgm:prSet presAssocID="{8DB3F128-F1CE-488A-BFDD-F8FDD8D2547B}" presName="compNode" presStyleCnt="0"/>
      <dgm:spPr/>
    </dgm:pt>
    <dgm:pt modelId="{A9D4566E-7BA1-43C1-8E52-D497D81DFFFF}" type="pres">
      <dgm:prSet presAssocID="{8DB3F128-F1CE-488A-BFDD-F8FDD8D2547B}" presName="iconBgRect" presStyleLbl="bgShp" presStyleIdx="0" presStyleCnt="6"/>
      <dgm:spPr/>
    </dgm:pt>
    <dgm:pt modelId="{74C965F4-38AE-46D1-B1DA-A496D4F4A346}" type="pres">
      <dgm:prSet presAssocID="{8DB3F128-F1CE-488A-BFDD-F8FDD8D2547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cket knife"/>
        </a:ext>
      </dgm:extLst>
    </dgm:pt>
    <dgm:pt modelId="{52244DC8-357C-4B85-B7A0-C67BDB19DF36}" type="pres">
      <dgm:prSet presAssocID="{8DB3F128-F1CE-488A-BFDD-F8FDD8D2547B}" presName="spaceRect" presStyleCnt="0"/>
      <dgm:spPr/>
    </dgm:pt>
    <dgm:pt modelId="{69B1FE5B-4CDE-41D2-9923-3E22CB8CA2F0}" type="pres">
      <dgm:prSet presAssocID="{8DB3F128-F1CE-488A-BFDD-F8FDD8D2547B}" presName="textRect" presStyleLbl="revTx" presStyleIdx="0" presStyleCnt="6">
        <dgm:presLayoutVars>
          <dgm:chMax val="1"/>
          <dgm:chPref val="1"/>
        </dgm:presLayoutVars>
      </dgm:prSet>
      <dgm:spPr/>
    </dgm:pt>
    <dgm:pt modelId="{ACD45770-1417-441A-A45B-E9F2D24E2D41}" type="pres">
      <dgm:prSet presAssocID="{5610083D-522F-49D3-8210-1EC5BC4BE0B9}" presName="sibTrans" presStyleLbl="sibTrans2D1" presStyleIdx="0" presStyleCnt="0"/>
      <dgm:spPr/>
    </dgm:pt>
    <dgm:pt modelId="{F04D6FEF-3A91-4F41-9314-DCB7BCC5545F}" type="pres">
      <dgm:prSet presAssocID="{65F208F6-2C00-4AB6-8663-04779184AB9B}" presName="compNode" presStyleCnt="0"/>
      <dgm:spPr/>
    </dgm:pt>
    <dgm:pt modelId="{A5FB41D7-2891-4D39-92CB-D02EF0BD7D03}" type="pres">
      <dgm:prSet presAssocID="{65F208F6-2C00-4AB6-8663-04779184AB9B}" presName="iconBgRect" presStyleLbl="bgShp" presStyleIdx="1" presStyleCnt="6"/>
      <dgm:spPr/>
    </dgm:pt>
    <dgm:pt modelId="{7168BB39-D579-4D54-BCA8-BA6554FB5873}" type="pres">
      <dgm:prSet presAssocID="{65F208F6-2C00-4AB6-8663-04779184AB9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A7062124-981D-43E1-9057-468AEAAB8308}" type="pres">
      <dgm:prSet presAssocID="{65F208F6-2C00-4AB6-8663-04779184AB9B}" presName="spaceRect" presStyleCnt="0"/>
      <dgm:spPr/>
    </dgm:pt>
    <dgm:pt modelId="{186E9D5F-3D05-4399-86B3-CF94F8148E2C}" type="pres">
      <dgm:prSet presAssocID="{65F208F6-2C00-4AB6-8663-04779184AB9B}" presName="textRect" presStyleLbl="revTx" presStyleIdx="1" presStyleCnt="6">
        <dgm:presLayoutVars>
          <dgm:chMax val="1"/>
          <dgm:chPref val="1"/>
        </dgm:presLayoutVars>
      </dgm:prSet>
      <dgm:spPr/>
    </dgm:pt>
    <dgm:pt modelId="{72CF51A9-84B5-4C31-8B6E-D56F23AE2069}" type="pres">
      <dgm:prSet presAssocID="{45822653-12AC-4D31-8BCB-0956A3B086CC}" presName="sibTrans" presStyleLbl="sibTrans2D1" presStyleIdx="0" presStyleCnt="0"/>
      <dgm:spPr/>
    </dgm:pt>
    <dgm:pt modelId="{4BBDF599-7CE9-46B6-B15A-85787D2BB17E}" type="pres">
      <dgm:prSet presAssocID="{57D74A26-1074-4662-81C1-15415BF1A4E2}" presName="compNode" presStyleCnt="0"/>
      <dgm:spPr/>
    </dgm:pt>
    <dgm:pt modelId="{21CFC267-6B7B-431D-AC25-2832A46A55BB}" type="pres">
      <dgm:prSet presAssocID="{57D74A26-1074-4662-81C1-15415BF1A4E2}" presName="iconBgRect" presStyleLbl="bgShp" presStyleIdx="2" presStyleCnt="6"/>
      <dgm:spPr/>
    </dgm:pt>
    <dgm:pt modelId="{BECAFE8F-A815-467F-8959-996C1B0F2914}" type="pres">
      <dgm:prSet presAssocID="{57D74A26-1074-4662-81C1-15415BF1A4E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FFC2006F-D1AA-4D0B-BE58-4E5CC726BDBA}" type="pres">
      <dgm:prSet presAssocID="{57D74A26-1074-4662-81C1-15415BF1A4E2}" presName="spaceRect" presStyleCnt="0"/>
      <dgm:spPr/>
    </dgm:pt>
    <dgm:pt modelId="{38BF7496-F582-4C10-915E-56967E4E8C1B}" type="pres">
      <dgm:prSet presAssocID="{57D74A26-1074-4662-81C1-15415BF1A4E2}" presName="textRect" presStyleLbl="revTx" presStyleIdx="2" presStyleCnt="6">
        <dgm:presLayoutVars>
          <dgm:chMax val="1"/>
          <dgm:chPref val="1"/>
        </dgm:presLayoutVars>
      </dgm:prSet>
      <dgm:spPr/>
    </dgm:pt>
    <dgm:pt modelId="{5AF86FCE-D3E7-48E2-A2FE-B18FD3465D4F}" type="pres">
      <dgm:prSet presAssocID="{ED2FF18C-6C84-44EA-BD29-587234FB590F}" presName="sibTrans" presStyleLbl="sibTrans2D1" presStyleIdx="0" presStyleCnt="0"/>
      <dgm:spPr/>
    </dgm:pt>
    <dgm:pt modelId="{F49074AB-90EE-4091-8284-5CA8B4D2B9E8}" type="pres">
      <dgm:prSet presAssocID="{DFFF0C83-B600-4F86-A31C-BA1FE16A27A2}" presName="compNode" presStyleCnt="0"/>
      <dgm:spPr/>
    </dgm:pt>
    <dgm:pt modelId="{E30DFF85-A343-4088-8F76-1F4B54BDEBA6}" type="pres">
      <dgm:prSet presAssocID="{DFFF0C83-B600-4F86-A31C-BA1FE16A27A2}" presName="iconBgRect" presStyleLbl="bgShp" presStyleIdx="3" presStyleCnt="6"/>
      <dgm:spPr/>
    </dgm:pt>
    <dgm:pt modelId="{5D96066E-D762-446A-A516-0BCA16366BD5}" type="pres">
      <dgm:prSet presAssocID="{DFFF0C83-B600-4F86-A31C-BA1FE16A27A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13B6A474-FF99-42E0-AA0F-C2EEAF52E1A8}" type="pres">
      <dgm:prSet presAssocID="{DFFF0C83-B600-4F86-A31C-BA1FE16A27A2}" presName="spaceRect" presStyleCnt="0"/>
      <dgm:spPr/>
    </dgm:pt>
    <dgm:pt modelId="{B215751A-F5BB-4240-B6FA-098E4CACA1A5}" type="pres">
      <dgm:prSet presAssocID="{DFFF0C83-B600-4F86-A31C-BA1FE16A27A2}" presName="textRect" presStyleLbl="revTx" presStyleIdx="3" presStyleCnt="6">
        <dgm:presLayoutVars>
          <dgm:chMax val="1"/>
          <dgm:chPref val="1"/>
        </dgm:presLayoutVars>
      </dgm:prSet>
      <dgm:spPr/>
    </dgm:pt>
    <dgm:pt modelId="{AE766CC3-1E1B-467D-A933-7BACC90C68E4}" type="pres">
      <dgm:prSet presAssocID="{AAFEA6F2-DDCE-44AA-805F-090C87E04F82}" presName="sibTrans" presStyleLbl="sibTrans2D1" presStyleIdx="0" presStyleCnt="0"/>
      <dgm:spPr/>
    </dgm:pt>
    <dgm:pt modelId="{A99AE557-2B98-4C71-A811-494CB22648A7}" type="pres">
      <dgm:prSet presAssocID="{B4B63FA3-33DA-4A59-A491-839F8B69FC3B}" presName="compNode" presStyleCnt="0"/>
      <dgm:spPr/>
    </dgm:pt>
    <dgm:pt modelId="{A1EC9545-EE07-41DA-A81F-09FD6D95E9B6}" type="pres">
      <dgm:prSet presAssocID="{B4B63FA3-33DA-4A59-A491-839F8B69FC3B}" presName="iconBgRect" presStyleLbl="bgShp" presStyleIdx="4" presStyleCnt="6"/>
      <dgm:spPr/>
    </dgm:pt>
    <dgm:pt modelId="{1ED6FE6D-6C29-4A9E-931D-F6170F7E99D0}" type="pres">
      <dgm:prSet presAssocID="{B4B63FA3-33DA-4A59-A491-839F8B69FC3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31D00CD6-B374-498C-91DC-6E79A2D4FE18}" type="pres">
      <dgm:prSet presAssocID="{B4B63FA3-33DA-4A59-A491-839F8B69FC3B}" presName="spaceRect" presStyleCnt="0"/>
      <dgm:spPr/>
    </dgm:pt>
    <dgm:pt modelId="{9FA04AAB-4CEC-4D35-AA84-1BE7ADDA51AB}" type="pres">
      <dgm:prSet presAssocID="{B4B63FA3-33DA-4A59-A491-839F8B69FC3B}" presName="textRect" presStyleLbl="revTx" presStyleIdx="4" presStyleCnt="6">
        <dgm:presLayoutVars>
          <dgm:chMax val="1"/>
          <dgm:chPref val="1"/>
        </dgm:presLayoutVars>
      </dgm:prSet>
      <dgm:spPr/>
    </dgm:pt>
    <dgm:pt modelId="{977ACF3E-7CF1-4154-80FA-52BA50F459DD}" type="pres">
      <dgm:prSet presAssocID="{7AE83519-7F80-42C6-81AD-F4124456DB1E}" presName="sibTrans" presStyleLbl="sibTrans2D1" presStyleIdx="0" presStyleCnt="0"/>
      <dgm:spPr/>
    </dgm:pt>
    <dgm:pt modelId="{747D7E71-78F6-4EB7-9BFF-8D98017B5F23}" type="pres">
      <dgm:prSet presAssocID="{3E5FD7B0-035C-4973-A3D9-584F0246462B}" presName="compNode" presStyleCnt="0"/>
      <dgm:spPr/>
    </dgm:pt>
    <dgm:pt modelId="{52B2C52E-6F9D-44AE-B1A2-3A3F234BFBB1}" type="pres">
      <dgm:prSet presAssocID="{3E5FD7B0-035C-4973-A3D9-584F0246462B}" presName="iconBgRect" presStyleLbl="bgShp" presStyleIdx="5" presStyleCnt="6"/>
      <dgm:spPr/>
    </dgm:pt>
    <dgm:pt modelId="{94A6413F-D697-4ABE-B296-7915C83333EE}" type="pres">
      <dgm:prSet presAssocID="{3E5FD7B0-035C-4973-A3D9-584F0246462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8E1300A1-BDA4-4EAD-9E5A-7A542F49CFDE}" type="pres">
      <dgm:prSet presAssocID="{3E5FD7B0-035C-4973-A3D9-584F0246462B}" presName="spaceRect" presStyleCnt="0"/>
      <dgm:spPr/>
    </dgm:pt>
    <dgm:pt modelId="{31E9ACF9-B81A-4F31-B4D1-BFED14891312}" type="pres">
      <dgm:prSet presAssocID="{3E5FD7B0-035C-4973-A3D9-584F0246462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3185E00-441A-456C-A82D-5684519593E6}" type="presOf" srcId="{AAFEA6F2-DDCE-44AA-805F-090C87E04F82}" destId="{AE766CC3-1E1B-467D-A933-7BACC90C68E4}" srcOrd="0" destOrd="0" presId="urn:microsoft.com/office/officeart/2018/2/layout/IconCircleList"/>
    <dgm:cxn modelId="{AE94B508-5B40-4FCE-8633-211D22C653B8}" type="presOf" srcId="{441E0D2F-5663-445C-A2BB-D6D1AC43B656}" destId="{6E4D3163-37CB-424B-9E76-DFAC0109C1E2}" srcOrd="0" destOrd="0" presId="urn:microsoft.com/office/officeart/2018/2/layout/IconCircleList"/>
    <dgm:cxn modelId="{48202828-A188-4B34-BDBF-DE2A107172D6}" type="presOf" srcId="{ED2FF18C-6C84-44EA-BD29-587234FB590F}" destId="{5AF86FCE-D3E7-48E2-A2FE-B18FD3465D4F}" srcOrd="0" destOrd="0" presId="urn:microsoft.com/office/officeart/2018/2/layout/IconCircleList"/>
    <dgm:cxn modelId="{C362CE2A-A75A-4138-AE45-2650662C2133}" srcId="{441E0D2F-5663-445C-A2BB-D6D1AC43B656}" destId="{DFFF0C83-B600-4F86-A31C-BA1FE16A27A2}" srcOrd="3" destOrd="0" parTransId="{40D8C0F0-5E88-4907-93B2-CDCE4E3283C0}" sibTransId="{AAFEA6F2-DDCE-44AA-805F-090C87E04F82}"/>
    <dgm:cxn modelId="{41EDA133-DECE-4FE2-8B23-8D15EAABCAED}" srcId="{441E0D2F-5663-445C-A2BB-D6D1AC43B656}" destId="{57D74A26-1074-4662-81C1-15415BF1A4E2}" srcOrd="2" destOrd="0" parTransId="{F7D61D69-8CAA-4018-AF82-BB2B5FB1E5CC}" sibTransId="{ED2FF18C-6C84-44EA-BD29-587234FB590F}"/>
    <dgm:cxn modelId="{68BA6475-FB1C-446A-8119-7D9BBCBE83EE}" srcId="{441E0D2F-5663-445C-A2BB-D6D1AC43B656}" destId="{65F208F6-2C00-4AB6-8663-04779184AB9B}" srcOrd="1" destOrd="0" parTransId="{EB8B1DD6-5FD0-45FF-9037-4C37D29087E6}" sibTransId="{45822653-12AC-4D31-8BCB-0956A3B086CC}"/>
    <dgm:cxn modelId="{2268058D-C165-4C73-9B8C-198BF6E932BF}" type="presOf" srcId="{7AE83519-7F80-42C6-81AD-F4124456DB1E}" destId="{977ACF3E-7CF1-4154-80FA-52BA50F459DD}" srcOrd="0" destOrd="0" presId="urn:microsoft.com/office/officeart/2018/2/layout/IconCircleList"/>
    <dgm:cxn modelId="{F0CBFC8E-22A7-405F-B6B8-E89434D37925}" type="presOf" srcId="{B4B63FA3-33DA-4A59-A491-839F8B69FC3B}" destId="{9FA04AAB-4CEC-4D35-AA84-1BE7ADDA51AB}" srcOrd="0" destOrd="0" presId="urn:microsoft.com/office/officeart/2018/2/layout/IconCircleList"/>
    <dgm:cxn modelId="{537B5995-CE37-46D8-81DE-56F6143264BA}" srcId="{441E0D2F-5663-445C-A2BB-D6D1AC43B656}" destId="{8DB3F128-F1CE-488A-BFDD-F8FDD8D2547B}" srcOrd="0" destOrd="0" parTransId="{368C33C0-CDDD-4EFF-B5BD-3C4D181D90BB}" sibTransId="{5610083D-522F-49D3-8210-1EC5BC4BE0B9}"/>
    <dgm:cxn modelId="{CA3D1DA8-323D-458A-B928-8F2339FC34F6}" type="presOf" srcId="{65F208F6-2C00-4AB6-8663-04779184AB9B}" destId="{186E9D5F-3D05-4399-86B3-CF94F8148E2C}" srcOrd="0" destOrd="0" presId="urn:microsoft.com/office/officeart/2018/2/layout/IconCircleList"/>
    <dgm:cxn modelId="{195EA9B9-D1AC-4703-80DE-4C15E42D457C}" type="presOf" srcId="{5610083D-522F-49D3-8210-1EC5BC4BE0B9}" destId="{ACD45770-1417-441A-A45B-E9F2D24E2D41}" srcOrd="0" destOrd="0" presId="urn:microsoft.com/office/officeart/2018/2/layout/IconCircleList"/>
    <dgm:cxn modelId="{8737D2BC-7E85-4197-969D-F00383CF7C41}" srcId="{441E0D2F-5663-445C-A2BB-D6D1AC43B656}" destId="{B4B63FA3-33DA-4A59-A491-839F8B69FC3B}" srcOrd="4" destOrd="0" parTransId="{A2C07AAC-B122-4D37-B51A-96A2EC7CBF2A}" sibTransId="{7AE83519-7F80-42C6-81AD-F4124456DB1E}"/>
    <dgm:cxn modelId="{6749CAC1-A7B5-4D4B-A217-DDEA73783776}" type="presOf" srcId="{8DB3F128-F1CE-488A-BFDD-F8FDD8D2547B}" destId="{69B1FE5B-4CDE-41D2-9923-3E22CB8CA2F0}" srcOrd="0" destOrd="0" presId="urn:microsoft.com/office/officeart/2018/2/layout/IconCircleList"/>
    <dgm:cxn modelId="{BB7F5CD6-EB00-4190-9DC6-AC73014EC382}" type="presOf" srcId="{57D74A26-1074-4662-81C1-15415BF1A4E2}" destId="{38BF7496-F582-4C10-915E-56967E4E8C1B}" srcOrd="0" destOrd="0" presId="urn:microsoft.com/office/officeart/2018/2/layout/IconCircleList"/>
    <dgm:cxn modelId="{ABA87DDE-1AA2-4A1A-8D97-167146822F65}" srcId="{441E0D2F-5663-445C-A2BB-D6D1AC43B656}" destId="{3E5FD7B0-035C-4973-A3D9-584F0246462B}" srcOrd="5" destOrd="0" parTransId="{99674C83-2285-4139-9827-F22A0A6DA267}" sibTransId="{9CBC39BB-070C-4D7C-9BCE-EE23E8965D12}"/>
    <dgm:cxn modelId="{36E749EE-3DD7-49BE-8E31-C1E886B6389B}" type="presOf" srcId="{DFFF0C83-B600-4F86-A31C-BA1FE16A27A2}" destId="{B215751A-F5BB-4240-B6FA-098E4CACA1A5}" srcOrd="0" destOrd="0" presId="urn:microsoft.com/office/officeart/2018/2/layout/IconCircleList"/>
    <dgm:cxn modelId="{532C51F3-C6F7-4F7F-AC13-2B049B4AA405}" type="presOf" srcId="{45822653-12AC-4D31-8BCB-0956A3B086CC}" destId="{72CF51A9-84B5-4C31-8B6E-D56F23AE2069}" srcOrd="0" destOrd="0" presId="urn:microsoft.com/office/officeart/2018/2/layout/IconCircleList"/>
    <dgm:cxn modelId="{879974FE-3FB0-4583-B298-2FF1D99B07EF}" type="presOf" srcId="{3E5FD7B0-035C-4973-A3D9-584F0246462B}" destId="{31E9ACF9-B81A-4F31-B4D1-BFED14891312}" srcOrd="0" destOrd="0" presId="urn:microsoft.com/office/officeart/2018/2/layout/IconCircleList"/>
    <dgm:cxn modelId="{62C76E9E-16EB-4631-BA41-B95326D74974}" type="presParOf" srcId="{6E4D3163-37CB-424B-9E76-DFAC0109C1E2}" destId="{CC6ECF59-F815-4183-87F4-C09C130E7689}" srcOrd="0" destOrd="0" presId="urn:microsoft.com/office/officeart/2018/2/layout/IconCircleList"/>
    <dgm:cxn modelId="{FCDDF57A-F4D9-4D23-85FA-FBB4608D2F0B}" type="presParOf" srcId="{CC6ECF59-F815-4183-87F4-C09C130E7689}" destId="{468D9B1D-A6E4-4EF1-95D3-C16A0278A482}" srcOrd="0" destOrd="0" presId="urn:microsoft.com/office/officeart/2018/2/layout/IconCircleList"/>
    <dgm:cxn modelId="{D3E16E80-1ECF-4ADC-8573-C2352D2F3EDE}" type="presParOf" srcId="{468D9B1D-A6E4-4EF1-95D3-C16A0278A482}" destId="{A9D4566E-7BA1-43C1-8E52-D497D81DFFFF}" srcOrd="0" destOrd="0" presId="urn:microsoft.com/office/officeart/2018/2/layout/IconCircleList"/>
    <dgm:cxn modelId="{5DD63AA0-DB38-43CC-8FE5-0ABD1A1413D8}" type="presParOf" srcId="{468D9B1D-A6E4-4EF1-95D3-C16A0278A482}" destId="{74C965F4-38AE-46D1-B1DA-A496D4F4A346}" srcOrd="1" destOrd="0" presId="urn:microsoft.com/office/officeart/2018/2/layout/IconCircleList"/>
    <dgm:cxn modelId="{AB765764-1300-4954-A80C-46A8335D8CA1}" type="presParOf" srcId="{468D9B1D-A6E4-4EF1-95D3-C16A0278A482}" destId="{52244DC8-357C-4B85-B7A0-C67BDB19DF36}" srcOrd="2" destOrd="0" presId="urn:microsoft.com/office/officeart/2018/2/layout/IconCircleList"/>
    <dgm:cxn modelId="{79E5E23E-C787-434D-AFCA-2ECA3B832558}" type="presParOf" srcId="{468D9B1D-A6E4-4EF1-95D3-C16A0278A482}" destId="{69B1FE5B-4CDE-41D2-9923-3E22CB8CA2F0}" srcOrd="3" destOrd="0" presId="urn:microsoft.com/office/officeart/2018/2/layout/IconCircleList"/>
    <dgm:cxn modelId="{6660C892-FA30-498E-BB5E-4ECEB7F514C4}" type="presParOf" srcId="{CC6ECF59-F815-4183-87F4-C09C130E7689}" destId="{ACD45770-1417-441A-A45B-E9F2D24E2D41}" srcOrd="1" destOrd="0" presId="urn:microsoft.com/office/officeart/2018/2/layout/IconCircleList"/>
    <dgm:cxn modelId="{58BBCC8C-B728-4186-8FC1-F8D40A0F93FE}" type="presParOf" srcId="{CC6ECF59-F815-4183-87F4-C09C130E7689}" destId="{F04D6FEF-3A91-4F41-9314-DCB7BCC5545F}" srcOrd="2" destOrd="0" presId="urn:microsoft.com/office/officeart/2018/2/layout/IconCircleList"/>
    <dgm:cxn modelId="{AA03FB1F-8CFA-4C3D-8A6F-C49C9BD6CB4A}" type="presParOf" srcId="{F04D6FEF-3A91-4F41-9314-DCB7BCC5545F}" destId="{A5FB41D7-2891-4D39-92CB-D02EF0BD7D03}" srcOrd="0" destOrd="0" presId="urn:microsoft.com/office/officeart/2018/2/layout/IconCircleList"/>
    <dgm:cxn modelId="{1B7AE4D9-088F-472C-9DF6-D294D215F4DE}" type="presParOf" srcId="{F04D6FEF-3A91-4F41-9314-DCB7BCC5545F}" destId="{7168BB39-D579-4D54-BCA8-BA6554FB5873}" srcOrd="1" destOrd="0" presId="urn:microsoft.com/office/officeart/2018/2/layout/IconCircleList"/>
    <dgm:cxn modelId="{A4C7046C-B012-496D-BB3A-4B92A9B0A896}" type="presParOf" srcId="{F04D6FEF-3A91-4F41-9314-DCB7BCC5545F}" destId="{A7062124-981D-43E1-9057-468AEAAB8308}" srcOrd="2" destOrd="0" presId="urn:microsoft.com/office/officeart/2018/2/layout/IconCircleList"/>
    <dgm:cxn modelId="{6DBC1F04-C56A-4E0C-93BC-14D62D26120E}" type="presParOf" srcId="{F04D6FEF-3A91-4F41-9314-DCB7BCC5545F}" destId="{186E9D5F-3D05-4399-86B3-CF94F8148E2C}" srcOrd="3" destOrd="0" presId="urn:microsoft.com/office/officeart/2018/2/layout/IconCircleList"/>
    <dgm:cxn modelId="{93590B5A-31E1-4681-941A-D97274AC60D9}" type="presParOf" srcId="{CC6ECF59-F815-4183-87F4-C09C130E7689}" destId="{72CF51A9-84B5-4C31-8B6E-D56F23AE2069}" srcOrd="3" destOrd="0" presId="urn:microsoft.com/office/officeart/2018/2/layout/IconCircleList"/>
    <dgm:cxn modelId="{6F266B8D-8D25-4109-BBD7-764F06072703}" type="presParOf" srcId="{CC6ECF59-F815-4183-87F4-C09C130E7689}" destId="{4BBDF599-7CE9-46B6-B15A-85787D2BB17E}" srcOrd="4" destOrd="0" presId="urn:microsoft.com/office/officeart/2018/2/layout/IconCircleList"/>
    <dgm:cxn modelId="{F23C64FD-EAB1-4F15-8A6D-D21392806817}" type="presParOf" srcId="{4BBDF599-7CE9-46B6-B15A-85787D2BB17E}" destId="{21CFC267-6B7B-431D-AC25-2832A46A55BB}" srcOrd="0" destOrd="0" presId="urn:microsoft.com/office/officeart/2018/2/layout/IconCircleList"/>
    <dgm:cxn modelId="{D116CA10-8B48-4B87-AC6C-71422F33A5C7}" type="presParOf" srcId="{4BBDF599-7CE9-46B6-B15A-85787D2BB17E}" destId="{BECAFE8F-A815-467F-8959-996C1B0F2914}" srcOrd="1" destOrd="0" presId="urn:microsoft.com/office/officeart/2018/2/layout/IconCircleList"/>
    <dgm:cxn modelId="{EAB7ECCE-3FF9-4910-9EBF-2B5177656BFC}" type="presParOf" srcId="{4BBDF599-7CE9-46B6-B15A-85787D2BB17E}" destId="{FFC2006F-D1AA-4D0B-BE58-4E5CC726BDBA}" srcOrd="2" destOrd="0" presId="urn:microsoft.com/office/officeart/2018/2/layout/IconCircleList"/>
    <dgm:cxn modelId="{7ADA9AFB-ED3E-420B-AD23-953076D7E564}" type="presParOf" srcId="{4BBDF599-7CE9-46B6-B15A-85787D2BB17E}" destId="{38BF7496-F582-4C10-915E-56967E4E8C1B}" srcOrd="3" destOrd="0" presId="urn:microsoft.com/office/officeart/2018/2/layout/IconCircleList"/>
    <dgm:cxn modelId="{9BFCA07E-F08B-4697-BA91-51C2781FAFCC}" type="presParOf" srcId="{CC6ECF59-F815-4183-87F4-C09C130E7689}" destId="{5AF86FCE-D3E7-48E2-A2FE-B18FD3465D4F}" srcOrd="5" destOrd="0" presId="urn:microsoft.com/office/officeart/2018/2/layout/IconCircleList"/>
    <dgm:cxn modelId="{F9637ED3-561B-48D9-9849-E62FAFB33E9A}" type="presParOf" srcId="{CC6ECF59-F815-4183-87F4-C09C130E7689}" destId="{F49074AB-90EE-4091-8284-5CA8B4D2B9E8}" srcOrd="6" destOrd="0" presId="urn:microsoft.com/office/officeart/2018/2/layout/IconCircleList"/>
    <dgm:cxn modelId="{1C56CA9A-F0A4-47CF-BC6A-9B084BAD0858}" type="presParOf" srcId="{F49074AB-90EE-4091-8284-5CA8B4D2B9E8}" destId="{E30DFF85-A343-4088-8F76-1F4B54BDEBA6}" srcOrd="0" destOrd="0" presId="urn:microsoft.com/office/officeart/2018/2/layout/IconCircleList"/>
    <dgm:cxn modelId="{EE26F007-E553-477B-B764-4F8D119A9E54}" type="presParOf" srcId="{F49074AB-90EE-4091-8284-5CA8B4D2B9E8}" destId="{5D96066E-D762-446A-A516-0BCA16366BD5}" srcOrd="1" destOrd="0" presId="urn:microsoft.com/office/officeart/2018/2/layout/IconCircleList"/>
    <dgm:cxn modelId="{786AE8B6-42A0-40D5-8BCB-DC86482DAEE1}" type="presParOf" srcId="{F49074AB-90EE-4091-8284-5CA8B4D2B9E8}" destId="{13B6A474-FF99-42E0-AA0F-C2EEAF52E1A8}" srcOrd="2" destOrd="0" presId="urn:microsoft.com/office/officeart/2018/2/layout/IconCircleList"/>
    <dgm:cxn modelId="{67ADF14A-9107-4B8E-B3FB-34656A611F8F}" type="presParOf" srcId="{F49074AB-90EE-4091-8284-5CA8B4D2B9E8}" destId="{B215751A-F5BB-4240-B6FA-098E4CACA1A5}" srcOrd="3" destOrd="0" presId="urn:microsoft.com/office/officeart/2018/2/layout/IconCircleList"/>
    <dgm:cxn modelId="{FE0845F3-5A90-44F8-8AC1-13E63CE1D8DF}" type="presParOf" srcId="{CC6ECF59-F815-4183-87F4-C09C130E7689}" destId="{AE766CC3-1E1B-467D-A933-7BACC90C68E4}" srcOrd="7" destOrd="0" presId="urn:microsoft.com/office/officeart/2018/2/layout/IconCircleList"/>
    <dgm:cxn modelId="{E0392BCF-92D1-4888-83C7-1558304C8442}" type="presParOf" srcId="{CC6ECF59-F815-4183-87F4-C09C130E7689}" destId="{A99AE557-2B98-4C71-A811-494CB22648A7}" srcOrd="8" destOrd="0" presId="urn:microsoft.com/office/officeart/2018/2/layout/IconCircleList"/>
    <dgm:cxn modelId="{D9E6D063-FA76-4403-911B-8F6C845F6D7C}" type="presParOf" srcId="{A99AE557-2B98-4C71-A811-494CB22648A7}" destId="{A1EC9545-EE07-41DA-A81F-09FD6D95E9B6}" srcOrd="0" destOrd="0" presId="urn:microsoft.com/office/officeart/2018/2/layout/IconCircleList"/>
    <dgm:cxn modelId="{70E9718E-2722-4572-9562-5FC4B0E00A0C}" type="presParOf" srcId="{A99AE557-2B98-4C71-A811-494CB22648A7}" destId="{1ED6FE6D-6C29-4A9E-931D-F6170F7E99D0}" srcOrd="1" destOrd="0" presId="urn:microsoft.com/office/officeart/2018/2/layout/IconCircleList"/>
    <dgm:cxn modelId="{D41E71EC-5126-47F6-9F87-52D1CF6A680E}" type="presParOf" srcId="{A99AE557-2B98-4C71-A811-494CB22648A7}" destId="{31D00CD6-B374-498C-91DC-6E79A2D4FE18}" srcOrd="2" destOrd="0" presId="urn:microsoft.com/office/officeart/2018/2/layout/IconCircleList"/>
    <dgm:cxn modelId="{20AB59FA-1215-437A-9763-9ED35399D118}" type="presParOf" srcId="{A99AE557-2B98-4C71-A811-494CB22648A7}" destId="{9FA04AAB-4CEC-4D35-AA84-1BE7ADDA51AB}" srcOrd="3" destOrd="0" presId="urn:microsoft.com/office/officeart/2018/2/layout/IconCircleList"/>
    <dgm:cxn modelId="{312FFF9E-E8C5-45ED-87F7-D69B109BCCD6}" type="presParOf" srcId="{CC6ECF59-F815-4183-87F4-C09C130E7689}" destId="{977ACF3E-7CF1-4154-80FA-52BA50F459DD}" srcOrd="9" destOrd="0" presId="urn:microsoft.com/office/officeart/2018/2/layout/IconCircleList"/>
    <dgm:cxn modelId="{5B416CEF-1AE6-47A2-B6B8-BC44DD96A94C}" type="presParOf" srcId="{CC6ECF59-F815-4183-87F4-C09C130E7689}" destId="{747D7E71-78F6-4EB7-9BFF-8D98017B5F23}" srcOrd="10" destOrd="0" presId="urn:microsoft.com/office/officeart/2018/2/layout/IconCircleList"/>
    <dgm:cxn modelId="{D74B9EC7-FFE6-4A95-8BA3-59B359B7ECD7}" type="presParOf" srcId="{747D7E71-78F6-4EB7-9BFF-8D98017B5F23}" destId="{52B2C52E-6F9D-44AE-B1A2-3A3F234BFBB1}" srcOrd="0" destOrd="0" presId="urn:microsoft.com/office/officeart/2018/2/layout/IconCircleList"/>
    <dgm:cxn modelId="{79912CF5-D650-482E-A75F-74C6018A938E}" type="presParOf" srcId="{747D7E71-78F6-4EB7-9BFF-8D98017B5F23}" destId="{94A6413F-D697-4ABE-B296-7915C83333EE}" srcOrd="1" destOrd="0" presId="urn:microsoft.com/office/officeart/2018/2/layout/IconCircleList"/>
    <dgm:cxn modelId="{0A832A26-29CD-4E75-AF7D-247B669AAC00}" type="presParOf" srcId="{747D7E71-78F6-4EB7-9BFF-8D98017B5F23}" destId="{8E1300A1-BDA4-4EAD-9E5A-7A542F49CFDE}" srcOrd="2" destOrd="0" presId="urn:microsoft.com/office/officeart/2018/2/layout/IconCircleList"/>
    <dgm:cxn modelId="{CC09B5B8-C100-4D9E-8D8E-FBFAABA3104D}" type="presParOf" srcId="{747D7E71-78F6-4EB7-9BFF-8D98017B5F23}" destId="{31E9ACF9-B81A-4F31-B4D1-BFED1489131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B53124-45A8-41A2-B6A4-535A4ACDC22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E0CCEBD5-DC13-4812-A7D2-618A4ACD96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Unauthorized Access: Weak passwords, unprotected accounts.</a:t>
          </a:r>
        </a:p>
      </dgm:t>
    </dgm:pt>
    <dgm:pt modelId="{8F9F7038-B773-4973-936C-0864C8FF482E}" type="parTrans" cxnId="{1B21CD2C-60BC-4646-A829-CE7E994844A8}">
      <dgm:prSet/>
      <dgm:spPr/>
      <dgm:t>
        <a:bodyPr/>
        <a:lstStyle/>
        <a:p>
          <a:endParaRPr lang="en-US"/>
        </a:p>
      </dgm:t>
    </dgm:pt>
    <dgm:pt modelId="{4E350971-97CE-4B21-A264-FEC8F2C10056}" type="sibTrans" cxnId="{1B21CD2C-60BC-4646-A829-CE7E994844A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381DCB0-8182-45A0-B053-490F440E37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Malware &amp; Ransomware: Exploit security loopholes in outdated software.</a:t>
          </a:r>
        </a:p>
      </dgm:t>
    </dgm:pt>
    <dgm:pt modelId="{D05D682A-1857-4D87-A2AC-4F829BFEF792}" type="parTrans" cxnId="{EF531590-FC44-4E9A-BF2E-9C4B9DC606EE}">
      <dgm:prSet/>
      <dgm:spPr/>
      <dgm:t>
        <a:bodyPr/>
        <a:lstStyle/>
        <a:p>
          <a:endParaRPr lang="en-US"/>
        </a:p>
      </dgm:t>
    </dgm:pt>
    <dgm:pt modelId="{9D85C4EB-9A70-4FD3-9925-A7BC917BE36E}" type="sibTrans" cxnId="{EF531590-FC44-4E9A-BF2E-9C4B9DC606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5A62327-7B99-4A2D-94FC-84D5DF3531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Unpatched Systems: Hackers exploit known vulnerabilities.</a:t>
          </a:r>
        </a:p>
      </dgm:t>
    </dgm:pt>
    <dgm:pt modelId="{4C441E8F-2C3D-451C-9695-9D097C080565}" type="parTrans" cxnId="{1DDFE67E-707D-4C8E-B108-9F7B3CA72082}">
      <dgm:prSet/>
      <dgm:spPr/>
      <dgm:t>
        <a:bodyPr/>
        <a:lstStyle/>
        <a:p>
          <a:endParaRPr lang="en-US"/>
        </a:p>
      </dgm:t>
    </dgm:pt>
    <dgm:pt modelId="{E837AB0E-FD9E-4E50-A74C-47D6D810EB9C}" type="sibTrans" cxnId="{1DDFE67E-707D-4C8E-B108-9F7B3CA720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6DF73AD-71EF-4722-B841-9028E75447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Insider Threats: Employees misusing privileges or leaking data.</a:t>
          </a:r>
        </a:p>
      </dgm:t>
    </dgm:pt>
    <dgm:pt modelId="{030B5898-9EBE-4FF1-96A1-2AF774804103}" type="parTrans" cxnId="{1356C909-74ED-446F-8483-807CE81365C4}">
      <dgm:prSet/>
      <dgm:spPr/>
      <dgm:t>
        <a:bodyPr/>
        <a:lstStyle/>
        <a:p>
          <a:endParaRPr lang="en-US"/>
        </a:p>
      </dgm:t>
    </dgm:pt>
    <dgm:pt modelId="{E7C6E385-B984-4671-A0C6-A18D00C71606}" type="sibTrans" cxnId="{1356C909-74ED-446F-8483-807CE81365C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62E695-4F7B-451F-BEDA-45008BDF97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Network Attacks: Unsecured firewalls, open ports, and weak encryption.</a:t>
          </a:r>
        </a:p>
      </dgm:t>
    </dgm:pt>
    <dgm:pt modelId="{F00930F6-ABFD-418B-913C-7DC42CAA02C8}" type="parTrans" cxnId="{70009DCF-BC2B-4B20-A676-FC3AA0455602}">
      <dgm:prSet/>
      <dgm:spPr/>
      <dgm:t>
        <a:bodyPr/>
        <a:lstStyle/>
        <a:p>
          <a:endParaRPr lang="en-US"/>
        </a:p>
      </dgm:t>
    </dgm:pt>
    <dgm:pt modelId="{306DC94D-6636-47AB-9E78-38CDB38D27CF}" type="sibTrans" cxnId="{70009DCF-BC2B-4B20-A676-FC3AA045560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7621B1D-99F8-4754-947C-5625DB6CC0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Fact: 60% of cyberattacks exploit known but unpatched vulnerabilities</a:t>
          </a:r>
        </a:p>
      </dgm:t>
    </dgm:pt>
    <dgm:pt modelId="{DC4F227B-CFAF-4FD6-B96D-12147690E008}" type="parTrans" cxnId="{6FD92410-D18F-48D5-88A5-B0EA11ACDC38}">
      <dgm:prSet/>
      <dgm:spPr/>
      <dgm:t>
        <a:bodyPr/>
        <a:lstStyle/>
        <a:p>
          <a:endParaRPr lang="en-US"/>
        </a:p>
      </dgm:t>
    </dgm:pt>
    <dgm:pt modelId="{2A6A6AC2-0675-483A-8E62-440DAF24450B}" type="sibTrans" cxnId="{6FD92410-D18F-48D5-88A5-B0EA11ACDC38}">
      <dgm:prSet/>
      <dgm:spPr/>
      <dgm:t>
        <a:bodyPr/>
        <a:lstStyle/>
        <a:p>
          <a:endParaRPr lang="en-US"/>
        </a:p>
      </dgm:t>
    </dgm:pt>
    <dgm:pt modelId="{E3AC7230-61D7-4C3C-B9D1-D78AD2799337}" type="pres">
      <dgm:prSet presAssocID="{11B53124-45A8-41A2-B6A4-535A4ACDC222}" presName="root" presStyleCnt="0">
        <dgm:presLayoutVars>
          <dgm:dir/>
          <dgm:resizeHandles val="exact"/>
        </dgm:presLayoutVars>
      </dgm:prSet>
      <dgm:spPr/>
    </dgm:pt>
    <dgm:pt modelId="{25E3170F-BB03-4E54-860B-297A4081BF3F}" type="pres">
      <dgm:prSet presAssocID="{11B53124-45A8-41A2-B6A4-535A4ACDC222}" presName="container" presStyleCnt="0">
        <dgm:presLayoutVars>
          <dgm:dir/>
          <dgm:resizeHandles val="exact"/>
        </dgm:presLayoutVars>
      </dgm:prSet>
      <dgm:spPr/>
    </dgm:pt>
    <dgm:pt modelId="{38815447-1355-4703-A026-7B32473BE9B4}" type="pres">
      <dgm:prSet presAssocID="{E0CCEBD5-DC13-4812-A7D2-618A4ACD9644}" presName="compNode" presStyleCnt="0"/>
      <dgm:spPr/>
    </dgm:pt>
    <dgm:pt modelId="{170498E2-263E-44FA-8032-E144F9EE3A65}" type="pres">
      <dgm:prSet presAssocID="{E0CCEBD5-DC13-4812-A7D2-618A4ACD9644}" presName="iconBgRect" presStyleLbl="bgShp" presStyleIdx="0" presStyleCnt="6"/>
      <dgm:spPr/>
    </dgm:pt>
    <dgm:pt modelId="{7B6BBEB5-6F8B-4857-A1CA-2EF67A2D91E1}" type="pres">
      <dgm:prSet presAssocID="{E0CCEBD5-DC13-4812-A7D2-618A4ACD964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09E6D314-D32F-4A8B-A7A3-359ABB184889}" type="pres">
      <dgm:prSet presAssocID="{E0CCEBD5-DC13-4812-A7D2-618A4ACD9644}" presName="spaceRect" presStyleCnt="0"/>
      <dgm:spPr/>
    </dgm:pt>
    <dgm:pt modelId="{55CFFC1D-CD60-4CA5-80AA-30E1A7A3FA39}" type="pres">
      <dgm:prSet presAssocID="{E0CCEBD5-DC13-4812-A7D2-618A4ACD9644}" presName="textRect" presStyleLbl="revTx" presStyleIdx="0" presStyleCnt="6">
        <dgm:presLayoutVars>
          <dgm:chMax val="1"/>
          <dgm:chPref val="1"/>
        </dgm:presLayoutVars>
      </dgm:prSet>
      <dgm:spPr/>
    </dgm:pt>
    <dgm:pt modelId="{B88900BF-CE12-4895-BFE0-CD2697D783B9}" type="pres">
      <dgm:prSet presAssocID="{4E350971-97CE-4B21-A264-FEC8F2C10056}" presName="sibTrans" presStyleLbl="sibTrans2D1" presStyleIdx="0" presStyleCnt="0"/>
      <dgm:spPr/>
    </dgm:pt>
    <dgm:pt modelId="{37136FE8-BB47-4D9D-A719-A34E2DB0A453}" type="pres">
      <dgm:prSet presAssocID="{A381DCB0-8182-45A0-B053-490F440E3795}" presName="compNode" presStyleCnt="0"/>
      <dgm:spPr/>
    </dgm:pt>
    <dgm:pt modelId="{811B5299-09F8-4454-9EBC-5C3494FDCA9D}" type="pres">
      <dgm:prSet presAssocID="{A381DCB0-8182-45A0-B053-490F440E3795}" presName="iconBgRect" presStyleLbl="bgShp" presStyleIdx="1" presStyleCnt="6"/>
      <dgm:spPr/>
    </dgm:pt>
    <dgm:pt modelId="{5500E029-F297-4269-B105-E7612F41E578}" type="pres">
      <dgm:prSet presAssocID="{A381DCB0-8182-45A0-B053-490F440E379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89D6317B-3536-49F6-8E15-E2940CFA4938}" type="pres">
      <dgm:prSet presAssocID="{A381DCB0-8182-45A0-B053-490F440E3795}" presName="spaceRect" presStyleCnt="0"/>
      <dgm:spPr/>
    </dgm:pt>
    <dgm:pt modelId="{4A9899AA-7555-4B8B-9B3A-676B985CE945}" type="pres">
      <dgm:prSet presAssocID="{A381DCB0-8182-45A0-B053-490F440E3795}" presName="textRect" presStyleLbl="revTx" presStyleIdx="1" presStyleCnt="6">
        <dgm:presLayoutVars>
          <dgm:chMax val="1"/>
          <dgm:chPref val="1"/>
        </dgm:presLayoutVars>
      </dgm:prSet>
      <dgm:spPr/>
    </dgm:pt>
    <dgm:pt modelId="{99EE810A-8BB2-45D5-9830-4CE26A3874E3}" type="pres">
      <dgm:prSet presAssocID="{9D85C4EB-9A70-4FD3-9925-A7BC917BE36E}" presName="sibTrans" presStyleLbl="sibTrans2D1" presStyleIdx="0" presStyleCnt="0"/>
      <dgm:spPr/>
    </dgm:pt>
    <dgm:pt modelId="{C527A4A4-9818-436A-89B5-CFC0E30A6EDE}" type="pres">
      <dgm:prSet presAssocID="{A5A62327-7B99-4A2D-94FC-84D5DF35311D}" presName="compNode" presStyleCnt="0"/>
      <dgm:spPr/>
    </dgm:pt>
    <dgm:pt modelId="{0DF07314-B00A-4B3D-A864-6E2D0411C243}" type="pres">
      <dgm:prSet presAssocID="{A5A62327-7B99-4A2D-94FC-84D5DF35311D}" presName="iconBgRect" presStyleLbl="bgShp" presStyleIdx="2" presStyleCnt="6"/>
      <dgm:spPr/>
    </dgm:pt>
    <dgm:pt modelId="{8DDE7DE2-0C37-4083-A55B-C31FBBD1C388}" type="pres">
      <dgm:prSet presAssocID="{A5A62327-7B99-4A2D-94FC-84D5DF35311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BD14E8E-D93F-4F6E-BA9B-8F07E60CF7C9}" type="pres">
      <dgm:prSet presAssocID="{A5A62327-7B99-4A2D-94FC-84D5DF35311D}" presName="spaceRect" presStyleCnt="0"/>
      <dgm:spPr/>
    </dgm:pt>
    <dgm:pt modelId="{040BC827-73C3-4FD5-979D-EA757DA36AF1}" type="pres">
      <dgm:prSet presAssocID="{A5A62327-7B99-4A2D-94FC-84D5DF35311D}" presName="textRect" presStyleLbl="revTx" presStyleIdx="2" presStyleCnt="6">
        <dgm:presLayoutVars>
          <dgm:chMax val="1"/>
          <dgm:chPref val="1"/>
        </dgm:presLayoutVars>
      </dgm:prSet>
      <dgm:spPr/>
    </dgm:pt>
    <dgm:pt modelId="{722AEBFE-F369-4877-99DC-839000D78C9D}" type="pres">
      <dgm:prSet presAssocID="{E837AB0E-FD9E-4E50-A74C-47D6D810EB9C}" presName="sibTrans" presStyleLbl="sibTrans2D1" presStyleIdx="0" presStyleCnt="0"/>
      <dgm:spPr/>
    </dgm:pt>
    <dgm:pt modelId="{2CA6D875-5575-4D68-8EDF-932A4218C2DE}" type="pres">
      <dgm:prSet presAssocID="{76DF73AD-71EF-4722-B841-9028E7544731}" presName="compNode" presStyleCnt="0"/>
      <dgm:spPr/>
    </dgm:pt>
    <dgm:pt modelId="{7806CED1-DC3D-4E7F-AC63-E0D5582BB182}" type="pres">
      <dgm:prSet presAssocID="{76DF73AD-71EF-4722-B841-9028E7544731}" presName="iconBgRect" presStyleLbl="bgShp" presStyleIdx="3" presStyleCnt="6"/>
      <dgm:spPr/>
    </dgm:pt>
    <dgm:pt modelId="{1CB65F3C-46FC-4D91-9798-CDA185A40BDF}" type="pres">
      <dgm:prSet presAssocID="{76DF73AD-71EF-4722-B841-9028E754473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A7EFE087-82F4-4F8E-BE83-4BF249AAA0AB}" type="pres">
      <dgm:prSet presAssocID="{76DF73AD-71EF-4722-B841-9028E7544731}" presName="spaceRect" presStyleCnt="0"/>
      <dgm:spPr/>
    </dgm:pt>
    <dgm:pt modelId="{E056510A-DED7-4097-B6CC-2C40F99273FF}" type="pres">
      <dgm:prSet presAssocID="{76DF73AD-71EF-4722-B841-9028E7544731}" presName="textRect" presStyleLbl="revTx" presStyleIdx="3" presStyleCnt="6">
        <dgm:presLayoutVars>
          <dgm:chMax val="1"/>
          <dgm:chPref val="1"/>
        </dgm:presLayoutVars>
      </dgm:prSet>
      <dgm:spPr/>
    </dgm:pt>
    <dgm:pt modelId="{965E136C-3930-4AE1-84C5-53D870BD7CA3}" type="pres">
      <dgm:prSet presAssocID="{E7C6E385-B984-4671-A0C6-A18D00C71606}" presName="sibTrans" presStyleLbl="sibTrans2D1" presStyleIdx="0" presStyleCnt="0"/>
      <dgm:spPr/>
    </dgm:pt>
    <dgm:pt modelId="{10D75691-592F-4FB0-8451-90572BC28CA9}" type="pres">
      <dgm:prSet presAssocID="{9F62E695-4F7B-451F-BEDA-45008BDF97F4}" presName="compNode" presStyleCnt="0"/>
      <dgm:spPr/>
    </dgm:pt>
    <dgm:pt modelId="{E062A4AD-D4D6-47CE-B3B4-557C39F0FD9B}" type="pres">
      <dgm:prSet presAssocID="{9F62E695-4F7B-451F-BEDA-45008BDF97F4}" presName="iconBgRect" presStyleLbl="bgShp" presStyleIdx="4" presStyleCnt="6"/>
      <dgm:spPr/>
    </dgm:pt>
    <dgm:pt modelId="{A07D2E54-5B93-44EC-A904-02BE06AC2290}" type="pres">
      <dgm:prSet presAssocID="{9F62E695-4F7B-451F-BEDA-45008BDF97F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E8FAB805-F2CC-4E26-9E5F-58875A1E4C95}" type="pres">
      <dgm:prSet presAssocID="{9F62E695-4F7B-451F-BEDA-45008BDF97F4}" presName="spaceRect" presStyleCnt="0"/>
      <dgm:spPr/>
    </dgm:pt>
    <dgm:pt modelId="{1D060415-FAD2-446A-95A8-6B7AAA03E2DA}" type="pres">
      <dgm:prSet presAssocID="{9F62E695-4F7B-451F-BEDA-45008BDF97F4}" presName="textRect" presStyleLbl="revTx" presStyleIdx="4" presStyleCnt="6">
        <dgm:presLayoutVars>
          <dgm:chMax val="1"/>
          <dgm:chPref val="1"/>
        </dgm:presLayoutVars>
      </dgm:prSet>
      <dgm:spPr/>
    </dgm:pt>
    <dgm:pt modelId="{10D8341F-9989-4441-AD74-1DD6BFCD01B5}" type="pres">
      <dgm:prSet presAssocID="{306DC94D-6636-47AB-9E78-38CDB38D27CF}" presName="sibTrans" presStyleLbl="sibTrans2D1" presStyleIdx="0" presStyleCnt="0"/>
      <dgm:spPr/>
    </dgm:pt>
    <dgm:pt modelId="{87694ECA-58BC-4586-B237-91AAF3C5E821}" type="pres">
      <dgm:prSet presAssocID="{17621B1D-99F8-4754-947C-5625DB6CC008}" presName="compNode" presStyleCnt="0"/>
      <dgm:spPr/>
    </dgm:pt>
    <dgm:pt modelId="{ACD738A5-2904-407E-85EA-7333429E0E65}" type="pres">
      <dgm:prSet presAssocID="{17621B1D-99F8-4754-947C-5625DB6CC008}" presName="iconBgRect" presStyleLbl="bgShp" presStyleIdx="5" presStyleCnt="6"/>
      <dgm:spPr/>
    </dgm:pt>
    <dgm:pt modelId="{F9EB85B9-AB67-41CE-80E6-DEC4F9A32B69}" type="pres">
      <dgm:prSet presAssocID="{17621B1D-99F8-4754-947C-5625DB6CC00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F857686F-956E-46A6-A404-8B93BDE22924}" type="pres">
      <dgm:prSet presAssocID="{17621B1D-99F8-4754-947C-5625DB6CC008}" presName="spaceRect" presStyleCnt="0"/>
      <dgm:spPr/>
    </dgm:pt>
    <dgm:pt modelId="{1C928508-5F00-4481-A07F-755C3AE76ACD}" type="pres">
      <dgm:prSet presAssocID="{17621B1D-99F8-4754-947C-5625DB6CC00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3D3DF01-015D-45A5-9989-D5AFA24E53A3}" type="presOf" srcId="{9F62E695-4F7B-451F-BEDA-45008BDF97F4}" destId="{1D060415-FAD2-446A-95A8-6B7AAA03E2DA}" srcOrd="0" destOrd="0" presId="urn:microsoft.com/office/officeart/2018/2/layout/IconCircleList"/>
    <dgm:cxn modelId="{1356C909-74ED-446F-8483-807CE81365C4}" srcId="{11B53124-45A8-41A2-B6A4-535A4ACDC222}" destId="{76DF73AD-71EF-4722-B841-9028E7544731}" srcOrd="3" destOrd="0" parTransId="{030B5898-9EBE-4FF1-96A1-2AF774804103}" sibTransId="{E7C6E385-B984-4671-A0C6-A18D00C71606}"/>
    <dgm:cxn modelId="{6FD92410-D18F-48D5-88A5-B0EA11ACDC38}" srcId="{11B53124-45A8-41A2-B6A4-535A4ACDC222}" destId="{17621B1D-99F8-4754-947C-5625DB6CC008}" srcOrd="5" destOrd="0" parTransId="{DC4F227B-CFAF-4FD6-B96D-12147690E008}" sibTransId="{2A6A6AC2-0675-483A-8E62-440DAF24450B}"/>
    <dgm:cxn modelId="{1B21CD2C-60BC-4646-A829-CE7E994844A8}" srcId="{11B53124-45A8-41A2-B6A4-535A4ACDC222}" destId="{E0CCEBD5-DC13-4812-A7D2-618A4ACD9644}" srcOrd="0" destOrd="0" parTransId="{8F9F7038-B773-4973-936C-0864C8FF482E}" sibTransId="{4E350971-97CE-4B21-A264-FEC8F2C10056}"/>
    <dgm:cxn modelId="{7561DB52-BE40-4AA0-B605-FD1582D62A51}" type="presOf" srcId="{A5A62327-7B99-4A2D-94FC-84D5DF35311D}" destId="{040BC827-73C3-4FD5-979D-EA757DA36AF1}" srcOrd="0" destOrd="0" presId="urn:microsoft.com/office/officeart/2018/2/layout/IconCircleList"/>
    <dgm:cxn modelId="{1DDFE67E-707D-4C8E-B108-9F7B3CA72082}" srcId="{11B53124-45A8-41A2-B6A4-535A4ACDC222}" destId="{A5A62327-7B99-4A2D-94FC-84D5DF35311D}" srcOrd="2" destOrd="0" parTransId="{4C441E8F-2C3D-451C-9695-9D097C080565}" sibTransId="{E837AB0E-FD9E-4E50-A74C-47D6D810EB9C}"/>
    <dgm:cxn modelId="{8F9E9A84-B626-45C1-8153-51F87B7D741A}" type="presOf" srcId="{306DC94D-6636-47AB-9E78-38CDB38D27CF}" destId="{10D8341F-9989-4441-AD74-1DD6BFCD01B5}" srcOrd="0" destOrd="0" presId="urn:microsoft.com/office/officeart/2018/2/layout/IconCircleList"/>
    <dgm:cxn modelId="{EF531590-FC44-4E9A-BF2E-9C4B9DC606EE}" srcId="{11B53124-45A8-41A2-B6A4-535A4ACDC222}" destId="{A381DCB0-8182-45A0-B053-490F440E3795}" srcOrd="1" destOrd="0" parTransId="{D05D682A-1857-4D87-A2AC-4F829BFEF792}" sibTransId="{9D85C4EB-9A70-4FD3-9925-A7BC917BE36E}"/>
    <dgm:cxn modelId="{6942BC95-F49F-4337-924F-D360A52BACD5}" type="presOf" srcId="{E837AB0E-FD9E-4E50-A74C-47D6D810EB9C}" destId="{722AEBFE-F369-4877-99DC-839000D78C9D}" srcOrd="0" destOrd="0" presId="urn:microsoft.com/office/officeart/2018/2/layout/IconCircleList"/>
    <dgm:cxn modelId="{B5436197-0298-4D24-9787-D291F843289F}" type="presOf" srcId="{9D85C4EB-9A70-4FD3-9925-A7BC917BE36E}" destId="{99EE810A-8BB2-45D5-9830-4CE26A3874E3}" srcOrd="0" destOrd="0" presId="urn:microsoft.com/office/officeart/2018/2/layout/IconCircleList"/>
    <dgm:cxn modelId="{AF0F0D9B-E4C3-49EB-B341-AD299ED895AD}" type="presOf" srcId="{17621B1D-99F8-4754-947C-5625DB6CC008}" destId="{1C928508-5F00-4481-A07F-755C3AE76ACD}" srcOrd="0" destOrd="0" presId="urn:microsoft.com/office/officeart/2018/2/layout/IconCircleList"/>
    <dgm:cxn modelId="{59FAA5A1-6F81-4CDC-A1DD-6A2642004AF9}" type="presOf" srcId="{A381DCB0-8182-45A0-B053-490F440E3795}" destId="{4A9899AA-7555-4B8B-9B3A-676B985CE945}" srcOrd="0" destOrd="0" presId="urn:microsoft.com/office/officeart/2018/2/layout/IconCircleList"/>
    <dgm:cxn modelId="{292C9FA4-6DF5-49F6-B880-6390F137B2D3}" type="presOf" srcId="{11B53124-45A8-41A2-B6A4-535A4ACDC222}" destId="{E3AC7230-61D7-4C3C-B9D1-D78AD2799337}" srcOrd="0" destOrd="0" presId="urn:microsoft.com/office/officeart/2018/2/layout/IconCircleList"/>
    <dgm:cxn modelId="{A5630BA9-52A8-478C-BB84-ABF6C421FFDA}" type="presOf" srcId="{76DF73AD-71EF-4722-B841-9028E7544731}" destId="{E056510A-DED7-4097-B6CC-2C40F99273FF}" srcOrd="0" destOrd="0" presId="urn:microsoft.com/office/officeart/2018/2/layout/IconCircleList"/>
    <dgm:cxn modelId="{D8FB9AB0-F1C9-455F-8B9C-39B37D365878}" type="presOf" srcId="{E0CCEBD5-DC13-4812-A7D2-618A4ACD9644}" destId="{55CFFC1D-CD60-4CA5-80AA-30E1A7A3FA39}" srcOrd="0" destOrd="0" presId="urn:microsoft.com/office/officeart/2018/2/layout/IconCircleList"/>
    <dgm:cxn modelId="{70009DCF-BC2B-4B20-A676-FC3AA0455602}" srcId="{11B53124-45A8-41A2-B6A4-535A4ACDC222}" destId="{9F62E695-4F7B-451F-BEDA-45008BDF97F4}" srcOrd="4" destOrd="0" parTransId="{F00930F6-ABFD-418B-913C-7DC42CAA02C8}" sibTransId="{306DC94D-6636-47AB-9E78-38CDB38D27CF}"/>
    <dgm:cxn modelId="{A4BEFCFD-BF96-424D-933E-D686D847004E}" type="presOf" srcId="{4E350971-97CE-4B21-A264-FEC8F2C10056}" destId="{B88900BF-CE12-4895-BFE0-CD2697D783B9}" srcOrd="0" destOrd="0" presId="urn:microsoft.com/office/officeart/2018/2/layout/IconCircleList"/>
    <dgm:cxn modelId="{F5626FFE-F9E9-4580-AAA2-9DF719E1C175}" type="presOf" srcId="{E7C6E385-B984-4671-A0C6-A18D00C71606}" destId="{965E136C-3930-4AE1-84C5-53D870BD7CA3}" srcOrd="0" destOrd="0" presId="urn:microsoft.com/office/officeart/2018/2/layout/IconCircleList"/>
    <dgm:cxn modelId="{AA6D9D99-C7C8-4350-AA35-DBFC7681FB5C}" type="presParOf" srcId="{E3AC7230-61D7-4C3C-B9D1-D78AD2799337}" destId="{25E3170F-BB03-4E54-860B-297A4081BF3F}" srcOrd="0" destOrd="0" presId="urn:microsoft.com/office/officeart/2018/2/layout/IconCircleList"/>
    <dgm:cxn modelId="{9CC4BC5A-D513-4AEE-9835-0A526F77A51F}" type="presParOf" srcId="{25E3170F-BB03-4E54-860B-297A4081BF3F}" destId="{38815447-1355-4703-A026-7B32473BE9B4}" srcOrd="0" destOrd="0" presId="urn:microsoft.com/office/officeart/2018/2/layout/IconCircleList"/>
    <dgm:cxn modelId="{ACD7BDFD-CCC4-4EA5-854C-947E404E4ABE}" type="presParOf" srcId="{38815447-1355-4703-A026-7B32473BE9B4}" destId="{170498E2-263E-44FA-8032-E144F9EE3A65}" srcOrd="0" destOrd="0" presId="urn:microsoft.com/office/officeart/2018/2/layout/IconCircleList"/>
    <dgm:cxn modelId="{345925BF-A133-4571-9296-C09F6B951ACD}" type="presParOf" srcId="{38815447-1355-4703-A026-7B32473BE9B4}" destId="{7B6BBEB5-6F8B-4857-A1CA-2EF67A2D91E1}" srcOrd="1" destOrd="0" presId="urn:microsoft.com/office/officeart/2018/2/layout/IconCircleList"/>
    <dgm:cxn modelId="{5E4E3E43-312A-4B79-8B4E-752F940DF1D6}" type="presParOf" srcId="{38815447-1355-4703-A026-7B32473BE9B4}" destId="{09E6D314-D32F-4A8B-A7A3-359ABB184889}" srcOrd="2" destOrd="0" presId="urn:microsoft.com/office/officeart/2018/2/layout/IconCircleList"/>
    <dgm:cxn modelId="{E081C77B-9B50-4C4E-A9EA-C727F0B838A0}" type="presParOf" srcId="{38815447-1355-4703-A026-7B32473BE9B4}" destId="{55CFFC1D-CD60-4CA5-80AA-30E1A7A3FA39}" srcOrd="3" destOrd="0" presId="urn:microsoft.com/office/officeart/2018/2/layout/IconCircleList"/>
    <dgm:cxn modelId="{667CD5D5-602D-4332-9295-657E13A5BE1D}" type="presParOf" srcId="{25E3170F-BB03-4E54-860B-297A4081BF3F}" destId="{B88900BF-CE12-4895-BFE0-CD2697D783B9}" srcOrd="1" destOrd="0" presId="urn:microsoft.com/office/officeart/2018/2/layout/IconCircleList"/>
    <dgm:cxn modelId="{00908E2A-94A5-4382-BCB7-BB38A1F21352}" type="presParOf" srcId="{25E3170F-BB03-4E54-860B-297A4081BF3F}" destId="{37136FE8-BB47-4D9D-A719-A34E2DB0A453}" srcOrd="2" destOrd="0" presId="urn:microsoft.com/office/officeart/2018/2/layout/IconCircleList"/>
    <dgm:cxn modelId="{D977A06F-95E7-4365-9D8A-AA880967FEDD}" type="presParOf" srcId="{37136FE8-BB47-4D9D-A719-A34E2DB0A453}" destId="{811B5299-09F8-4454-9EBC-5C3494FDCA9D}" srcOrd="0" destOrd="0" presId="urn:microsoft.com/office/officeart/2018/2/layout/IconCircleList"/>
    <dgm:cxn modelId="{F6CAFDFC-7D3D-45B5-BBA2-3431FE499C79}" type="presParOf" srcId="{37136FE8-BB47-4D9D-A719-A34E2DB0A453}" destId="{5500E029-F297-4269-B105-E7612F41E578}" srcOrd="1" destOrd="0" presId="urn:microsoft.com/office/officeart/2018/2/layout/IconCircleList"/>
    <dgm:cxn modelId="{3131C171-21A4-4B76-AFA3-72721E0A2A8D}" type="presParOf" srcId="{37136FE8-BB47-4D9D-A719-A34E2DB0A453}" destId="{89D6317B-3536-49F6-8E15-E2940CFA4938}" srcOrd="2" destOrd="0" presId="urn:microsoft.com/office/officeart/2018/2/layout/IconCircleList"/>
    <dgm:cxn modelId="{69B099AD-66A9-4247-A1E2-481D35CABF15}" type="presParOf" srcId="{37136FE8-BB47-4D9D-A719-A34E2DB0A453}" destId="{4A9899AA-7555-4B8B-9B3A-676B985CE945}" srcOrd="3" destOrd="0" presId="urn:microsoft.com/office/officeart/2018/2/layout/IconCircleList"/>
    <dgm:cxn modelId="{6D950546-AE93-424F-8CB6-24BE9D622DCC}" type="presParOf" srcId="{25E3170F-BB03-4E54-860B-297A4081BF3F}" destId="{99EE810A-8BB2-45D5-9830-4CE26A3874E3}" srcOrd="3" destOrd="0" presId="urn:microsoft.com/office/officeart/2018/2/layout/IconCircleList"/>
    <dgm:cxn modelId="{0C55CF17-8102-44C9-952A-6FF08BF579FD}" type="presParOf" srcId="{25E3170F-BB03-4E54-860B-297A4081BF3F}" destId="{C527A4A4-9818-436A-89B5-CFC0E30A6EDE}" srcOrd="4" destOrd="0" presId="urn:microsoft.com/office/officeart/2018/2/layout/IconCircleList"/>
    <dgm:cxn modelId="{F786E970-1683-467A-8494-EF21247E762E}" type="presParOf" srcId="{C527A4A4-9818-436A-89B5-CFC0E30A6EDE}" destId="{0DF07314-B00A-4B3D-A864-6E2D0411C243}" srcOrd="0" destOrd="0" presId="urn:microsoft.com/office/officeart/2018/2/layout/IconCircleList"/>
    <dgm:cxn modelId="{D0EAFA69-42DE-4880-96B9-0452BAB1D6DE}" type="presParOf" srcId="{C527A4A4-9818-436A-89B5-CFC0E30A6EDE}" destId="{8DDE7DE2-0C37-4083-A55B-C31FBBD1C388}" srcOrd="1" destOrd="0" presId="urn:microsoft.com/office/officeart/2018/2/layout/IconCircleList"/>
    <dgm:cxn modelId="{58ADB50D-55CF-4694-9383-2464DED85BE8}" type="presParOf" srcId="{C527A4A4-9818-436A-89B5-CFC0E30A6EDE}" destId="{FBD14E8E-D93F-4F6E-BA9B-8F07E60CF7C9}" srcOrd="2" destOrd="0" presId="urn:microsoft.com/office/officeart/2018/2/layout/IconCircleList"/>
    <dgm:cxn modelId="{C7834085-B00F-4315-A53D-863EB8A8688F}" type="presParOf" srcId="{C527A4A4-9818-436A-89B5-CFC0E30A6EDE}" destId="{040BC827-73C3-4FD5-979D-EA757DA36AF1}" srcOrd="3" destOrd="0" presId="urn:microsoft.com/office/officeart/2018/2/layout/IconCircleList"/>
    <dgm:cxn modelId="{790DCE35-B804-44E0-970C-09ACCBAFA7AD}" type="presParOf" srcId="{25E3170F-BB03-4E54-860B-297A4081BF3F}" destId="{722AEBFE-F369-4877-99DC-839000D78C9D}" srcOrd="5" destOrd="0" presId="urn:microsoft.com/office/officeart/2018/2/layout/IconCircleList"/>
    <dgm:cxn modelId="{3360AF17-1B10-4B15-892F-773028A3D609}" type="presParOf" srcId="{25E3170F-BB03-4E54-860B-297A4081BF3F}" destId="{2CA6D875-5575-4D68-8EDF-932A4218C2DE}" srcOrd="6" destOrd="0" presId="urn:microsoft.com/office/officeart/2018/2/layout/IconCircleList"/>
    <dgm:cxn modelId="{892F7BE9-8D2C-48B5-BA5A-5A2C4EF4EAFF}" type="presParOf" srcId="{2CA6D875-5575-4D68-8EDF-932A4218C2DE}" destId="{7806CED1-DC3D-4E7F-AC63-E0D5582BB182}" srcOrd="0" destOrd="0" presId="urn:microsoft.com/office/officeart/2018/2/layout/IconCircleList"/>
    <dgm:cxn modelId="{80390F8D-914E-491D-A74D-D11735C64A57}" type="presParOf" srcId="{2CA6D875-5575-4D68-8EDF-932A4218C2DE}" destId="{1CB65F3C-46FC-4D91-9798-CDA185A40BDF}" srcOrd="1" destOrd="0" presId="urn:microsoft.com/office/officeart/2018/2/layout/IconCircleList"/>
    <dgm:cxn modelId="{011D63BB-0888-4081-86D2-02CC769711A6}" type="presParOf" srcId="{2CA6D875-5575-4D68-8EDF-932A4218C2DE}" destId="{A7EFE087-82F4-4F8E-BE83-4BF249AAA0AB}" srcOrd="2" destOrd="0" presId="urn:microsoft.com/office/officeart/2018/2/layout/IconCircleList"/>
    <dgm:cxn modelId="{E1E94726-DB8F-4E74-BCF3-0BFEAEB2B2AE}" type="presParOf" srcId="{2CA6D875-5575-4D68-8EDF-932A4218C2DE}" destId="{E056510A-DED7-4097-B6CC-2C40F99273FF}" srcOrd="3" destOrd="0" presId="urn:microsoft.com/office/officeart/2018/2/layout/IconCircleList"/>
    <dgm:cxn modelId="{E2576513-FA80-4FC7-AFDA-7F66B8419940}" type="presParOf" srcId="{25E3170F-BB03-4E54-860B-297A4081BF3F}" destId="{965E136C-3930-4AE1-84C5-53D870BD7CA3}" srcOrd="7" destOrd="0" presId="urn:microsoft.com/office/officeart/2018/2/layout/IconCircleList"/>
    <dgm:cxn modelId="{261B3AD8-40DD-4026-AB61-DF562114DE10}" type="presParOf" srcId="{25E3170F-BB03-4E54-860B-297A4081BF3F}" destId="{10D75691-592F-4FB0-8451-90572BC28CA9}" srcOrd="8" destOrd="0" presId="urn:microsoft.com/office/officeart/2018/2/layout/IconCircleList"/>
    <dgm:cxn modelId="{2481C1F6-AC9E-444A-97AF-24BCE698DD25}" type="presParOf" srcId="{10D75691-592F-4FB0-8451-90572BC28CA9}" destId="{E062A4AD-D4D6-47CE-B3B4-557C39F0FD9B}" srcOrd="0" destOrd="0" presId="urn:microsoft.com/office/officeart/2018/2/layout/IconCircleList"/>
    <dgm:cxn modelId="{171321E9-3CB0-4109-87BF-DBA5F3B05917}" type="presParOf" srcId="{10D75691-592F-4FB0-8451-90572BC28CA9}" destId="{A07D2E54-5B93-44EC-A904-02BE06AC2290}" srcOrd="1" destOrd="0" presId="urn:microsoft.com/office/officeart/2018/2/layout/IconCircleList"/>
    <dgm:cxn modelId="{A43DABD8-FC0F-4332-B8B2-5B2EA68D7C78}" type="presParOf" srcId="{10D75691-592F-4FB0-8451-90572BC28CA9}" destId="{E8FAB805-F2CC-4E26-9E5F-58875A1E4C95}" srcOrd="2" destOrd="0" presId="urn:microsoft.com/office/officeart/2018/2/layout/IconCircleList"/>
    <dgm:cxn modelId="{0A0D8031-C8D2-4FEA-BE68-6539E165FD98}" type="presParOf" srcId="{10D75691-592F-4FB0-8451-90572BC28CA9}" destId="{1D060415-FAD2-446A-95A8-6B7AAA03E2DA}" srcOrd="3" destOrd="0" presId="urn:microsoft.com/office/officeart/2018/2/layout/IconCircleList"/>
    <dgm:cxn modelId="{89E52496-9867-4562-A3D3-00DC0B54A970}" type="presParOf" srcId="{25E3170F-BB03-4E54-860B-297A4081BF3F}" destId="{10D8341F-9989-4441-AD74-1DD6BFCD01B5}" srcOrd="9" destOrd="0" presId="urn:microsoft.com/office/officeart/2018/2/layout/IconCircleList"/>
    <dgm:cxn modelId="{5216E77B-2E13-4197-A8ED-F81627290E9E}" type="presParOf" srcId="{25E3170F-BB03-4E54-860B-297A4081BF3F}" destId="{87694ECA-58BC-4586-B237-91AAF3C5E821}" srcOrd="10" destOrd="0" presId="urn:microsoft.com/office/officeart/2018/2/layout/IconCircleList"/>
    <dgm:cxn modelId="{AC25CBA4-2E83-464F-A1CD-B2D1D14932F3}" type="presParOf" srcId="{87694ECA-58BC-4586-B237-91AAF3C5E821}" destId="{ACD738A5-2904-407E-85EA-7333429E0E65}" srcOrd="0" destOrd="0" presId="urn:microsoft.com/office/officeart/2018/2/layout/IconCircleList"/>
    <dgm:cxn modelId="{1E005D04-4E45-4E2B-8205-9EDD0493B34D}" type="presParOf" srcId="{87694ECA-58BC-4586-B237-91AAF3C5E821}" destId="{F9EB85B9-AB67-41CE-80E6-DEC4F9A32B69}" srcOrd="1" destOrd="0" presId="urn:microsoft.com/office/officeart/2018/2/layout/IconCircleList"/>
    <dgm:cxn modelId="{64EE3990-FA89-4E60-AFD2-78D811A997EA}" type="presParOf" srcId="{87694ECA-58BC-4586-B237-91AAF3C5E821}" destId="{F857686F-956E-46A6-A404-8B93BDE22924}" srcOrd="2" destOrd="0" presId="urn:microsoft.com/office/officeart/2018/2/layout/IconCircleList"/>
    <dgm:cxn modelId="{A8A52174-BDA9-4FCC-8CF4-95EF09DA0D0A}" type="presParOf" srcId="{87694ECA-58BC-4586-B237-91AAF3C5E821}" destId="{1C928508-5F00-4481-A07F-755C3AE76AC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26E71A-E7E0-41E7-A25A-210F941CE52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88E37A4-93BF-4206-A336-BACCB83436DE}">
      <dgm:prSet/>
      <dgm:spPr/>
      <dgm:t>
        <a:bodyPr/>
        <a:lstStyle/>
        <a:p>
          <a:r>
            <a:rPr lang="en-US"/>
            <a:t>System Configuration – Remove unnecessary features &amp; enforce security policies.</a:t>
          </a:r>
        </a:p>
      </dgm:t>
    </dgm:pt>
    <dgm:pt modelId="{2B1CBCD5-C720-4165-BE53-CC8D795755E6}" type="parTrans" cxnId="{A5DB20B1-1674-4AA4-AE9C-DFC9B692B950}">
      <dgm:prSet/>
      <dgm:spPr/>
      <dgm:t>
        <a:bodyPr/>
        <a:lstStyle/>
        <a:p>
          <a:endParaRPr lang="en-US"/>
        </a:p>
      </dgm:t>
    </dgm:pt>
    <dgm:pt modelId="{97C0DAE6-96F6-4A07-BD01-D11ABBEBB55D}" type="sibTrans" cxnId="{A5DB20B1-1674-4AA4-AE9C-DFC9B692B950}">
      <dgm:prSet/>
      <dgm:spPr/>
      <dgm:t>
        <a:bodyPr/>
        <a:lstStyle/>
        <a:p>
          <a:endParaRPr lang="en-US"/>
        </a:p>
      </dgm:t>
    </dgm:pt>
    <dgm:pt modelId="{D39927F3-01B1-4E7E-BB3D-36329F93B9FB}">
      <dgm:prSet/>
      <dgm:spPr/>
      <dgm:t>
        <a:bodyPr/>
        <a:lstStyle/>
        <a:p>
          <a:r>
            <a:rPr lang="en-US"/>
            <a:t>User Management &amp; Access Control – Restrict privileges, enforce MFA &amp; strong passwords.</a:t>
          </a:r>
        </a:p>
      </dgm:t>
    </dgm:pt>
    <dgm:pt modelId="{255B6FEA-0C0E-4BBB-A07F-619ECE032FF5}" type="parTrans" cxnId="{4DDF7A3B-A576-43B7-90C9-F170C96BDE48}">
      <dgm:prSet/>
      <dgm:spPr/>
      <dgm:t>
        <a:bodyPr/>
        <a:lstStyle/>
        <a:p>
          <a:endParaRPr lang="en-US"/>
        </a:p>
      </dgm:t>
    </dgm:pt>
    <dgm:pt modelId="{83DCBA44-7244-4FDC-880B-BDD4DD09197D}" type="sibTrans" cxnId="{4DDF7A3B-A576-43B7-90C9-F170C96BDE48}">
      <dgm:prSet/>
      <dgm:spPr/>
      <dgm:t>
        <a:bodyPr/>
        <a:lstStyle/>
        <a:p>
          <a:endParaRPr lang="en-US"/>
        </a:p>
      </dgm:t>
    </dgm:pt>
    <dgm:pt modelId="{7EBFE1BB-87B1-4A17-8C15-99EFB3E620C5}">
      <dgm:prSet/>
      <dgm:spPr/>
      <dgm:t>
        <a:bodyPr/>
        <a:lstStyle/>
        <a:p>
          <a:r>
            <a:rPr lang="en-US"/>
            <a:t>Patch Management – Regular updates to fix security flaws.</a:t>
          </a:r>
        </a:p>
      </dgm:t>
    </dgm:pt>
    <dgm:pt modelId="{4D5E062C-1B46-425C-920D-571EB97B1334}" type="parTrans" cxnId="{B1E4CD73-F151-4C3B-9196-C83DEA47F493}">
      <dgm:prSet/>
      <dgm:spPr/>
      <dgm:t>
        <a:bodyPr/>
        <a:lstStyle/>
        <a:p>
          <a:endParaRPr lang="en-US"/>
        </a:p>
      </dgm:t>
    </dgm:pt>
    <dgm:pt modelId="{EEF3F261-B1CA-49A4-BA3E-78F6FC7E5A9F}" type="sibTrans" cxnId="{B1E4CD73-F151-4C3B-9196-C83DEA47F493}">
      <dgm:prSet/>
      <dgm:spPr/>
      <dgm:t>
        <a:bodyPr/>
        <a:lstStyle/>
        <a:p>
          <a:endParaRPr lang="en-US"/>
        </a:p>
      </dgm:t>
    </dgm:pt>
    <dgm:pt modelId="{0E4AB8B1-0F32-4259-92BF-7AE8B86BE71C}">
      <dgm:prSet/>
      <dgm:spPr/>
      <dgm:t>
        <a:bodyPr/>
        <a:lstStyle/>
        <a:p>
          <a:r>
            <a:rPr lang="en-US"/>
            <a:t>Network Security – Strengthen firewalls, restrict traffic, and block unused ports.</a:t>
          </a:r>
        </a:p>
      </dgm:t>
    </dgm:pt>
    <dgm:pt modelId="{60FC2731-0333-4BBC-85EF-19D07C1AD1B0}" type="parTrans" cxnId="{4296196E-56DB-4349-BBBE-79D0B533E0F4}">
      <dgm:prSet/>
      <dgm:spPr/>
      <dgm:t>
        <a:bodyPr/>
        <a:lstStyle/>
        <a:p>
          <a:endParaRPr lang="en-US"/>
        </a:p>
      </dgm:t>
    </dgm:pt>
    <dgm:pt modelId="{7F91A9CE-83C9-46B2-B754-E89E18368874}" type="sibTrans" cxnId="{4296196E-56DB-4349-BBBE-79D0B533E0F4}">
      <dgm:prSet/>
      <dgm:spPr/>
      <dgm:t>
        <a:bodyPr/>
        <a:lstStyle/>
        <a:p>
          <a:endParaRPr lang="en-US"/>
        </a:p>
      </dgm:t>
    </dgm:pt>
    <dgm:pt modelId="{99A369E7-EF99-4950-B5F6-FC3304D2D08A}">
      <dgm:prSet/>
      <dgm:spPr/>
      <dgm:t>
        <a:bodyPr/>
        <a:lstStyle/>
        <a:p>
          <a:r>
            <a:rPr lang="en-US"/>
            <a:t>Data Protection – Encrypt sensitive data, implement secure backup strategies.</a:t>
          </a:r>
        </a:p>
      </dgm:t>
    </dgm:pt>
    <dgm:pt modelId="{66915DBC-2680-4454-86A8-6EA3D780DFC1}" type="parTrans" cxnId="{07B1F0E4-57DD-4A9C-B3A8-9282376CFE20}">
      <dgm:prSet/>
      <dgm:spPr/>
      <dgm:t>
        <a:bodyPr/>
        <a:lstStyle/>
        <a:p>
          <a:endParaRPr lang="en-US"/>
        </a:p>
      </dgm:t>
    </dgm:pt>
    <dgm:pt modelId="{32E7D38E-7A45-4A9A-9209-27AFCCD32A0D}" type="sibTrans" cxnId="{07B1F0E4-57DD-4A9C-B3A8-9282376CFE20}">
      <dgm:prSet/>
      <dgm:spPr/>
      <dgm:t>
        <a:bodyPr/>
        <a:lstStyle/>
        <a:p>
          <a:endParaRPr lang="en-US"/>
        </a:p>
      </dgm:t>
    </dgm:pt>
    <dgm:pt modelId="{DCFA80F3-ABEC-4326-9841-6FD8DB51A1DC}">
      <dgm:prSet/>
      <dgm:spPr/>
      <dgm:t>
        <a:bodyPr/>
        <a:lstStyle/>
        <a:p>
          <a:r>
            <a:rPr lang="en-US"/>
            <a:t>Example: A properly configured firewall blocks unauthorized access attempts.</a:t>
          </a:r>
        </a:p>
      </dgm:t>
    </dgm:pt>
    <dgm:pt modelId="{B2301EC5-4D0F-4238-8174-8882B58721BB}" type="parTrans" cxnId="{E20A26D1-4499-4D3F-8B1F-BA96375F764E}">
      <dgm:prSet/>
      <dgm:spPr/>
      <dgm:t>
        <a:bodyPr/>
        <a:lstStyle/>
        <a:p>
          <a:endParaRPr lang="en-US"/>
        </a:p>
      </dgm:t>
    </dgm:pt>
    <dgm:pt modelId="{E3C5C07E-C0C4-4202-887F-5E9A72457E27}" type="sibTrans" cxnId="{E20A26D1-4499-4D3F-8B1F-BA96375F764E}">
      <dgm:prSet/>
      <dgm:spPr/>
      <dgm:t>
        <a:bodyPr/>
        <a:lstStyle/>
        <a:p>
          <a:endParaRPr lang="en-US"/>
        </a:p>
      </dgm:t>
    </dgm:pt>
    <dgm:pt modelId="{7A515E49-D4AC-46D4-8E1F-B520ECF2EC0C}" type="pres">
      <dgm:prSet presAssocID="{3F26E71A-E7E0-41E7-A25A-210F941CE52E}" presName="root" presStyleCnt="0">
        <dgm:presLayoutVars>
          <dgm:dir/>
          <dgm:resizeHandles val="exact"/>
        </dgm:presLayoutVars>
      </dgm:prSet>
      <dgm:spPr/>
    </dgm:pt>
    <dgm:pt modelId="{C6B4EDF3-14F8-4D09-8E63-2179E4F6FA66}" type="pres">
      <dgm:prSet presAssocID="{3F26E71A-E7E0-41E7-A25A-210F941CE52E}" presName="container" presStyleCnt="0">
        <dgm:presLayoutVars>
          <dgm:dir/>
          <dgm:resizeHandles val="exact"/>
        </dgm:presLayoutVars>
      </dgm:prSet>
      <dgm:spPr/>
    </dgm:pt>
    <dgm:pt modelId="{DC8BEB04-26B3-490E-8436-96A8EABEE713}" type="pres">
      <dgm:prSet presAssocID="{D88E37A4-93BF-4206-A336-BACCB83436DE}" presName="compNode" presStyleCnt="0"/>
      <dgm:spPr/>
    </dgm:pt>
    <dgm:pt modelId="{003B1F56-C312-43DB-8B99-C33774B9CF9F}" type="pres">
      <dgm:prSet presAssocID="{D88E37A4-93BF-4206-A336-BACCB83436DE}" presName="iconBgRect" presStyleLbl="bgShp" presStyleIdx="0" presStyleCnt="6"/>
      <dgm:spPr/>
    </dgm:pt>
    <dgm:pt modelId="{A81F2696-84AB-4326-9544-59333946680C}" type="pres">
      <dgm:prSet presAssocID="{D88E37A4-93BF-4206-A336-BACCB83436D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E971489-A510-419B-8F82-B0D3901DD75E}" type="pres">
      <dgm:prSet presAssocID="{D88E37A4-93BF-4206-A336-BACCB83436DE}" presName="spaceRect" presStyleCnt="0"/>
      <dgm:spPr/>
    </dgm:pt>
    <dgm:pt modelId="{847E3A78-388E-44B2-B477-813B8810E53B}" type="pres">
      <dgm:prSet presAssocID="{D88E37A4-93BF-4206-A336-BACCB83436DE}" presName="textRect" presStyleLbl="revTx" presStyleIdx="0" presStyleCnt="6">
        <dgm:presLayoutVars>
          <dgm:chMax val="1"/>
          <dgm:chPref val="1"/>
        </dgm:presLayoutVars>
      </dgm:prSet>
      <dgm:spPr/>
    </dgm:pt>
    <dgm:pt modelId="{2D642699-0397-41D2-94E0-29F04D206BD0}" type="pres">
      <dgm:prSet presAssocID="{97C0DAE6-96F6-4A07-BD01-D11ABBEBB55D}" presName="sibTrans" presStyleLbl="sibTrans2D1" presStyleIdx="0" presStyleCnt="0"/>
      <dgm:spPr/>
    </dgm:pt>
    <dgm:pt modelId="{9852143A-9A4F-436D-AD6A-447A7589BDF5}" type="pres">
      <dgm:prSet presAssocID="{D39927F3-01B1-4E7E-BB3D-36329F93B9FB}" presName="compNode" presStyleCnt="0"/>
      <dgm:spPr/>
    </dgm:pt>
    <dgm:pt modelId="{493EC141-5C95-4238-A540-7F805A3BEA5D}" type="pres">
      <dgm:prSet presAssocID="{D39927F3-01B1-4E7E-BB3D-36329F93B9FB}" presName="iconBgRect" presStyleLbl="bgShp" presStyleIdx="1" presStyleCnt="6"/>
      <dgm:spPr/>
    </dgm:pt>
    <dgm:pt modelId="{48547F9F-4B5F-4F21-BB2C-5C5E8E6561AB}" type="pres">
      <dgm:prSet presAssocID="{D39927F3-01B1-4E7E-BB3D-36329F93B9F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C3E38307-CBBA-4146-82E8-4A792078F5A6}" type="pres">
      <dgm:prSet presAssocID="{D39927F3-01B1-4E7E-BB3D-36329F93B9FB}" presName="spaceRect" presStyleCnt="0"/>
      <dgm:spPr/>
    </dgm:pt>
    <dgm:pt modelId="{5DB3AE06-824E-47E7-9E17-30B446142B8E}" type="pres">
      <dgm:prSet presAssocID="{D39927F3-01B1-4E7E-BB3D-36329F93B9FB}" presName="textRect" presStyleLbl="revTx" presStyleIdx="1" presStyleCnt="6">
        <dgm:presLayoutVars>
          <dgm:chMax val="1"/>
          <dgm:chPref val="1"/>
        </dgm:presLayoutVars>
      </dgm:prSet>
      <dgm:spPr/>
    </dgm:pt>
    <dgm:pt modelId="{7DBDBBFA-788D-4EC2-97D1-1D489CA6635F}" type="pres">
      <dgm:prSet presAssocID="{83DCBA44-7244-4FDC-880B-BDD4DD09197D}" presName="sibTrans" presStyleLbl="sibTrans2D1" presStyleIdx="0" presStyleCnt="0"/>
      <dgm:spPr/>
    </dgm:pt>
    <dgm:pt modelId="{02249E1D-A954-4577-BBA2-90C8E1444884}" type="pres">
      <dgm:prSet presAssocID="{7EBFE1BB-87B1-4A17-8C15-99EFB3E620C5}" presName="compNode" presStyleCnt="0"/>
      <dgm:spPr/>
    </dgm:pt>
    <dgm:pt modelId="{6DF57B0F-B48C-4915-80DC-8903C26B50D1}" type="pres">
      <dgm:prSet presAssocID="{7EBFE1BB-87B1-4A17-8C15-99EFB3E620C5}" presName="iconBgRect" presStyleLbl="bgShp" presStyleIdx="2" presStyleCnt="6"/>
      <dgm:spPr/>
    </dgm:pt>
    <dgm:pt modelId="{83EE4EE9-8B95-4463-B4D9-BE1BF56D8D45}" type="pres">
      <dgm:prSet presAssocID="{7EBFE1BB-87B1-4A17-8C15-99EFB3E620C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C63ADE79-BFB8-427A-AA35-6BD9F024F254}" type="pres">
      <dgm:prSet presAssocID="{7EBFE1BB-87B1-4A17-8C15-99EFB3E620C5}" presName="spaceRect" presStyleCnt="0"/>
      <dgm:spPr/>
    </dgm:pt>
    <dgm:pt modelId="{33F20241-4DC3-4FFF-977D-EE92C62D49EF}" type="pres">
      <dgm:prSet presAssocID="{7EBFE1BB-87B1-4A17-8C15-99EFB3E620C5}" presName="textRect" presStyleLbl="revTx" presStyleIdx="2" presStyleCnt="6">
        <dgm:presLayoutVars>
          <dgm:chMax val="1"/>
          <dgm:chPref val="1"/>
        </dgm:presLayoutVars>
      </dgm:prSet>
      <dgm:spPr/>
    </dgm:pt>
    <dgm:pt modelId="{0CF50F49-477A-4190-BE31-3AE19290671F}" type="pres">
      <dgm:prSet presAssocID="{EEF3F261-B1CA-49A4-BA3E-78F6FC7E5A9F}" presName="sibTrans" presStyleLbl="sibTrans2D1" presStyleIdx="0" presStyleCnt="0"/>
      <dgm:spPr/>
    </dgm:pt>
    <dgm:pt modelId="{F1EF602F-B15A-4030-A0EA-8DAF43744295}" type="pres">
      <dgm:prSet presAssocID="{0E4AB8B1-0F32-4259-92BF-7AE8B86BE71C}" presName="compNode" presStyleCnt="0"/>
      <dgm:spPr/>
    </dgm:pt>
    <dgm:pt modelId="{DE92A9F1-C902-469F-878E-28518E43B1BF}" type="pres">
      <dgm:prSet presAssocID="{0E4AB8B1-0F32-4259-92BF-7AE8B86BE71C}" presName="iconBgRect" presStyleLbl="bgShp" presStyleIdx="3" presStyleCnt="6"/>
      <dgm:spPr/>
    </dgm:pt>
    <dgm:pt modelId="{D21D5A95-8FC9-4B1C-9830-0703FB3E4254}" type="pres">
      <dgm:prSet presAssocID="{0E4AB8B1-0F32-4259-92BF-7AE8B86BE71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F332FE72-A8B0-4122-8453-DC3A5ECC8801}" type="pres">
      <dgm:prSet presAssocID="{0E4AB8B1-0F32-4259-92BF-7AE8B86BE71C}" presName="spaceRect" presStyleCnt="0"/>
      <dgm:spPr/>
    </dgm:pt>
    <dgm:pt modelId="{E8B390BA-3F8E-4F6C-89BC-A2046D6BEF6B}" type="pres">
      <dgm:prSet presAssocID="{0E4AB8B1-0F32-4259-92BF-7AE8B86BE71C}" presName="textRect" presStyleLbl="revTx" presStyleIdx="3" presStyleCnt="6">
        <dgm:presLayoutVars>
          <dgm:chMax val="1"/>
          <dgm:chPref val="1"/>
        </dgm:presLayoutVars>
      </dgm:prSet>
      <dgm:spPr/>
    </dgm:pt>
    <dgm:pt modelId="{52F6FA9B-08C5-4E2A-9C8B-E44F3A529AA1}" type="pres">
      <dgm:prSet presAssocID="{7F91A9CE-83C9-46B2-B754-E89E18368874}" presName="sibTrans" presStyleLbl="sibTrans2D1" presStyleIdx="0" presStyleCnt="0"/>
      <dgm:spPr/>
    </dgm:pt>
    <dgm:pt modelId="{E3D0D9B8-23F5-490D-9158-D185C9711E61}" type="pres">
      <dgm:prSet presAssocID="{99A369E7-EF99-4950-B5F6-FC3304D2D08A}" presName="compNode" presStyleCnt="0"/>
      <dgm:spPr/>
    </dgm:pt>
    <dgm:pt modelId="{E837416B-5A0A-4466-B023-9FA35D711DBC}" type="pres">
      <dgm:prSet presAssocID="{99A369E7-EF99-4950-B5F6-FC3304D2D08A}" presName="iconBgRect" presStyleLbl="bgShp" presStyleIdx="4" presStyleCnt="6"/>
      <dgm:spPr/>
    </dgm:pt>
    <dgm:pt modelId="{026E42EF-196F-4F0A-B773-5F054DE8CF78}" type="pres">
      <dgm:prSet presAssocID="{99A369E7-EF99-4950-B5F6-FC3304D2D08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333CD3FE-AFD8-4B1A-A22B-4EDF4C0BA949}" type="pres">
      <dgm:prSet presAssocID="{99A369E7-EF99-4950-B5F6-FC3304D2D08A}" presName="spaceRect" presStyleCnt="0"/>
      <dgm:spPr/>
    </dgm:pt>
    <dgm:pt modelId="{C3B2BFB4-03E4-4B29-8D51-22890BD76965}" type="pres">
      <dgm:prSet presAssocID="{99A369E7-EF99-4950-B5F6-FC3304D2D08A}" presName="textRect" presStyleLbl="revTx" presStyleIdx="4" presStyleCnt="6">
        <dgm:presLayoutVars>
          <dgm:chMax val="1"/>
          <dgm:chPref val="1"/>
        </dgm:presLayoutVars>
      </dgm:prSet>
      <dgm:spPr/>
    </dgm:pt>
    <dgm:pt modelId="{AB98E224-0590-4352-869C-D98C8C159EDC}" type="pres">
      <dgm:prSet presAssocID="{32E7D38E-7A45-4A9A-9209-27AFCCD32A0D}" presName="sibTrans" presStyleLbl="sibTrans2D1" presStyleIdx="0" presStyleCnt="0"/>
      <dgm:spPr/>
    </dgm:pt>
    <dgm:pt modelId="{69698DF4-97DF-4144-8BBA-4E601A81CEFD}" type="pres">
      <dgm:prSet presAssocID="{DCFA80F3-ABEC-4326-9841-6FD8DB51A1DC}" presName="compNode" presStyleCnt="0"/>
      <dgm:spPr/>
    </dgm:pt>
    <dgm:pt modelId="{C922BFFB-C23C-4BCB-970D-6B8FD29E246A}" type="pres">
      <dgm:prSet presAssocID="{DCFA80F3-ABEC-4326-9841-6FD8DB51A1DC}" presName="iconBgRect" presStyleLbl="bgShp" presStyleIdx="5" presStyleCnt="6"/>
      <dgm:spPr/>
    </dgm:pt>
    <dgm:pt modelId="{CAD86E8C-64D6-48E4-B405-8D9FF196D848}" type="pres">
      <dgm:prSet presAssocID="{DCFA80F3-ABEC-4326-9841-6FD8DB51A1D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264D840-48E6-406F-BEA5-258B4D074D48}" type="pres">
      <dgm:prSet presAssocID="{DCFA80F3-ABEC-4326-9841-6FD8DB51A1DC}" presName="spaceRect" presStyleCnt="0"/>
      <dgm:spPr/>
    </dgm:pt>
    <dgm:pt modelId="{40EF9EEC-8201-4574-BA02-C15BDDE566E3}" type="pres">
      <dgm:prSet presAssocID="{DCFA80F3-ABEC-4326-9841-6FD8DB51A1D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4A40908-4B2D-4F8E-94F7-F1E307487C1B}" type="presOf" srcId="{D39927F3-01B1-4E7E-BB3D-36329F93B9FB}" destId="{5DB3AE06-824E-47E7-9E17-30B446142B8E}" srcOrd="0" destOrd="0" presId="urn:microsoft.com/office/officeart/2018/2/layout/IconCircleList"/>
    <dgm:cxn modelId="{0FF76827-A03C-4C26-BEC1-B6F2EDDEB45E}" type="presOf" srcId="{EEF3F261-B1CA-49A4-BA3E-78F6FC7E5A9F}" destId="{0CF50F49-477A-4190-BE31-3AE19290671F}" srcOrd="0" destOrd="0" presId="urn:microsoft.com/office/officeart/2018/2/layout/IconCircleList"/>
    <dgm:cxn modelId="{710CD429-41A4-40C0-84A6-A94ECB76817A}" type="presOf" srcId="{7EBFE1BB-87B1-4A17-8C15-99EFB3E620C5}" destId="{33F20241-4DC3-4FFF-977D-EE92C62D49EF}" srcOrd="0" destOrd="0" presId="urn:microsoft.com/office/officeart/2018/2/layout/IconCircleList"/>
    <dgm:cxn modelId="{64AB3C30-03D9-4E8B-B973-BAF87593AAF1}" type="presOf" srcId="{97C0DAE6-96F6-4A07-BD01-D11ABBEBB55D}" destId="{2D642699-0397-41D2-94E0-29F04D206BD0}" srcOrd="0" destOrd="0" presId="urn:microsoft.com/office/officeart/2018/2/layout/IconCircleList"/>
    <dgm:cxn modelId="{4DDF7A3B-A576-43B7-90C9-F170C96BDE48}" srcId="{3F26E71A-E7E0-41E7-A25A-210F941CE52E}" destId="{D39927F3-01B1-4E7E-BB3D-36329F93B9FB}" srcOrd="1" destOrd="0" parTransId="{255B6FEA-0C0E-4BBB-A07F-619ECE032FF5}" sibTransId="{83DCBA44-7244-4FDC-880B-BDD4DD09197D}"/>
    <dgm:cxn modelId="{5B0B7A3F-9D32-450F-8444-79700F863DBB}" type="presOf" srcId="{DCFA80F3-ABEC-4326-9841-6FD8DB51A1DC}" destId="{40EF9EEC-8201-4574-BA02-C15BDDE566E3}" srcOrd="0" destOrd="0" presId="urn:microsoft.com/office/officeart/2018/2/layout/IconCircleList"/>
    <dgm:cxn modelId="{4296196E-56DB-4349-BBBE-79D0B533E0F4}" srcId="{3F26E71A-E7E0-41E7-A25A-210F941CE52E}" destId="{0E4AB8B1-0F32-4259-92BF-7AE8B86BE71C}" srcOrd="3" destOrd="0" parTransId="{60FC2731-0333-4BBC-85EF-19D07C1AD1B0}" sibTransId="{7F91A9CE-83C9-46B2-B754-E89E18368874}"/>
    <dgm:cxn modelId="{B1E4CD73-F151-4C3B-9196-C83DEA47F493}" srcId="{3F26E71A-E7E0-41E7-A25A-210F941CE52E}" destId="{7EBFE1BB-87B1-4A17-8C15-99EFB3E620C5}" srcOrd="2" destOrd="0" parTransId="{4D5E062C-1B46-425C-920D-571EB97B1334}" sibTransId="{EEF3F261-B1CA-49A4-BA3E-78F6FC7E5A9F}"/>
    <dgm:cxn modelId="{B50F5286-4CEB-4B25-ACEF-34499530200D}" type="presOf" srcId="{3F26E71A-E7E0-41E7-A25A-210F941CE52E}" destId="{7A515E49-D4AC-46D4-8E1F-B520ECF2EC0C}" srcOrd="0" destOrd="0" presId="urn:microsoft.com/office/officeart/2018/2/layout/IconCircleList"/>
    <dgm:cxn modelId="{D9DAC1A6-D0E7-4273-BC87-ACC9727A3DAE}" type="presOf" srcId="{99A369E7-EF99-4950-B5F6-FC3304D2D08A}" destId="{C3B2BFB4-03E4-4B29-8D51-22890BD76965}" srcOrd="0" destOrd="0" presId="urn:microsoft.com/office/officeart/2018/2/layout/IconCircleList"/>
    <dgm:cxn modelId="{A5DB20B1-1674-4AA4-AE9C-DFC9B692B950}" srcId="{3F26E71A-E7E0-41E7-A25A-210F941CE52E}" destId="{D88E37A4-93BF-4206-A336-BACCB83436DE}" srcOrd="0" destOrd="0" parTransId="{2B1CBCD5-C720-4165-BE53-CC8D795755E6}" sibTransId="{97C0DAE6-96F6-4A07-BD01-D11ABBEBB55D}"/>
    <dgm:cxn modelId="{6EA5ECB6-DB27-4AC9-976C-84A0592C0BA3}" type="presOf" srcId="{D88E37A4-93BF-4206-A336-BACCB83436DE}" destId="{847E3A78-388E-44B2-B477-813B8810E53B}" srcOrd="0" destOrd="0" presId="urn:microsoft.com/office/officeart/2018/2/layout/IconCircleList"/>
    <dgm:cxn modelId="{C3C03CBE-80BB-4128-B4D0-53BDFBDBA2C4}" type="presOf" srcId="{83DCBA44-7244-4FDC-880B-BDD4DD09197D}" destId="{7DBDBBFA-788D-4EC2-97D1-1D489CA6635F}" srcOrd="0" destOrd="0" presId="urn:microsoft.com/office/officeart/2018/2/layout/IconCircleList"/>
    <dgm:cxn modelId="{E20A26D1-4499-4D3F-8B1F-BA96375F764E}" srcId="{3F26E71A-E7E0-41E7-A25A-210F941CE52E}" destId="{DCFA80F3-ABEC-4326-9841-6FD8DB51A1DC}" srcOrd="5" destOrd="0" parTransId="{B2301EC5-4D0F-4238-8174-8882B58721BB}" sibTransId="{E3C5C07E-C0C4-4202-887F-5E9A72457E27}"/>
    <dgm:cxn modelId="{C952B6D5-BDA9-4CA4-9E75-DDB17D9A5CCC}" type="presOf" srcId="{0E4AB8B1-0F32-4259-92BF-7AE8B86BE71C}" destId="{E8B390BA-3F8E-4F6C-89BC-A2046D6BEF6B}" srcOrd="0" destOrd="0" presId="urn:microsoft.com/office/officeart/2018/2/layout/IconCircleList"/>
    <dgm:cxn modelId="{84A00CE2-4E64-4E9B-B967-4040A898938D}" type="presOf" srcId="{7F91A9CE-83C9-46B2-B754-E89E18368874}" destId="{52F6FA9B-08C5-4E2A-9C8B-E44F3A529AA1}" srcOrd="0" destOrd="0" presId="urn:microsoft.com/office/officeart/2018/2/layout/IconCircleList"/>
    <dgm:cxn modelId="{07B1F0E4-57DD-4A9C-B3A8-9282376CFE20}" srcId="{3F26E71A-E7E0-41E7-A25A-210F941CE52E}" destId="{99A369E7-EF99-4950-B5F6-FC3304D2D08A}" srcOrd="4" destOrd="0" parTransId="{66915DBC-2680-4454-86A8-6EA3D780DFC1}" sibTransId="{32E7D38E-7A45-4A9A-9209-27AFCCD32A0D}"/>
    <dgm:cxn modelId="{255B91FB-B01C-4C9F-953E-12D20FD43FF9}" type="presOf" srcId="{32E7D38E-7A45-4A9A-9209-27AFCCD32A0D}" destId="{AB98E224-0590-4352-869C-D98C8C159EDC}" srcOrd="0" destOrd="0" presId="urn:microsoft.com/office/officeart/2018/2/layout/IconCircleList"/>
    <dgm:cxn modelId="{295CA3EC-65EE-4459-886F-9E1D9655256E}" type="presParOf" srcId="{7A515E49-D4AC-46D4-8E1F-B520ECF2EC0C}" destId="{C6B4EDF3-14F8-4D09-8E63-2179E4F6FA66}" srcOrd="0" destOrd="0" presId="urn:microsoft.com/office/officeart/2018/2/layout/IconCircleList"/>
    <dgm:cxn modelId="{89CFFAFD-60EB-460A-98A3-6CA91DC3B59F}" type="presParOf" srcId="{C6B4EDF3-14F8-4D09-8E63-2179E4F6FA66}" destId="{DC8BEB04-26B3-490E-8436-96A8EABEE713}" srcOrd="0" destOrd="0" presId="urn:microsoft.com/office/officeart/2018/2/layout/IconCircleList"/>
    <dgm:cxn modelId="{43EE8AE2-4703-45C5-88A5-67DC9FF9AA81}" type="presParOf" srcId="{DC8BEB04-26B3-490E-8436-96A8EABEE713}" destId="{003B1F56-C312-43DB-8B99-C33774B9CF9F}" srcOrd="0" destOrd="0" presId="urn:microsoft.com/office/officeart/2018/2/layout/IconCircleList"/>
    <dgm:cxn modelId="{4BA6DA47-1983-4015-ADE3-1235307BFA9F}" type="presParOf" srcId="{DC8BEB04-26B3-490E-8436-96A8EABEE713}" destId="{A81F2696-84AB-4326-9544-59333946680C}" srcOrd="1" destOrd="0" presId="urn:microsoft.com/office/officeart/2018/2/layout/IconCircleList"/>
    <dgm:cxn modelId="{1B41CE66-6581-44ED-A7A8-1A8D3A9ABE51}" type="presParOf" srcId="{DC8BEB04-26B3-490E-8436-96A8EABEE713}" destId="{8E971489-A510-419B-8F82-B0D3901DD75E}" srcOrd="2" destOrd="0" presId="urn:microsoft.com/office/officeart/2018/2/layout/IconCircleList"/>
    <dgm:cxn modelId="{B2A7CA06-82EB-401D-B6FC-F4618A17F159}" type="presParOf" srcId="{DC8BEB04-26B3-490E-8436-96A8EABEE713}" destId="{847E3A78-388E-44B2-B477-813B8810E53B}" srcOrd="3" destOrd="0" presId="urn:microsoft.com/office/officeart/2018/2/layout/IconCircleList"/>
    <dgm:cxn modelId="{9887487D-F77F-471A-A027-8E54196F3AD1}" type="presParOf" srcId="{C6B4EDF3-14F8-4D09-8E63-2179E4F6FA66}" destId="{2D642699-0397-41D2-94E0-29F04D206BD0}" srcOrd="1" destOrd="0" presId="urn:microsoft.com/office/officeart/2018/2/layout/IconCircleList"/>
    <dgm:cxn modelId="{4D0148FC-E619-475F-BC0C-08559CC80677}" type="presParOf" srcId="{C6B4EDF3-14F8-4D09-8E63-2179E4F6FA66}" destId="{9852143A-9A4F-436D-AD6A-447A7589BDF5}" srcOrd="2" destOrd="0" presId="urn:microsoft.com/office/officeart/2018/2/layout/IconCircleList"/>
    <dgm:cxn modelId="{5C1D6EF3-0B5D-4AEB-95F8-08DB0BD0B293}" type="presParOf" srcId="{9852143A-9A4F-436D-AD6A-447A7589BDF5}" destId="{493EC141-5C95-4238-A540-7F805A3BEA5D}" srcOrd="0" destOrd="0" presId="urn:microsoft.com/office/officeart/2018/2/layout/IconCircleList"/>
    <dgm:cxn modelId="{6C3C6FB7-2C52-4485-B1A9-27B437C873AC}" type="presParOf" srcId="{9852143A-9A4F-436D-AD6A-447A7589BDF5}" destId="{48547F9F-4B5F-4F21-BB2C-5C5E8E6561AB}" srcOrd="1" destOrd="0" presId="urn:microsoft.com/office/officeart/2018/2/layout/IconCircleList"/>
    <dgm:cxn modelId="{26697828-7D2E-471E-92BA-CF4B047C133C}" type="presParOf" srcId="{9852143A-9A4F-436D-AD6A-447A7589BDF5}" destId="{C3E38307-CBBA-4146-82E8-4A792078F5A6}" srcOrd="2" destOrd="0" presId="urn:microsoft.com/office/officeart/2018/2/layout/IconCircleList"/>
    <dgm:cxn modelId="{FF8CABC7-78B9-4C0A-A691-D1E890F81EB0}" type="presParOf" srcId="{9852143A-9A4F-436D-AD6A-447A7589BDF5}" destId="{5DB3AE06-824E-47E7-9E17-30B446142B8E}" srcOrd="3" destOrd="0" presId="urn:microsoft.com/office/officeart/2018/2/layout/IconCircleList"/>
    <dgm:cxn modelId="{E965893C-44C9-476D-82A1-8A938A370FF1}" type="presParOf" srcId="{C6B4EDF3-14F8-4D09-8E63-2179E4F6FA66}" destId="{7DBDBBFA-788D-4EC2-97D1-1D489CA6635F}" srcOrd="3" destOrd="0" presId="urn:microsoft.com/office/officeart/2018/2/layout/IconCircleList"/>
    <dgm:cxn modelId="{3595809C-50B9-44FA-964C-C4E21619B3C8}" type="presParOf" srcId="{C6B4EDF3-14F8-4D09-8E63-2179E4F6FA66}" destId="{02249E1D-A954-4577-BBA2-90C8E1444884}" srcOrd="4" destOrd="0" presId="urn:microsoft.com/office/officeart/2018/2/layout/IconCircleList"/>
    <dgm:cxn modelId="{053167AF-3837-43E1-A4AA-50673EBD1C4B}" type="presParOf" srcId="{02249E1D-A954-4577-BBA2-90C8E1444884}" destId="{6DF57B0F-B48C-4915-80DC-8903C26B50D1}" srcOrd="0" destOrd="0" presId="urn:microsoft.com/office/officeart/2018/2/layout/IconCircleList"/>
    <dgm:cxn modelId="{20A1485A-F69D-4130-A82E-87E92B5A5548}" type="presParOf" srcId="{02249E1D-A954-4577-BBA2-90C8E1444884}" destId="{83EE4EE9-8B95-4463-B4D9-BE1BF56D8D45}" srcOrd="1" destOrd="0" presId="urn:microsoft.com/office/officeart/2018/2/layout/IconCircleList"/>
    <dgm:cxn modelId="{7ECC08B6-3B40-4D8D-AFC9-0D166DC0677B}" type="presParOf" srcId="{02249E1D-A954-4577-BBA2-90C8E1444884}" destId="{C63ADE79-BFB8-427A-AA35-6BD9F024F254}" srcOrd="2" destOrd="0" presId="urn:microsoft.com/office/officeart/2018/2/layout/IconCircleList"/>
    <dgm:cxn modelId="{02507DF0-7B3E-4D91-A495-E7B0D089019C}" type="presParOf" srcId="{02249E1D-A954-4577-BBA2-90C8E1444884}" destId="{33F20241-4DC3-4FFF-977D-EE92C62D49EF}" srcOrd="3" destOrd="0" presId="urn:microsoft.com/office/officeart/2018/2/layout/IconCircleList"/>
    <dgm:cxn modelId="{47CB3D5D-ED7D-401C-8F08-288750BC52EC}" type="presParOf" srcId="{C6B4EDF3-14F8-4D09-8E63-2179E4F6FA66}" destId="{0CF50F49-477A-4190-BE31-3AE19290671F}" srcOrd="5" destOrd="0" presId="urn:microsoft.com/office/officeart/2018/2/layout/IconCircleList"/>
    <dgm:cxn modelId="{6D060973-64AB-4CE2-84B8-FC379F65424D}" type="presParOf" srcId="{C6B4EDF3-14F8-4D09-8E63-2179E4F6FA66}" destId="{F1EF602F-B15A-4030-A0EA-8DAF43744295}" srcOrd="6" destOrd="0" presId="urn:microsoft.com/office/officeart/2018/2/layout/IconCircleList"/>
    <dgm:cxn modelId="{BA9748CA-94E2-4B9F-AE7A-10FE5C564469}" type="presParOf" srcId="{F1EF602F-B15A-4030-A0EA-8DAF43744295}" destId="{DE92A9F1-C902-469F-878E-28518E43B1BF}" srcOrd="0" destOrd="0" presId="urn:microsoft.com/office/officeart/2018/2/layout/IconCircleList"/>
    <dgm:cxn modelId="{C47E6081-F79E-4213-8F3B-2E4A1B5A8648}" type="presParOf" srcId="{F1EF602F-B15A-4030-A0EA-8DAF43744295}" destId="{D21D5A95-8FC9-4B1C-9830-0703FB3E4254}" srcOrd="1" destOrd="0" presId="urn:microsoft.com/office/officeart/2018/2/layout/IconCircleList"/>
    <dgm:cxn modelId="{99AB2885-CCBF-40C6-91E1-943EF09790FD}" type="presParOf" srcId="{F1EF602F-B15A-4030-A0EA-8DAF43744295}" destId="{F332FE72-A8B0-4122-8453-DC3A5ECC8801}" srcOrd="2" destOrd="0" presId="urn:microsoft.com/office/officeart/2018/2/layout/IconCircleList"/>
    <dgm:cxn modelId="{D8DE36CD-363C-4834-90A6-9126533EB707}" type="presParOf" srcId="{F1EF602F-B15A-4030-A0EA-8DAF43744295}" destId="{E8B390BA-3F8E-4F6C-89BC-A2046D6BEF6B}" srcOrd="3" destOrd="0" presId="urn:microsoft.com/office/officeart/2018/2/layout/IconCircleList"/>
    <dgm:cxn modelId="{D0532D43-37E5-4D4E-91E2-727E44A22EB9}" type="presParOf" srcId="{C6B4EDF3-14F8-4D09-8E63-2179E4F6FA66}" destId="{52F6FA9B-08C5-4E2A-9C8B-E44F3A529AA1}" srcOrd="7" destOrd="0" presId="urn:microsoft.com/office/officeart/2018/2/layout/IconCircleList"/>
    <dgm:cxn modelId="{BCBFC6F8-848B-4F7F-8748-2D84D4683323}" type="presParOf" srcId="{C6B4EDF3-14F8-4D09-8E63-2179E4F6FA66}" destId="{E3D0D9B8-23F5-490D-9158-D185C9711E61}" srcOrd="8" destOrd="0" presId="urn:microsoft.com/office/officeart/2018/2/layout/IconCircleList"/>
    <dgm:cxn modelId="{B6CD83F8-A129-4E21-B555-62A56AAE013F}" type="presParOf" srcId="{E3D0D9B8-23F5-490D-9158-D185C9711E61}" destId="{E837416B-5A0A-4466-B023-9FA35D711DBC}" srcOrd="0" destOrd="0" presId="urn:microsoft.com/office/officeart/2018/2/layout/IconCircleList"/>
    <dgm:cxn modelId="{E5C40012-968D-4E6E-A390-B7F340C4B31C}" type="presParOf" srcId="{E3D0D9B8-23F5-490D-9158-D185C9711E61}" destId="{026E42EF-196F-4F0A-B773-5F054DE8CF78}" srcOrd="1" destOrd="0" presId="urn:microsoft.com/office/officeart/2018/2/layout/IconCircleList"/>
    <dgm:cxn modelId="{E0835720-EC07-45BA-9755-D34E2B030949}" type="presParOf" srcId="{E3D0D9B8-23F5-490D-9158-D185C9711E61}" destId="{333CD3FE-AFD8-4B1A-A22B-4EDF4C0BA949}" srcOrd="2" destOrd="0" presId="urn:microsoft.com/office/officeart/2018/2/layout/IconCircleList"/>
    <dgm:cxn modelId="{EA2BBB42-C216-449A-A55A-15269FD79CAE}" type="presParOf" srcId="{E3D0D9B8-23F5-490D-9158-D185C9711E61}" destId="{C3B2BFB4-03E4-4B29-8D51-22890BD76965}" srcOrd="3" destOrd="0" presId="urn:microsoft.com/office/officeart/2018/2/layout/IconCircleList"/>
    <dgm:cxn modelId="{231F1F77-7241-4F28-9F18-37DFF575F640}" type="presParOf" srcId="{C6B4EDF3-14F8-4D09-8E63-2179E4F6FA66}" destId="{AB98E224-0590-4352-869C-D98C8C159EDC}" srcOrd="9" destOrd="0" presId="urn:microsoft.com/office/officeart/2018/2/layout/IconCircleList"/>
    <dgm:cxn modelId="{1BCAE8F2-20E9-49F9-9ED2-3D187EF34979}" type="presParOf" srcId="{C6B4EDF3-14F8-4D09-8E63-2179E4F6FA66}" destId="{69698DF4-97DF-4144-8BBA-4E601A81CEFD}" srcOrd="10" destOrd="0" presId="urn:microsoft.com/office/officeart/2018/2/layout/IconCircleList"/>
    <dgm:cxn modelId="{42624EC9-1A1A-49E4-90D2-CC1D0EE4D391}" type="presParOf" srcId="{69698DF4-97DF-4144-8BBA-4E601A81CEFD}" destId="{C922BFFB-C23C-4BCB-970D-6B8FD29E246A}" srcOrd="0" destOrd="0" presId="urn:microsoft.com/office/officeart/2018/2/layout/IconCircleList"/>
    <dgm:cxn modelId="{EF5F7B1C-36B3-4670-AC5E-EB699CB84436}" type="presParOf" srcId="{69698DF4-97DF-4144-8BBA-4E601A81CEFD}" destId="{CAD86E8C-64D6-48E4-B405-8D9FF196D848}" srcOrd="1" destOrd="0" presId="urn:microsoft.com/office/officeart/2018/2/layout/IconCircleList"/>
    <dgm:cxn modelId="{99888B32-093B-4ED9-8102-F39DCF37B681}" type="presParOf" srcId="{69698DF4-97DF-4144-8BBA-4E601A81CEFD}" destId="{6264D840-48E6-406F-BEA5-258B4D074D48}" srcOrd="2" destOrd="0" presId="urn:microsoft.com/office/officeart/2018/2/layout/IconCircleList"/>
    <dgm:cxn modelId="{686A2BC2-180A-4FC0-8D2F-931BF0AB73E5}" type="presParOf" srcId="{69698DF4-97DF-4144-8BBA-4E601A81CEFD}" destId="{40EF9EEC-8201-4574-BA02-C15BDDE566E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F09EA4-6528-4923-AB07-BB6B9E5203A0}" type="doc">
      <dgm:prSet loTypeId="urn:microsoft.com/office/officeart/2016/7/layout/RepeatingBendingProcessNew" loCatId="process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2C8C39A-DE4D-4762-A42F-B2EDB16CCDAF}">
      <dgm:prSet/>
      <dgm:spPr/>
      <dgm:t>
        <a:bodyPr/>
        <a:lstStyle/>
        <a:p>
          <a:r>
            <a:rPr lang="en-US"/>
            <a:t>Disable unnecessary services (e.g., Remote Desktop, Bluetooth if not needed).</a:t>
          </a:r>
        </a:p>
      </dgm:t>
    </dgm:pt>
    <dgm:pt modelId="{2F2EBEA9-1A43-431C-A94B-300589252E58}" type="parTrans" cxnId="{ED6AE911-9A70-4C49-89BC-584E5C86329E}">
      <dgm:prSet/>
      <dgm:spPr/>
      <dgm:t>
        <a:bodyPr/>
        <a:lstStyle/>
        <a:p>
          <a:endParaRPr lang="en-US"/>
        </a:p>
      </dgm:t>
    </dgm:pt>
    <dgm:pt modelId="{835F9001-8CB2-469D-8488-9A2FCEA2BE96}" type="sibTrans" cxnId="{ED6AE911-9A70-4C49-89BC-584E5C86329E}">
      <dgm:prSet/>
      <dgm:spPr/>
      <dgm:t>
        <a:bodyPr/>
        <a:lstStyle/>
        <a:p>
          <a:endParaRPr lang="en-US"/>
        </a:p>
      </dgm:t>
    </dgm:pt>
    <dgm:pt modelId="{9577F928-C003-40ED-8BAA-238394101D80}">
      <dgm:prSet/>
      <dgm:spPr/>
      <dgm:t>
        <a:bodyPr/>
        <a:lstStyle/>
        <a:p>
          <a:r>
            <a:rPr lang="en-US"/>
            <a:t>Enable system logging for tracking system activities and security events.</a:t>
          </a:r>
        </a:p>
      </dgm:t>
    </dgm:pt>
    <dgm:pt modelId="{1B68B97B-BA80-4A22-829C-F32128AB387F}" type="parTrans" cxnId="{CF7D5847-7180-40BE-BFE6-898269262A61}">
      <dgm:prSet/>
      <dgm:spPr/>
      <dgm:t>
        <a:bodyPr/>
        <a:lstStyle/>
        <a:p>
          <a:endParaRPr lang="en-US"/>
        </a:p>
      </dgm:t>
    </dgm:pt>
    <dgm:pt modelId="{EFBCA1D6-3744-4E1E-9CD8-87EAD056C3D1}" type="sibTrans" cxnId="{CF7D5847-7180-40BE-BFE6-898269262A61}">
      <dgm:prSet/>
      <dgm:spPr/>
      <dgm:t>
        <a:bodyPr/>
        <a:lstStyle/>
        <a:p>
          <a:endParaRPr lang="en-US"/>
        </a:p>
      </dgm:t>
    </dgm:pt>
    <dgm:pt modelId="{8B169BCD-00F1-4974-9E16-C5ED468A8252}">
      <dgm:prSet/>
      <dgm:spPr/>
      <dgm:t>
        <a:bodyPr/>
        <a:lstStyle/>
        <a:p>
          <a:r>
            <a:rPr lang="en-US"/>
            <a:t>Restrict admin privileges to prevent unauthorized changes.</a:t>
          </a:r>
        </a:p>
      </dgm:t>
    </dgm:pt>
    <dgm:pt modelId="{753596E3-FB01-4F04-81C9-1F645DA043D5}" type="parTrans" cxnId="{086BB036-B76B-465F-AF8B-0BFC44F30927}">
      <dgm:prSet/>
      <dgm:spPr/>
      <dgm:t>
        <a:bodyPr/>
        <a:lstStyle/>
        <a:p>
          <a:endParaRPr lang="en-US"/>
        </a:p>
      </dgm:t>
    </dgm:pt>
    <dgm:pt modelId="{EDD8CE81-1488-42E9-85E3-330C0982E02C}" type="sibTrans" cxnId="{086BB036-B76B-465F-AF8B-0BFC44F30927}">
      <dgm:prSet/>
      <dgm:spPr/>
      <dgm:t>
        <a:bodyPr/>
        <a:lstStyle/>
        <a:p>
          <a:endParaRPr lang="en-US"/>
        </a:p>
      </dgm:t>
    </dgm:pt>
    <dgm:pt modelId="{48E095C2-AFD0-4AA4-869C-4C7DE1D6B35B}">
      <dgm:prSet/>
      <dgm:spPr/>
      <dgm:t>
        <a:bodyPr/>
        <a:lstStyle/>
        <a:p>
          <a:r>
            <a:rPr lang="en-US"/>
            <a:t>Remove unused software that could introduce vulnerabilities.</a:t>
          </a:r>
        </a:p>
      </dgm:t>
    </dgm:pt>
    <dgm:pt modelId="{A99A74B8-89E5-4672-B1F1-EED7EBB8674D}" type="parTrans" cxnId="{BE903336-BF00-46BE-96BE-EB5BBE5E1C20}">
      <dgm:prSet/>
      <dgm:spPr/>
      <dgm:t>
        <a:bodyPr/>
        <a:lstStyle/>
        <a:p>
          <a:endParaRPr lang="en-US"/>
        </a:p>
      </dgm:t>
    </dgm:pt>
    <dgm:pt modelId="{654AB304-A422-40B8-B109-AD18F45E4B24}" type="sibTrans" cxnId="{BE903336-BF00-46BE-96BE-EB5BBE5E1C20}">
      <dgm:prSet/>
      <dgm:spPr/>
      <dgm:t>
        <a:bodyPr/>
        <a:lstStyle/>
        <a:p>
          <a:endParaRPr lang="en-US"/>
        </a:p>
      </dgm:t>
    </dgm:pt>
    <dgm:pt modelId="{41DF5485-7929-4FEB-8FEA-5F5693D52179}">
      <dgm:prSet/>
      <dgm:spPr/>
      <dgm:t>
        <a:bodyPr/>
        <a:lstStyle/>
        <a:p>
          <a:r>
            <a:rPr lang="en-US"/>
            <a:t>Windows Example: Disable Remote Desktop Protocol (RDP) if not in use.</a:t>
          </a:r>
        </a:p>
      </dgm:t>
    </dgm:pt>
    <dgm:pt modelId="{F1EF4597-84C9-41BA-BA13-2EA73ECD8354}" type="parTrans" cxnId="{0161F893-82FA-46F1-898D-0E39B5FCF260}">
      <dgm:prSet/>
      <dgm:spPr/>
      <dgm:t>
        <a:bodyPr/>
        <a:lstStyle/>
        <a:p>
          <a:endParaRPr lang="en-US"/>
        </a:p>
      </dgm:t>
    </dgm:pt>
    <dgm:pt modelId="{D3D0380C-4881-4B1F-8334-539657D8DA46}" type="sibTrans" cxnId="{0161F893-82FA-46F1-898D-0E39B5FCF260}">
      <dgm:prSet/>
      <dgm:spPr/>
      <dgm:t>
        <a:bodyPr/>
        <a:lstStyle/>
        <a:p>
          <a:endParaRPr lang="en-US"/>
        </a:p>
      </dgm:t>
    </dgm:pt>
    <dgm:pt modelId="{078775E1-C32D-46D4-B502-B8F173BC8A73}">
      <dgm:prSet/>
      <dgm:spPr/>
      <dgm:t>
        <a:bodyPr/>
        <a:lstStyle/>
        <a:p>
          <a:r>
            <a:rPr lang="en-US"/>
            <a:t>Linux Example: Modify SSH settings (PermitRootLogin no in /etc/ssh/sshd_config).</a:t>
          </a:r>
        </a:p>
      </dgm:t>
    </dgm:pt>
    <dgm:pt modelId="{65A5D503-F27D-405B-8CBB-2A44CC9AF622}" type="parTrans" cxnId="{4BD9D59B-2AF1-4FA2-A670-36416E9764A9}">
      <dgm:prSet/>
      <dgm:spPr/>
      <dgm:t>
        <a:bodyPr/>
        <a:lstStyle/>
        <a:p>
          <a:endParaRPr lang="en-US"/>
        </a:p>
      </dgm:t>
    </dgm:pt>
    <dgm:pt modelId="{160DD4D8-9E43-4021-BF23-5620DE50DDD0}" type="sibTrans" cxnId="{4BD9D59B-2AF1-4FA2-A670-36416E9764A9}">
      <dgm:prSet/>
      <dgm:spPr/>
      <dgm:t>
        <a:bodyPr/>
        <a:lstStyle/>
        <a:p>
          <a:endParaRPr lang="en-US"/>
        </a:p>
      </dgm:t>
    </dgm:pt>
    <dgm:pt modelId="{76584988-B804-4E44-9DEB-689E27527B14}" type="pres">
      <dgm:prSet presAssocID="{9CF09EA4-6528-4923-AB07-BB6B9E5203A0}" presName="Name0" presStyleCnt="0">
        <dgm:presLayoutVars>
          <dgm:dir/>
          <dgm:resizeHandles val="exact"/>
        </dgm:presLayoutVars>
      </dgm:prSet>
      <dgm:spPr/>
    </dgm:pt>
    <dgm:pt modelId="{8699CD40-FAB2-4931-9A87-DDE161CED8BC}" type="pres">
      <dgm:prSet presAssocID="{22C8C39A-DE4D-4762-A42F-B2EDB16CCDAF}" presName="node" presStyleLbl="node1" presStyleIdx="0" presStyleCnt="6">
        <dgm:presLayoutVars>
          <dgm:bulletEnabled val="1"/>
        </dgm:presLayoutVars>
      </dgm:prSet>
      <dgm:spPr/>
    </dgm:pt>
    <dgm:pt modelId="{7EA5ABF0-ACE3-497C-B974-C3BE2A97110B}" type="pres">
      <dgm:prSet presAssocID="{835F9001-8CB2-469D-8488-9A2FCEA2BE96}" presName="sibTrans" presStyleLbl="sibTrans1D1" presStyleIdx="0" presStyleCnt="5"/>
      <dgm:spPr/>
    </dgm:pt>
    <dgm:pt modelId="{7BF897AE-ADC8-4D85-972E-AD60BA0DC16A}" type="pres">
      <dgm:prSet presAssocID="{835F9001-8CB2-469D-8488-9A2FCEA2BE96}" presName="connectorText" presStyleLbl="sibTrans1D1" presStyleIdx="0" presStyleCnt="5"/>
      <dgm:spPr/>
    </dgm:pt>
    <dgm:pt modelId="{739FEBDF-640B-49C2-B655-ABDE505AF40C}" type="pres">
      <dgm:prSet presAssocID="{9577F928-C003-40ED-8BAA-238394101D80}" presName="node" presStyleLbl="node1" presStyleIdx="1" presStyleCnt="6">
        <dgm:presLayoutVars>
          <dgm:bulletEnabled val="1"/>
        </dgm:presLayoutVars>
      </dgm:prSet>
      <dgm:spPr/>
    </dgm:pt>
    <dgm:pt modelId="{E23C0D2C-CC24-4981-A69D-FE13C210246E}" type="pres">
      <dgm:prSet presAssocID="{EFBCA1D6-3744-4E1E-9CD8-87EAD056C3D1}" presName="sibTrans" presStyleLbl="sibTrans1D1" presStyleIdx="1" presStyleCnt="5"/>
      <dgm:spPr/>
    </dgm:pt>
    <dgm:pt modelId="{28CA2E2B-4088-4727-B3F1-BFD82FB8772F}" type="pres">
      <dgm:prSet presAssocID="{EFBCA1D6-3744-4E1E-9CD8-87EAD056C3D1}" presName="connectorText" presStyleLbl="sibTrans1D1" presStyleIdx="1" presStyleCnt="5"/>
      <dgm:spPr/>
    </dgm:pt>
    <dgm:pt modelId="{C9C43CD0-BEC7-43DD-8EDB-16E396FD322F}" type="pres">
      <dgm:prSet presAssocID="{8B169BCD-00F1-4974-9E16-C5ED468A8252}" presName="node" presStyleLbl="node1" presStyleIdx="2" presStyleCnt="6">
        <dgm:presLayoutVars>
          <dgm:bulletEnabled val="1"/>
        </dgm:presLayoutVars>
      </dgm:prSet>
      <dgm:spPr/>
    </dgm:pt>
    <dgm:pt modelId="{C1A2AEDA-1ADF-44EE-9FCE-6B66234E0C41}" type="pres">
      <dgm:prSet presAssocID="{EDD8CE81-1488-42E9-85E3-330C0982E02C}" presName="sibTrans" presStyleLbl="sibTrans1D1" presStyleIdx="2" presStyleCnt="5"/>
      <dgm:spPr/>
    </dgm:pt>
    <dgm:pt modelId="{A31F28FF-5F0F-4068-B194-70D5A42516E1}" type="pres">
      <dgm:prSet presAssocID="{EDD8CE81-1488-42E9-85E3-330C0982E02C}" presName="connectorText" presStyleLbl="sibTrans1D1" presStyleIdx="2" presStyleCnt="5"/>
      <dgm:spPr/>
    </dgm:pt>
    <dgm:pt modelId="{F37D146E-1F36-44CE-989B-8C6DAD516B56}" type="pres">
      <dgm:prSet presAssocID="{48E095C2-AFD0-4AA4-869C-4C7DE1D6B35B}" presName="node" presStyleLbl="node1" presStyleIdx="3" presStyleCnt="6">
        <dgm:presLayoutVars>
          <dgm:bulletEnabled val="1"/>
        </dgm:presLayoutVars>
      </dgm:prSet>
      <dgm:spPr/>
    </dgm:pt>
    <dgm:pt modelId="{86519C42-DF66-49D1-9B7F-CABDB5D7A228}" type="pres">
      <dgm:prSet presAssocID="{654AB304-A422-40B8-B109-AD18F45E4B24}" presName="sibTrans" presStyleLbl="sibTrans1D1" presStyleIdx="3" presStyleCnt="5"/>
      <dgm:spPr/>
    </dgm:pt>
    <dgm:pt modelId="{C69E18DD-CF67-4A56-BDBD-D1DB340A7C6D}" type="pres">
      <dgm:prSet presAssocID="{654AB304-A422-40B8-B109-AD18F45E4B24}" presName="connectorText" presStyleLbl="sibTrans1D1" presStyleIdx="3" presStyleCnt="5"/>
      <dgm:spPr/>
    </dgm:pt>
    <dgm:pt modelId="{105DFA9A-24AB-40D9-A831-76F3605B306E}" type="pres">
      <dgm:prSet presAssocID="{41DF5485-7929-4FEB-8FEA-5F5693D52179}" presName="node" presStyleLbl="node1" presStyleIdx="4" presStyleCnt="6">
        <dgm:presLayoutVars>
          <dgm:bulletEnabled val="1"/>
        </dgm:presLayoutVars>
      </dgm:prSet>
      <dgm:spPr/>
    </dgm:pt>
    <dgm:pt modelId="{B357133E-22ED-4F99-B75A-10DE2521694C}" type="pres">
      <dgm:prSet presAssocID="{D3D0380C-4881-4B1F-8334-539657D8DA46}" presName="sibTrans" presStyleLbl="sibTrans1D1" presStyleIdx="4" presStyleCnt="5"/>
      <dgm:spPr/>
    </dgm:pt>
    <dgm:pt modelId="{E30E5E31-F308-4348-B833-2F5F28B398FB}" type="pres">
      <dgm:prSet presAssocID="{D3D0380C-4881-4B1F-8334-539657D8DA46}" presName="connectorText" presStyleLbl="sibTrans1D1" presStyleIdx="4" presStyleCnt="5"/>
      <dgm:spPr/>
    </dgm:pt>
    <dgm:pt modelId="{A061DC3F-78F1-4640-A125-C1B846FC253D}" type="pres">
      <dgm:prSet presAssocID="{078775E1-C32D-46D4-B502-B8F173BC8A73}" presName="node" presStyleLbl="node1" presStyleIdx="5" presStyleCnt="6">
        <dgm:presLayoutVars>
          <dgm:bulletEnabled val="1"/>
        </dgm:presLayoutVars>
      </dgm:prSet>
      <dgm:spPr/>
    </dgm:pt>
  </dgm:ptLst>
  <dgm:cxnLst>
    <dgm:cxn modelId="{25238608-746F-4D71-9BD9-C70CD9271958}" type="presOf" srcId="{22C8C39A-DE4D-4762-A42F-B2EDB16CCDAF}" destId="{8699CD40-FAB2-4931-9A87-DDE161CED8BC}" srcOrd="0" destOrd="0" presId="urn:microsoft.com/office/officeart/2016/7/layout/RepeatingBendingProcessNew"/>
    <dgm:cxn modelId="{ED6AE911-9A70-4C49-89BC-584E5C86329E}" srcId="{9CF09EA4-6528-4923-AB07-BB6B9E5203A0}" destId="{22C8C39A-DE4D-4762-A42F-B2EDB16CCDAF}" srcOrd="0" destOrd="0" parTransId="{2F2EBEA9-1A43-431C-A94B-300589252E58}" sibTransId="{835F9001-8CB2-469D-8488-9A2FCEA2BE96}"/>
    <dgm:cxn modelId="{A8D3D413-EB01-48C4-9566-5A1799BDAD28}" type="presOf" srcId="{48E095C2-AFD0-4AA4-869C-4C7DE1D6B35B}" destId="{F37D146E-1F36-44CE-989B-8C6DAD516B56}" srcOrd="0" destOrd="0" presId="urn:microsoft.com/office/officeart/2016/7/layout/RepeatingBendingProcessNew"/>
    <dgm:cxn modelId="{C548F615-6C50-4162-8656-4C533F7723A0}" type="presOf" srcId="{078775E1-C32D-46D4-B502-B8F173BC8A73}" destId="{A061DC3F-78F1-4640-A125-C1B846FC253D}" srcOrd="0" destOrd="0" presId="urn:microsoft.com/office/officeart/2016/7/layout/RepeatingBendingProcessNew"/>
    <dgm:cxn modelId="{C151232B-FE11-4A9C-A193-23CB87F83916}" type="presOf" srcId="{D3D0380C-4881-4B1F-8334-539657D8DA46}" destId="{B357133E-22ED-4F99-B75A-10DE2521694C}" srcOrd="0" destOrd="0" presId="urn:microsoft.com/office/officeart/2016/7/layout/RepeatingBendingProcessNew"/>
    <dgm:cxn modelId="{CCA11D30-418D-4955-98FF-CE000F7A6327}" type="presOf" srcId="{EFBCA1D6-3744-4E1E-9CD8-87EAD056C3D1}" destId="{E23C0D2C-CC24-4981-A69D-FE13C210246E}" srcOrd="0" destOrd="0" presId="urn:microsoft.com/office/officeart/2016/7/layout/RepeatingBendingProcessNew"/>
    <dgm:cxn modelId="{45A64B32-0F63-4848-921E-A92F484F5D1E}" type="presOf" srcId="{835F9001-8CB2-469D-8488-9A2FCEA2BE96}" destId="{7BF897AE-ADC8-4D85-972E-AD60BA0DC16A}" srcOrd="1" destOrd="0" presId="urn:microsoft.com/office/officeart/2016/7/layout/RepeatingBendingProcessNew"/>
    <dgm:cxn modelId="{BE903336-BF00-46BE-96BE-EB5BBE5E1C20}" srcId="{9CF09EA4-6528-4923-AB07-BB6B9E5203A0}" destId="{48E095C2-AFD0-4AA4-869C-4C7DE1D6B35B}" srcOrd="3" destOrd="0" parTransId="{A99A74B8-89E5-4672-B1F1-EED7EBB8674D}" sibTransId="{654AB304-A422-40B8-B109-AD18F45E4B24}"/>
    <dgm:cxn modelId="{086BB036-B76B-465F-AF8B-0BFC44F30927}" srcId="{9CF09EA4-6528-4923-AB07-BB6B9E5203A0}" destId="{8B169BCD-00F1-4974-9E16-C5ED468A8252}" srcOrd="2" destOrd="0" parTransId="{753596E3-FB01-4F04-81C9-1F645DA043D5}" sibTransId="{EDD8CE81-1488-42E9-85E3-330C0982E02C}"/>
    <dgm:cxn modelId="{CF7D5847-7180-40BE-BFE6-898269262A61}" srcId="{9CF09EA4-6528-4923-AB07-BB6B9E5203A0}" destId="{9577F928-C003-40ED-8BAA-238394101D80}" srcOrd="1" destOrd="0" parTransId="{1B68B97B-BA80-4A22-829C-F32128AB387F}" sibTransId="{EFBCA1D6-3744-4E1E-9CD8-87EAD056C3D1}"/>
    <dgm:cxn modelId="{895CA04A-56CD-4272-B3F4-C6A48B2F5B9D}" type="presOf" srcId="{9577F928-C003-40ED-8BAA-238394101D80}" destId="{739FEBDF-640B-49C2-B655-ABDE505AF40C}" srcOrd="0" destOrd="0" presId="urn:microsoft.com/office/officeart/2016/7/layout/RepeatingBendingProcessNew"/>
    <dgm:cxn modelId="{E679534D-1FF2-4786-96B2-922B0F9A34F3}" type="presOf" srcId="{8B169BCD-00F1-4974-9E16-C5ED468A8252}" destId="{C9C43CD0-BEC7-43DD-8EDB-16E396FD322F}" srcOrd="0" destOrd="0" presId="urn:microsoft.com/office/officeart/2016/7/layout/RepeatingBendingProcessNew"/>
    <dgm:cxn modelId="{3E483370-D7C1-409D-85DC-DAF8F09EFB1A}" type="presOf" srcId="{EDD8CE81-1488-42E9-85E3-330C0982E02C}" destId="{C1A2AEDA-1ADF-44EE-9FCE-6B66234E0C41}" srcOrd="0" destOrd="0" presId="urn:microsoft.com/office/officeart/2016/7/layout/RepeatingBendingProcessNew"/>
    <dgm:cxn modelId="{3F540874-7763-43B6-B919-7C0C48D0970B}" type="presOf" srcId="{EDD8CE81-1488-42E9-85E3-330C0982E02C}" destId="{A31F28FF-5F0F-4068-B194-70D5A42516E1}" srcOrd="1" destOrd="0" presId="urn:microsoft.com/office/officeart/2016/7/layout/RepeatingBendingProcessNew"/>
    <dgm:cxn modelId="{0161F893-82FA-46F1-898D-0E39B5FCF260}" srcId="{9CF09EA4-6528-4923-AB07-BB6B9E5203A0}" destId="{41DF5485-7929-4FEB-8FEA-5F5693D52179}" srcOrd="4" destOrd="0" parTransId="{F1EF4597-84C9-41BA-BA13-2EA73ECD8354}" sibTransId="{D3D0380C-4881-4B1F-8334-539657D8DA46}"/>
    <dgm:cxn modelId="{4BD9D59B-2AF1-4FA2-A670-36416E9764A9}" srcId="{9CF09EA4-6528-4923-AB07-BB6B9E5203A0}" destId="{078775E1-C32D-46D4-B502-B8F173BC8A73}" srcOrd="5" destOrd="0" parTransId="{65A5D503-F27D-405B-8CBB-2A44CC9AF622}" sibTransId="{160DD4D8-9E43-4021-BF23-5620DE50DDD0}"/>
    <dgm:cxn modelId="{5F9459A0-2600-4BE9-A0D5-96BFF8DF3330}" type="presOf" srcId="{835F9001-8CB2-469D-8488-9A2FCEA2BE96}" destId="{7EA5ABF0-ACE3-497C-B974-C3BE2A97110B}" srcOrd="0" destOrd="0" presId="urn:microsoft.com/office/officeart/2016/7/layout/RepeatingBendingProcessNew"/>
    <dgm:cxn modelId="{9B7F3FA9-276D-4B11-8282-C471952197DD}" type="presOf" srcId="{654AB304-A422-40B8-B109-AD18F45E4B24}" destId="{86519C42-DF66-49D1-9B7F-CABDB5D7A228}" srcOrd="0" destOrd="0" presId="urn:microsoft.com/office/officeart/2016/7/layout/RepeatingBendingProcessNew"/>
    <dgm:cxn modelId="{6FE0B6B5-9D7C-41E0-B269-B6A634F6969F}" type="presOf" srcId="{D3D0380C-4881-4B1F-8334-539657D8DA46}" destId="{E30E5E31-F308-4348-B833-2F5F28B398FB}" srcOrd="1" destOrd="0" presId="urn:microsoft.com/office/officeart/2016/7/layout/RepeatingBendingProcessNew"/>
    <dgm:cxn modelId="{D5047ABE-96D2-4AEA-8DC1-1604D0842D30}" type="presOf" srcId="{654AB304-A422-40B8-B109-AD18F45E4B24}" destId="{C69E18DD-CF67-4A56-BDBD-D1DB340A7C6D}" srcOrd="1" destOrd="0" presId="urn:microsoft.com/office/officeart/2016/7/layout/RepeatingBendingProcessNew"/>
    <dgm:cxn modelId="{EA0D42C6-0E34-4989-8CAA-C59F71BED0C0}" type="presOf" srcId="{41DF5485-7929-4FEB-8FEA-5F5693D52179}" destId="{105DFA9A-24AB-40D9-A831-76F3605B306E}" srcOrd="0" destOrd="0" presId="urn:microsoft.com/office/officeart/2016/7/layout/RepeatingBendingProcessNew"/>
    <dgm:cxn modelId="{949BD9ED-CB74-4D3D-8AA0-692D85801F7A}" type="presOf" srcId="{9CF09EA4-6528-4923-AB07-BB6B9E5203A0}" destId="{76584988-B804-4E44-9DEB-689E27527B14}" srcOrd="0" destOrd="0" presId="urn:microsoft.com/office/officeart/2016/7/layout/RepeatingBendingProcessNew"/>
    <dgm:cxn modelId="{DFA0A0F4-CB34-412F-897D-051308383477}" type="presOf" srcId="{EFBCA1D6-3744-4E1E-9CD8-87EAD056C3D1}" destId="{28CA2E2B-4088-4727-B3F1-BFD82FB8772F}" srcOrd="1" destOrd="0" presId="urn:microsoft.com/office/officeart/2016/7/layout/RepeatingBendingProcessNew"/>
    <dgm:cxn modelId="{4588F4BB-E5E4-4BEA-94E7-F366438418EF}" type="presParOf" srcId="{76584988-B804-4E44-9DEB-689E27527B14}" destId="{8699CD40-FAB2-4931-9A87-DDE161CED8BC}" srcOrd="0" destOrd="0" presId="urn:microsoft.com/office/officeart/2016/7/layout/RepeatingBendingProcessNew"/>
    <dgm:cxn modelId="{8AFB82B4-27D7-46AE-912F-FF393112B29D}" type="presParOf" srcId="{76584988-B804-4E44-9DEB-689E27527B14}" destId="{7EA5ABF0-ACE3-497C-B974-C3BE2A97110B}" srcOrd="1" destOrd="0" presId="urn:microsoft.com/office/officeart/2016/7/layout/RepeatingBendingProcessNew"/>
    <dgm:cxn modelId="{6E32F4FA-24D1-4482-AF08-8C5631A60220}" type="presParOf" srcId="{7EA5ABF0-ACE3-497C-B974-C3BE2A97110B}" destId="{7BF897AE-ADC8-4D85-972E-AD60BA0DC16A}" srcOrd="0" destOrd="0" presId="urn:microsoft.com/office/officeart/2016/7/layout/RepeatingBendingProcessNew"/>
    <dgm:cxn modelId="{4F1824A7-1EE8-4722-B907-748257073CCC}" type="presParOf" srcId="{76584988-B804-4E44-9DEB-689E27527B14}" destId="{739FEBDF-640B-49C2-B655-ABDE505AF40C}" srcOrd="2" destOrd="0" presId="urn:microsoft.com/office/officeart/2016/7/layout/RepeatingBendingProcessNew"/>
    <dgm:cxn modelId="{9956CD90-4818-4A6B-AA76-7A71F53D0D4A}" type="presParOf" srcId="{76584988-B804-4E44-9DEB-689E27527B14}" destId="{E23C0D2C-CC24-4981-A69D-FE13C210246E}" srcOrd="3" destOrd="0" presId="urn:microsoft.com/office/officeart/2016/7/layout/RepeatingBendingProcessNew"/>
    <dgm:cxn modelId="{D59A3ABA-368D-485A-B71D-8A130DCEA691}" type="presParOf" srcId="{E23C0D2C-CC24-4981-A69D-FE13C210246E}" destId="{28CA2E2B-4088-4727-B3F1-BFD82FB8772F}" srcOrd="0" destOrd="0" presId="urn:microsoft.com/office/officeart/2016/7/layout/RepeatingBendingProcessNew"/>
    <dgm:cxn modelId="{4C88F812-D725-4606-BC9D-2F005B577FEF}" type="presParOf" srcId="{76584988-B804-4E44-9DEB-689E27527B14}" destId="{C9C43CD0-BEC7-43DD-8EDB-16E396FD322F}" srcOrd="4" destOrd="0" presId="urn:microsoft.com/office/officeart/2016/7/layout/RepeatingBendingProcessNew"/>
    <dgm:cxn modelId="{952EAA67-3762-4704-B3AF-280EFDFBF019}" type="presParOf" srcId="{76584988-B804-4E44-9DEB-689E27527B14}" destId="{C1A2AEDA-1ADF-44EE-9FCE-6B66234E0C41}" srcOrd="5" destOrd="0" presId="urn:microsoft.com/office/officeart/2016/7/layout/RepeatingBendingProcessNew"/>
    <dgm:cxn modelId="{A61C27D1-BE87-4396-839E-962B902AA8A4}" type="presParOf" srcId="{C1A2AEDA-1ADF-44EE-9FCE-6B66234E0C41}" destId="{A31F28FF-5F0F-4068-B194-70D5A42516E1}" srcOrd="0" destOrd="0" presId="urn:microsoft.com/office/officeart/2016/7/layout/RepeatingBendingProcessNew"/>
    <dgm:cxn modelId="{04E49739-677C-4286-85AF-8E4AFA54EF4E}" type="presParOf" srcId="{76584988-B804-4E44-9DEB-689E27527B14}" destId="{F37D146E-1F36-44CE-989B-8C6DAD516B56}" srcOrd="6" destOrd="0" presId="urn:microsoft.com/office/officeart/2016/7/layout/RepeatingBendingProcessNew"/>
    <dgm:cxn modelId="{E676B2A3-8617-4127-975B-3EB9803A3A9A}" type="presParOf" srcId="{76584988-B804-4E44-9DEB-689E27527B14}" destId="{86519C42-DF66-49D1-9B7F-CABDB5D7A228}" srcOrd="7" destOrd="0" presId="urn:microsoft.com/office/officeart/2016/7/layout/RepeatingBendingProcessNew"/>
    <dgm:cxn modelId="{0B5CC379-DB25-421B-9B6C-53331F32DDFF}" type="presParOf" srcId="{86519C42-DF66-49D1-9B7F-CABDB5D7A228}" destId="{C69E18DD-CF67-4A56-BDBD-D1DB340A7C6D}" srcOrd="0" destOrd="0" presId="urn:microsoft.com/office/officeart/2016/7/layout/RepeatingBendingProcessNew"/>
    <dgm:cxn modelId="{0EB1B4D0-E12E-4290-B66C-A20F4EB90652}" type="presParOf" srcId="{76584988-B804-4E44-9DEB-689E27527B14}" destId="{105DFA9A-24AB-40D9-A831-76F3605B306E}" srcOrd="8" destOrd="0" presId="urn:microsoft.com/office/officeart/2016/7/layout/RepeatingBendingProcessNew"/>
    <dgm:cxn modelId="{AAFB1CA7-9DC7-41DA-BB1E-1FCCDCC4402A}" type="presParOf" srcId="{76584988-B804-4E44-9DEB-689E27527B14}" destId="{B357133E-22ED-4F99-B75A-10DE2521694C}" srcOrd="9" destOrd="0" presId="urn:microsoft.com/office/officeart/2016/7/layout/RepeatingBendingProcessNew"/>
    <dgm:cxn modelId="{A9A6FC50-1D2E-43A0-A396-5F8909CE183D}" type="presParOf" srcId="{B357133E-22ED-4F99-B75A-10DE2521694C}" destId="{E30E5E31-F308-4348-B833-2F5F28B398FB}" srcOrd="0" destOrd="0" presId="urn:microsoft.com/office/officeart/2016/7/layout/RepeatingBendingProcessNew"/>
    <dgm:cxn modelId="{10A57A6E-BA08-4568-8A8D-2462E295C6B7}" type="presParOf" srcId="{76584988-B804-4E44-9DEB-689E27527B14}" destId="{A061DC3F-78F1-4640-A125-C1B846FC253D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6B24F5-84F1-4F32-BA6C-56DB2FAEEFC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91917E6-F91B-41D9-90BA-5A485446E720}">
      <dgm:prSet/>
      <dgm:spPr/>
      <dgm:t>
        <a:bodyPr/>
        <a:lstStyle/>
        <a:p>
          <a:r>
            <a:rPr lang="en-US"/>
            <a:t>Follow the Principle of Least Privilege (PoLP) – Users only get the access they need.</a:t>
          </a:r>
        </a:p>
      </dgm:t>
    </dgm:pt>
    <dgm:pt modelId="{0D9A857C-4A6A-4B2E-97C1-DC5EE63BA2FC}" type="parTrans" cxnId="{8FED02F4-ECF7-4AB4-8438-5F4F34FFAEFE}">
      <dgm:prSet/>
      <dgm:spPr/>
      <dgm:t>
        <a:bodyPr/>
        <a:lstStyle/>
        <a:p>
          <a:endParaRPr lang="en-US"/>
        </a:p>
      </dgm:t>
    </dgm:pt>
    <dgm:pt modelId="{8EEF85A2-99CC-42B0-B26D-CF30141D2FB6}" type="sibTrans" cxnId="{8FED02F4-ECF7-4AB4-8438-5F4F34FFAEFE}">
      <dgm:prSet/>
      <dgm:spPr/>
      <dgm:t>
        <a:bodyPr/>
        <a:lstStyle/>
        <a:p>
          <a:endParaRPr lang="en-US"/>
        </a:p>
      </dgm:t>
    </dgm:pt>
    <dgm:pt modelId="{774E487A-8F85-4A9E-BD55-07BE984F00B9}">
      <dgm:prSet/>
      <dgm:spPr/>
      <dgm:t>
        <a:bodyPr/>
        <a:lstStyle/>
        <a:p>
          <a:r>
            <a:rPr lang="en-US"/>
            <a:t>Enforce Multi-Factor Authentication (MFA) to add extra login security.</a:t>
          </a:r>
        </a:p>
      </dgm:t>
    </dgm:pt>
    <dgm:pt modelId="{E9D4E3AF-8DBA-467C-9CB2-9ADCDFB05DBB}" type="parTrans" cxnId="{19923BA9-6625-4621-ACC0-1F227D0E5FB6}">
      <dgm:prSet/>
      <dgm:spPr/>
      <dgm:t>
        <a:bodyPr/>
        <a:lstStyle/>
        <a:p>
          <a:endParaRPr lang="en-US"/>
        </a:p>
      </dgm:t>
    </dgm:pt>
    <dgm:pt modelId="{DB4B72A7-B6C2-45FA-A9EE-476D2CB2CAE2}" type="sibTrans" cxnId="{19923BA9-6625-4621-ACC0-1F227D0E5FB6}">
      <dgm:prSet/>
      <dgm:spPr/>
      <dgm:t>
        <a:bodyPr/>
        <a:lstStyle/>
        <a:p>
          <a:endParaRPr lang="en-US"/>
        </a:p>
      </dgm:t>
    </dgm:pt>
    <dgm:pt modelId="{00D80F10-56A4-4514-9998-B2B897D2CC57}">
      <dgm:prSet/>
      <dgm:spPr/>
      <dgm:t>
        <a:bodyPr/>
        <a:lstStyle/>
        <a:p>
          <a:r>
            <a:rPr lang="en-US"/>
            <a:t>Implement strong password policies (length, complexity, expiration).</a:t>
          </a:r>
        </a:p>
      </dgm:t>
    </dgm:pt>
    <dgm:pt modelId="{248265B2-6B8C-46C6-869B-33251A53B9AA}" type="parTrans" cxnId="{F7AD05AA-9F0C-49BA-92DB-33E99461DB54}">
      <dgm:prSet/>
      <dgm:spPr/>
      <dgm:t>
        <a:bodyPr/>
        <a:lstStyle/>
        <a:p>
          <a:endParaRPr lang="en-US"/>
        </a:p>
      </dgm:t>
    </dgm:pt>
    <dgm:pt modelId="{AE99306B-E894-48E8-8745-B2F4344153B8}" type="sibTrans" cxnId="{F7AD05AA-9F0C-49BA-92DB-33E99461DB54}">
      <dgm:prSet/>
      <dgm:spPr/>
      <dgm:t>
        <a:bodyPr/>
        <a:lstStyle/>
        <a:p>
          <a:endParaRPr lang="en-US"/>
        </a:p>
      </dgm:t>
    </dgm:pt>
    <dgm:pt modelId="{C4E0D4D3-B686-4B42-9FEF-26027F0811DB}">
      <dgm:prSet/>
      <dgm:spPr/>
      <dgm:t>
        <a:bodyPr/>
        <a:lstStyle/>
        <a:p>
          <a:r>
            <a:rPr lang="en-US"/>
            <a:t>Monitor and review user accounts to detect anomalies.</a:t>
          </a:r>
        </a:p>
      </dgm:t>
    </dgm:pt>
    <dgm:pt modelId="{AEF9ED5F-1B43-4033-9B73-73B1E9072114}" type="parTrans" cxnId="{ECD8516F-8693-43D4-A085-EE08AD42B20E}">
      <dgm:prSet/>
      <dgm:spPr/>
      <dgm:t>
        <a:bodyPr/>
        <a:lstStyle/>
        <a:p>
          <a:endParaRPr lang="en-US"/>
        </a:p>
      </dgm:t>
    </dgm:pt>
    <dgm:pt modelId="{EA6F7552-3902-40C5-AD7F-2684BB641DE9}" type="sibTrans" cxnId="{ECD8516F-8693-43D4-A085-EE08AD42B20E}">
      <dgm:prSet/>
      <dgm:spPr/>
      <dgm:t>
        <a:bodyPr/>
        <a:lstStyle/>
        <a:p>
          <a:endParaRPr lang="en-US"/>
        </a:p>
      </dgm:t>
    </dgm:pt>
    <dgm:pt modelId="{808495D5-B989-45D1-ACD2-8531C2FAFCA6}">
      <dgm:prSet/>
      <dgm:spPr/>
      <dgm:t>
        <a:bodyPr/>
        <a:lstStyle/>
        <a:p>
          <a:r>
            <a:rPr lang="en-US"/>
            <a:t>Windows Example: Apply Group Policy Object (GPO) to enforce password rules.</a:t>
          </a:r>
        </a:p>
      </dgm:t>
    </dgm:pt>
    <dgm:pt modelId="{67C3E669-1B63-4379-9EC5-D4BE7CFA9CA6}" type="parTrans" cxnId="{F169D510-D138-441D-BF5D-643F94352CCA}">
      <dgm:prSet/>
      <dgm:spPr/>
      <dgm:t>
        <a:bodyPr/>
        <a:lstStyle/>
        <a:p>
          <a:endParaRPr lang="en-US"/>
        </a:p>
      </dgm:t>
    </dgm:pt>
    <dgm:pt modelId="{FB5ADE60-8969-403C-B222-092A4862BF77}" type="sibTrans" cxnId="{F169D510-D138-441D-BF5D-643F94352CCA}">
      <dgm:prSet/>
      <dgm:spPr/>
      <dgm:t>
        <a:bodyPr/>
        <a:lstStyle/>
        <a:p>
          <a:endParaRPr lang="en-US"/>
        </a:p>
      </dgm:t>
    </dgm:pt>
    <dgm:pt modelId="{D25B0B39-15E9-468D-8C77-EB331C791EE7}">
      <dgm:prSet/>
      <dgm:spPr/>
      <dgm:t>
        <a:bodyPr/>
        <a:lstStyle/>
        <a:p>
          <a:r>
            <a:rPr lang="en-US"/>
            <a:t>Linux Example: Use sudo adduser &lt;username&gt; to create restricted users.</a:t>
          </a:r>
        </a:p>
      </dgm:t>
    </dgm:pt>
    <dgm:pt modelId="{362A03F4-2FC4-4D5D-915B-5DCECF609032}" type="parTrans" cxnId="{5170BE8E-3179-41E3-BCE3-D0768A10922D}">
      <dgm:prSet/>
      <dgm:spPr/>
      <dgm:t>
        <a:bodyPr/>
        <a:lstStyle/>
        <a:p>
          <a:endParaRPr lang="en-US"/>
        </a:p>
      </dgm:t>
    </dgm:pt>
    <dgm:pt modelId="{F0DEF0E3-9342-46B4-BE53-895867DFF36B}" type="sibTrans" cxnId="{5170BE8E-3179-41E3-BCE3-D0768A10922D}">
      <dgm:prSet/>
      <dgm:spPr/>
      <dgm:t>
        <a:bodyPr/>
        <a:lstStyle/>
        <a:p>
          <a:endParaRPr lang="en-US"/>
        </a:p>
      </dgm:t>
    </dgm:pt>
    <dgm:pt modelId="{D1E6C8CA-0999-4D66-8A8B-B4ABA6C9786F}" type="pres">
      <dgm:prSet presAssocID="{ED6B24F5-84F1-4F32-BA6C-56DB2FAEEFC9}" presName="Name0" presStyleCnt="0">
        <dgm:presLayoutVars>
          <dgm:dir/>
          <dgm:resizeHandles val="exact"/>
        </dgm:presLayoutVars>
      </dgm:prSet>
      <dgm:spPr/>
    </dgm:pt>
    <dgm:pt modelId="{A2C36AA4-607D-4C15-B894-C5C2A209F011}" type="pres">
      <dgm:prSet presAssocID="{B91917E6-F91B-41D9-90BA-5A485446E720}" presName="node" presStyleLbl="node1" presStyleIdx="0" presStyleCnt="6">
        <dgm:presLayoutVars>
          <dgm:bulletEnabled val="1"/>
        </dgm:presLayoutVars>
      </dgm:prSet>
      <dgm:spPr/>
    </dgm:pt>
    <dgm:pt modelId="{A61D28D0-E566-43A4-BACF-5CDE6FAAC983}" type="pres">
      <dgm:prSet presAssocID="{8EEF85A2-99CC-42B0-B26D-CF30141D2FB6}" presName="sibTrans" presStyleLbl="sibTrans1D1" presStyleIdx="0" presStyleCnt="5"/>
      <dgm:spPr/>
    </dgm:pt>
    <dgm:pt modelId="{DBEE8BB3-882F-4AF0-B172-7559F84B466D}" type="pres">
      <dgm:prSet presAssocID="{8EEF85A2-99CC-42B0-B26D-CF30141D2FB6}" presName="connectorText" presStyleLbl="sibTrans1D1" presStyleIdx="0" presStyleCnt="5"/>
      <dgm:spPr/>
    </dgm:pt>
    <dgm:pt modelId="{93245566-CDA5-4531-9851-41964CD86009}" type="pres">
      <dgm:prSet presAssocID="{774E487A-8F85-4A9E-BD55-07BE984F00B9}" presName="node" presStyleLbl="node1" presStyleIdx="1" presStyleCnt="6">
        <dgm:presLayoutVars>
          <dgm:bulletEnabled val="1"/>
        </dgm:presLayoutVars>
      </dgm:prSet>
      <dgm:spPr/>
    </dgm:pt>
    <dgm:pt modelId="{3E18B740-D3CD-4C6C-B5C0-29C34FF47234}" type="pres">
      <dgm:prSet presAssocID="{DB4B72A7-B6C2-45FA-A9EE-476D2CB2CAE2}" presName="sibTrans" presStyleLbl="sibTrans1D1" presStyleIdx="1" presStyleCnt="5"/>
      <dgm:spPr/>
    </dgm:pt>
    <dgm:pt modelId="{F2990CD6-386F-44EE-8947-BE3F5896BCBB}" type="pres">
      <dgm:prSet presAssocID="{DB4B72A7-B6C2-45FA-A9EE-476D2CB2CAE2}" presName="connectorText" presStyleLbl="sibTrans1D1" presStyleIdx="1" presStyleCnt="5"/>
      <dgm:spPr/>
    </dgm:pt>
    <dgm:pt modelId="{8DBA67A2-C7E2-41AA-9E17-989327BBF893}" type="pres">
      <dgm:prSet presAssocID="{00D80F10-56A4-4514-9998-B2B897D2CC57}" presName="node" presStyleLbl="node1" presStyleIdx="2" presStyleCnt="6">
        <dgm:presLayoutVars>
          <dgm:bulletEnabled val="1"/>
        </dgm:presLayoutVars>
      </dgm:prSet>
      <dgm:spPr/>
    </dgm:pt>
    <dgm:pt modelId="{5DC6DCF5-0D4F-4E0D-BE15-D26730AD927F}" type="pres">
      <dgm:prSet presAssocID="{AE99306B-E894-48E8-8745-B2F4344153B8}" presName="sibTrans" presStyleLbl="sibTrans1D1" presStyleIdx="2" presStyleCnt="5"/>
      <dgm:spPr/>
    </dgm:pt>
    <dgm:pt modelId="{AE8C0C61-FED8-4EC8-BD29-593C38169FCF}" type="pres">
      <dgm:prSet presAssocID="{AE99306B-E894-48E8-8745-B2F4344153B8}" presName="connectorText" presStyleLbl="sibTrans1D1" presStyleIdx="2" presStyleCnt="5"/>
      <dgm:spPr/>
    </dgm:pt>
    <dgm:pt modelId="{BCB1AD9C-7AB4-49C1-B85A-130FB74DEA0C}" type="pres">
      <dgm:prSet presAssocID="{C4E0D4D3-B686-4B42-9FEF-26027F0811DB}" presName="node" presStyleLbl="node1" presStyleIdx="3" presStyleCnt="6">
        <dgm:presLayoutVars>
          <dgm:bulletEnabled val="1"/>
        </dgm:presLayoutVars>
      </dgm:prSet>
      <dgm:spPr/>
    </dgm:pt>
    <dgm:pt modelId="{20AD93AB-0B05-475C-92A8-41C0409B83B5}" type="pres">
      <dgm:prSet presAssocID="{EA6F7552-3902-40C5-AD7F-2684BB641DE9}" presName="sibTrans" presStyleLbl="sibTrans1D1" presStyleIdx="3" presStyleCnt="5"/>
      <dgm:spPr/>
    </dgm:pt>
    <dgm:pt modelId="{6139F156-401B-4781-BD03-CD47F974E76F}" type="pres">
      <dgm:prSet presAssocID="{EA6F7552-3902-40C5-AD7F-2684BB641DE9}" presName="connectorText" presStyleLbl="sibTrans1D1" presStyleIdx="3" presStyleCnt="5"/>
      <dgm:spPr/>
    </dgm:pt>
    <dgm:pt modelId="{74877B76-FBA6-45A2-A1D5-BF7405405555}" type="pres">
      <dgm:prSet presAssocID="{808495D5-B989-45D1-ACD2-8531C2FAFCA6}" presName="node" presStyleLbl="node1" presStyleIdx="4" presStyleCnt="6">
        <dgm:presLayoutVars>
          <dgm:bulletEnabled val="1"/>
        </dgm:presLayoutVars>
      </dgm:prSet>
      <dgm:spPr/>
    </dgm:pt>
    <dgm:pt modelId="{18B4BE4E-ED1F-40BD-B939-92E1FC0F9087}" type="pres">
      <dgm:prSet presAssocID="{FB5ADE60-8969-403C-B222-092A4862BF77}" presName="sibTrans" presStyleLbl="sibTrans1D1" presStyleIdx="4" presStyleCnt="5"/>
      <dgm:spPr/>
    </dgm:pt>
    <dgm:pt modelId="{243BB594-C1F8-4D16-A5A5-58D7496EFE7F}" type="pres">
      <dgm:prSet presAssocID="{FB5ADE60-8969-403C-B222-092A4862BF77}" presName="connectorText" presStyleLbl="sibTrans1D1" presStyleIdx="4" presStyleCnt="5"/>
      <dgm:spPr/>
    </dgm:pt>
    <dgm:pt modelId="{C5A359CA-D7D3-4472-9EA2-53DFD3525FAA}" type="pres">
      <dgm:prSet presAssocID="{D25B0B39-15E9-468D-8C77-EB331C791EE7}" presName="node" presStyleLbl="node1" presStyleIdx="5" presStyleCnt="6">
        <dgm:presLayoutVars>
          <dgm:bulletEnabled val="1"/>
        </dgm:presLayoutVars>
      </dgm:prSet>
      <dgm:spPr/>
    </dgm:pt>
  </dgm:ptLst>
  <dgm:cxnLst>
    <dgm:cxn modelId="{8FA4DD00-2F93-42C6-80FB-FF63B564B00F}" type="presOf" srcId="{808495D5-B989-45D1-ACD2-8531C2FAFCA6}" destId="{74877B76-FBA6-45A2-A1D5-BF7405405555}" srcOrd="0" destOrd="0" presId="urn:microsoft.com/office/officeart/2016/7/layout/RepeatingBendingProcessNew"/>
    <dgm:cxn modelId="{500C9210-D949-4725-BD23-F985702B2DF3}" type="presOf" srcId="{D25B0B39-15E9-468D-8C77-EB331C791EE7}" destId="{C5A359CA-D7D3-4472-9EA2-53DFD3525FAA}" srcOrd="0" destOrd="0" presId="urn:microsoft.com/office/officeart/2016/7/layout/RepeatingBendingProcessNew"/>
    <dgm:cxn modelId="{F169D510-D138-441D-BF5D-643F94352CCA}" srcId="{ED6B24F5-84F1-4F32-BA6C-56DB2FAEEFC9}" destId="{808495D5-B989-45D1-ACD2-8531C2FAFCA6}" srcOrd="4" destOrd="0" parTransId="{67C3E669-1B63-4379-9EC5-D4BE7CFA9CA6}" sibTransId="{FB5ADE60-8969-403C-B222-092A4862BF77}"/>
    <dgm:cxn modelId="{46192F27-0B5B-469C-A6FD-F35220BA8E42}" type="presOf" srcId="{00D80F10-56A4-4514-9998-B2B897D2CC57}" destId="{8DBA67A2-C7E2-41AA-9E17-989327BBF893}" srcOrd="0" destOrd="0" presId="urn:microsoft.com/office/officeart/2016/7/layout/RepeatingBendingProcessNew"/>
    <dgm:cxn modelId="{29FA3227-FA2B-4CA4-A486-FE912F1CB975}" type="presOf" srcId="{774E487A-8F85-4A9E-BD55-07BE984F00B9}" destId="{93245566-CDA5-4531-9851-41964CD86009}" srcOrd="0" destOrd="0" presId="urn:microsoft.com/office/officeart/2016/7/layout/RepeatingBendingProcessNew"/>
    <dgm:cxn modelId="{ECD8516F-8693-43D4-A085-EE08AD42B20E}" srcId="{ED6B24F5-84F1-4F32-BA6C-56DB2FAEEFC9}" destId="{C4E0D4D3-B686-4B42-9FEF-26027F0811DB}" srcOrd="3" destOrd="0" parTransId="{AEF9ED5F-1B43-4033-9B73-73B1E9072114}" sibTransId="{EA6F7552-3902-40C5-AD7F-2684BB641DE9}"/>
    <dgm:cxn modelId="{0AB8F659-A693-4093-AADF-A2327B902C80}" type="presOf" srcId="{EA6F7552-3902-40C5-AD7F-2684BB641DE9}" destId="{6139F156-401B-4781-BD03-CD47F974E76F}" srcOrd="1" destOrd="0" presId="urn:microsoft.com/office/officeart/2016/7/layout/RepeatingBendingProcessNew"/>
    <dgm:cxn modelId="{5170BE8E-3179-41E3-BCE3-D0768A10922D}" srcId="{ED6B24F5-84F1-4F32-BA6C-56DB2FAEEFC9}" destId="{D25B0B39-15E9-468D-8C77-EB331C791EE7}" srcOrd="5" destOrd="0" parTransId="{362A03F4-2FC4-4D5D-915B-5DCECF609032}" sibTransId="{F0DEF0E3-9342-46B4-BE53-895867DFF36B}"/>
    <dgm:cxn modelId="{D03F8291-FDD3-459B-A076-C8EFFDD41AE0}" type="presOf" srcId="{C4E0D4D3-B686-4B42-9FEF-26027F0811DB}" destId="{BCB1AD9C-7AB4-49C1-B85A-130FB74DEA0C}" srcOrd="0" destOrd="0" presId="urn:microsoft.com/office/officeart/2016/7/layout/RepeatingBendingProcessNew"/>
    <dgm:cxn modelId="{84211AA2-4D7C-41D7-8478-3DC089FCC552}" type="presOf" srcId="{DB4B72A7-B6C2-45FA-A9EE-476D2CB2CAE2}" destId="{F2990CD6-386F-44EE-8947-BE3F5896BCBB}" srcOrd="1" destOrd="0" presId="urn:microsoft.com/office/officeart/2016/7/layout/RepeatingBendingProcessNew"/>
    <dgm:cxn modelId="{3506D3A7-E207-47C3-B1A6-501C01518050}" type="presOf" srcId="{FB5ADE60-8969-403C-B222-092A4862BF77}" destId="{18B4BE4E-ED1F-40BD-B939-92E1FC0F9087}" srcOrd="0" destOrd="0" presId="urn:microsoft.com/office/officeart/2016/7/layout/RepeatingBendingProcessNew"/>
    <dgm:cxn modelId="{19923BA9-6625-4621-ACC0-1F227D0E5FB6}" srcId="{ED6B24F5-84F1-4F32-BA6C-56DB2FAEEFC9}" destId="{774E487A-8F85-4A9E-BD55-07BE984F00B9}" srcOrd="1" destOrd="0" parTransId="{E9D4E3AF-8DBA-467C-9CB2-9ADCDFB05DBB}" sibTransId="{DB4B72A7-B6C2-45FA-A9EE-476D2CB2CAE2}"/>
    <dgm:cxn modelId="{F7AD05AA-9F0C-49BA-92DB-33E99461DB54}" srcId="{ED6B24F5-84F1-4F32-BA6C-56DB2FAEEFC9}" destId="{00D80F10-56A4-4514-9998-B2B897D2CC57}" srcOrd="2" destOrd="0" parTransId="{248265B2-6B8C-46C6-869B-33251A53B9AA}" sibTransId="{AE99306B-E894-48E8-8745-B2F4344153B8}"/>
    <dgm:cxn modelId="{D68B39AD-8BF4-4B08-BFF0-644C86791311}" type="presOf" srcId="{8EEF85A2-99CC-42B0-B26D-CF30141D2FB6}" destId="{A61D28D0-E566-43A4-BACF-5CDE6FAAC983}" srcOrd="0" destOrd="0" presId="urn:microsoft.com/office/officeart/2016/7/layout/RepeatingBendingProcessNew"/>
    <dgm:cxn modelId="{D40D1AD7-45C6-447C-8FB4-9E6A0884A8C1}" type="presOf" srcId="{B91917E6-F91B-41D9-90BA-5A485446E720}" destId="{A2C36AA4-607D-4C15-B894-C5C2A209F011}" srcOrd="0" destOrd="0" presId="urn:microsoft.com/office/officeart/2016/7/layout/RepeatingBendingProcessNew"/>
    <dgm:cxn modelId="{F37972D7-42E6-4C46-AAEF-9B34CB11BF3A}" type="presOf" srcId="{AE99306B-E894-48E8-8745-B2F4344153B8}" destId="{AE8C0C61-FED8-4EC8-BD29-593C38169FCF}" srcOrd="1" destOrd="0" presId="urn:microsoft.com/office/officeart/2016/7/layout/RepeatingBendingProcessNew"/>
    <dgm:cxn modelId="{FC8639D8-9DC1-4844-9223-8134DAA861F6}" type="presOf" srcId="{ED6B24F5-84F1-4F32-BA6C-56DB2FAEEFC9}" destId="{D1E6C8CA-0999-4D66-8A8B-B4ABA6C9786F}" srcOrd="0" destOrd="0" presId="urn:microsoft.com/office/officeart/2016/7/layout/RepeatingBendingProcessNew"/>
    <dgm:cxn modelId="{AABC2BD9-6C77-499C-98AA-C540EF32CAC8}" type="presOf" srcId="{EA6F7552-3902-40C5-AD7F-2684BB641DE9}" destId="{20AD93AB-0B05-475C-92A8-41C0409B83B5}" srcOrd="0" destOrd="0" presId="urn:microsoft.com/office/officeart/2016/7/layout/RepeatingBendingProcessNew"/>
    <dgm:cxn modelId="{450DBFE2-DAA1-4B7D-A217-CA41E51757E7}" type="presOf" srcId="{FB5ADE60-8969-403C-B222-092A4862BF77}" destId="{243BB594-C1F8-4D16-A5A5-58D7496EFE7F}" srcOrd="1" destOrd="0" presId="urn:microsoft.com/office/officeart/2016/7/layout/RepeatingBendingProcessNew"/>
    <dgm:cxn modelId="{7AAEE6E5-63B8-4237-8D8D-97B0B2257262}" type="presOf" srcId="{DB4B72A7-B6C2-45FA-A9EE-476D2CB2CAE2}" destId="{3E18B740-D3CD-4C6C-B5C0-29C34FF47234}" srcOrd="0" destOrd="0" presId="urn:microsoft.com/office/officeart/2016/7/layout/RepeatingBendingProcessNew"/>
    <dgm:cxn modelId="{AF4741E6-F472-4449-8388-E241F5D09941}" type="presOf" srcId="{8EEF85A2-99CC-42B0-B26D-CF30141D2FB6}" destId="{DBEE8BB3-882F-4AF0-B172-7559F84B466D}" srcOrd="1" destOrd="0" presId="urn:microsoft.com/office/officeart/2016/7/layout/RepeatingBendingProcessNew"/>
    <dgm:cxn modelId="{37A544F2-F525-4B47-8884-23E86A981580}" type="presOf" srcId="{AE99306B-E894-48E8-8745-B2F4344153B8}" destId="{5DC6DCF5-0D4F-4E0D-BE15-D26730AD927F}" srcOrd="0" destOrd="0" presId="urn:microsoft.com/office/officeart/2016/7/layout/RepeatingBendingProcessNew"/>
    <dgm:cxn modelId="{8FED02F4-ECF7-4AB4-8438-5F4F34FFAEFE}" srcId="{ED6B24F5-84F1-4F32-BA6C-56DB2FAEEFC9}" destId="{B91917E6-F91B-41D9-90BA-5A485446E720}" srcOrd="0" destOrd="0" parTransId="{0D9A857C-4A6A-4B2E-97C1-DC5EE63BA2FC}" sibTransId="{8EEF85A2-99CC-42B0-B26D-CF30141D2FB6}"/>
    <dgm:cxn modelId="{C029A11E-2D18-4DCC-822F-8F68EFBB104E}" type="presParOf" srcId="{D1E6C8CA-0999-4D66-8A8B-B4ABA6C9786F}" destId="{A2C36AA4-607D-4C15-B894-C5C2A209F011}" srcOrd="0" destOrd="0" presId="urn:microsoft.com/office/officeart/2016/7/layout/RepeatingBendingProcessNew"/>
    <dgm:cxn modelId="{BE9394D8-507D-48CF-8A83-E4C650FDC213}" type="presParOf" srcId="{D1E6C8CA-0999-4D66-8A8B-B4ABA6C9786F}" destId="{A61D28D0-E566-43A4-BACF-5CDE6FAAC983}" srcOrd="1" destOrd="0" presId="urn:microsoft.com/office/officeart/2016/7/layout/RepeatingBendingProcessNew"/>
    <dgm:cxn modelId="{A2A5EFE7-1C75-45F7-81AB-45BF0EC3A218}" type="presParOf" srcId="{A61D28D0-E566-43A4-BACF-5CDE6FAAC983}" destId="{DBEE8BB3-882F-4AF0-B172-7559F84B466D}" srcOrd="0" destOrd="0" presId="urn:microsoft.com/office/officeart/2016/7/layout/RepeatingBendingProcessNew"/>
    <dgm:cxn modelId="{5E12C003-223B-4ABC-8314-C4F1D91EF82C}" type="presParOf" srcId="{D1E6C8CA-0999-4D66-8A8B-B4ABA6C9786F}" destId="{93245566-CDA5-4531-9851-41964CD86009}" srcOrd="2" destOrd="0" presId="urn:microsoft.com/office/officeart/2016/7/layout/RepeatingBendingProcessNew"/>
    <dgm:cxn modelId="{3B6BA255-2C71-43E3-8BFB-41A6CA6D5A12}" type="presParOf" srcId="{D1E6C8CA-0999-4D66-8A8B-B4ABA6C9786F}" destId="{3E18B740-D3CD-4C6C-B5C0-29C34FF47234}" srcOrd="3" destOrd="0" presId="urn:microsoft.com/office/officeart/2016/7/layout/RepeatingBendingProcessNew"/>
    <dgm:cxn modelId="{A0C62292-610E-4276-BAB7-354D20CE6FE6}" type="presParOf" srcId="{3E18B740-D3CD-4C6C-B5C0-29C34FF47234}" destId="{F2990CD6-386F-44EE-8947-BE3F5896BCBB}" srcOrd="0" destOrd="0" presId="urn:microsoft.com/office/officeart/2016/7/layout/RepeatingBendingProcessNew"/>
    <dgm:cxn modelId="{E8AF19DF-F32E-4B26-9C79-42208ECD5996}" type="presParOf" srcId="{D1E6C8CA-0999-4D66-8A8B-B4ABA6C9786F}" destId="{8DBA67A2-C7E2-41AA-9E17-989327BBF893}" srcOrd="4" destOrd="0" presId="urn:microsoft.com/office/officeart/2016/7/layout/RepeatingBendingProcessNew"/>
    <dgm:cxn modelId="{C4AEC5E3-4B39-4A29-ABD6-3D1E2558828F}" type="presParOf" srcId="{D1E6C8CA-0999-4D66-8A8B-B4ABA6C9786F}" destId="{5DC6DCF5-0D4F-4E0D-BE15-D26730AD927F}" srcOrd="5" destOrd="0" presId="urn:microsoft.com/office/officeart/2016/7/layout/RepeatingBendingProcessNew"/>
    <dgm:cxn modelId="{F5419C2C-B1AF-4C68-8615-D579F5FB674B}" type="presParOf" srcId="{5DC6DCF5-0D4F-4E0D-BE15-D26730AD927F}" destId="{AE8C0C61-FED8-4EC8-BD29-593C38169FCF}" srcOrd="0" destOrd="0" presId="urn:microsoft.com/office/officeart/2016/7/layout/RepeatingBendingProcessNew"/>
    <dgm:cxn modelId="{3E16D45C-C3E3-4691-9FFB-02B10DD480C0}" type="presParOf" srcId="{D1E6C8CA-0999-4D66-8A8B-B4ABA6C9786F}" destId="{BCB1AD9C-7AB4-49C1-B85A-130FB74DEA0C}" srcOrd="6" destOrd="0" presId="urn:microsoft.com/office/officeart/2016/7/layout/RepeatingBendingProcessNew"/>
    <dgm:cxn modelId="{02C14BC5-D30C-4615-91C3-D7AAF12DE981}" type="presParOf" srcId="{D1E6C8CA-0999-4D66-8A8B-B4ABA6C9786F}" destId="{20AD93AB-0B05-475C-92A8-41C0409B83B5}" srcOrd="7" destOrd="0" presId="urn:microsoft.com/office/officeart/2016/7/layout/RepeatingBendingProcessNew"/>
    <dgm:cxn modelId="{B6B714C4-CE33-4888-BBDE-424557324028}" type="presParOf" srcId="{20AD93AB-0B05-475C-92A8-41C0409B83B5}" destId="{6139F156-401B-4781-BD03-CD47F974E76F}" srcOrd="0" destOrd="0" presId="urn:microsoft.com/office/officeart/2016/7/layout/RepeatingBendingProcessNew"/>
    <dgm:cxn modelId="{93B5E994-03F9-430A-ADA0-A5638F4DC1FD}" type="presParOf" srcId="{D1E6C8CA-0999-4D66-8A8B-B4ABA6C9786F}" destId="{74877B76-FBA6-45A2-A1D5-BF7405405555}" srcOrd="8" destOrd="0" presId="urn:microsoft.com/office/officeart/2016/7/layout/RepeatingBendingProcessNew"/>
    <dgm:cxn modelId="{574BCA17-C790-4842-BCF0-834DF1F79B49}" type="presParOf" srcId="{D1E6C8CA-0999-4D66-8A8B-B4ABA6C9786F}" destId="{18B4BE4E-ED1F-40BD-B939-92E1FC0F9087}" srcOrd="9" destOrd="0" presId="urn:microsoft.com/office/officeart/2016/7/layout/RepeatingBendingProcessNew"/>
    <dgm:cxn modelId="{F9164753-360D-4308-A4D0-287A61DAC798}" type="presParOf" srcId="{18B4BE4E-ED1F-40BD-B939-92E1FC0F9087}" destId="{243BB594-C1F8-4D16-A5A5-58D7496EFE7F}" srcOrd="0" destOrd="0" presId="urn:microsoft.com/office/officeart/2016/7/layout/RepeatingBendingProcessNew"/>
    <dgm:cxn modelId="{E588F9BD-BCC1-4264-9AD6-31F3AE05C32F}" type="presParOf" srcId="{D1E6C8CA-0999-4D66-8A8B-B4ABA6C9786F}" destId="{C5A359CA-D7D3-4472-9EA2-53DFD3525FAA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66B2E4C-D3F0-4A72-BD74-6968F2C4710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E9E73C5-45AE-477C-8987-BD68B7B9C60A}">
      <dgm:prSet/>
      <dgm:spPr/>
      <dgm:t>
        <a:bodyPr/>
        <a:lstStyle/>
        <a:p>
          <a:r>
            <a:rPr lang="en-US"/>
            <a:t>Regularly update OS and applications to fix security vulnerabilities.</a:t>
          </a:r>
        </a:p>
      </dgm:t>
    </dgm:pt>
    <dgm:pt modelId="{E1196CEF-78DF-4FBA-AD73-B8393D949C45}" type="parTrans" cxnId="{F9762A79-A707-45E9-AD75-498455991EE1}">
      <dgm:prSet/>
      <dgm:spPr/>
      <dgm:t>
        <a:bodyPr/>
        <a:lstStyle/>
        <a:p>
          <a:endParaRPr lang="en-US"/>
        </a:p>
      </dgm:t>
    </dgm:pt>
    <dgm:pt modelId="{DA38CBE6-3D82-404D-9543-C475DAFA0FB4}" type="sibTrans" cxnId="{F9762A79-A707-45E9-AD75-498455991EE1}">
      <dgm:prSet/>
      <dgm:spPr/>
      <dgm:t>
        <a:bodyPr/>
        <a:lstStyle/>
        <a:p>
          <a:endParaRPr lang="en-US"/>
        </a:p>
      </dgm:t>
    </dgm:pt>
    <dgm:pt modelId="{39894D69-587C-441E-BAC6-0288BFB81C94}">
      <dgm:prSet/>
      <dgm:spPr/>
      <dgm:t>
        <a:bodyPr/>
        <a:lstStyle/>
        <a:p>
          <a:r>
            <a:rPr lang="en-US"/>
            <a:t>Automate security patches to minimize human errors and delays.</a:t>
          </a:r>
        </a:p>
      </dgm:t>
    </dgm:pt>
    <dgm:pt modelId="{ECAC628A-FEEF-4887-9BE3-C2E4D6EFFD76}" type="parTrans" cxnId="{0DE4AF59-8622-4C37-A12E-DD3339497646}">
      <dgm:prSet/>
      <dgm:spPr/>
      <dgm:t>
        <a:bodyPr/>
        <a:lstStyle/>
        <a:p>
          <a:endParaRPr lang="en-US"/>
        </a:p>
      </dgm:t>
    </dgm:pt>
    <dgm:pt modelId="{FB056369-9565-4BB1-9DE6-5A45FD2AE394}" type="sibTrans" cxnId="{0DE4AF59-8622-4C37-A12E-DD3339497646}">
      <dgm:prSet/>
      <dgm:spPr/>
      <dgm:t>
        <a:bodyPr/>
        <a:lstStyle/>
        <a:p>
          <a:endParaRPr lang="en-US"/>
        </a:p>
      </dgm:t>
    </dgm:pt>
    <dgm:pt modelId="{77E7BA36-A319-4177-8AC2-B891F6F38354}">
      <dgm:prSet/>
      <dgm:spPr/>
      <dgm:t>
        <a:bodyPr/>
        <a:lstStyle/>
        <a:p>
          <a:r>
            <a:rPr lang="en-US"/>
            <a:t>Use trusted update sources to prevent malicious updates.</a:t>
          </a:r>
        </a:p>
      </dgm:t>
    </dgm:pt>
    <dgm:pt modelId="{021B70F1-E8F9-427D-876C-067ED113C8F2}" type="parTrans" cxnId="{58B6A655-A478-4843-AD65-11D4113A2F5A}">
      <dgm:prSet/>
      <dgm:spPr/>
      <dgm:t>
        <a:bodyPr/>
        <a:lstStyle/>
        <a:p>
          <a:endParaRPr lang="en-US"/>
        </a:p>
      </dgm:t>
    </dgm:pt>
    <dgm:pt modelId="{A26B9A9C-30AE-4E89-BBA9-DE2F99BFD4CA}" type="sibTrans" cxnId="{58B6A655-A478-4843-AD65-11D4113A2F5A}">
      <dgm:prSet/>
      <dgm:spPr/>
      <dgm:t>
        <a:bodyPr/>
        <a:lstStyle/>
        <a:p>
          <a:endParaRPr lang="en-US"/>
        </a:p>
      </dgm:t>
    </dgm:pt>
    <dgm:pt modelId="{A4C8CEE0-62CC-42AD-BDE4-952F3D8F457B}">
      <dgm:prSet/>
      <dgm:spPr/>
      <dgm:t>
        <a:bodyPr/>
        <a:lstStyle/>
        <a:p>
          <a:r>
            <a:rPr lang="en-US"/>
            <a:t>Apply patches immediately for critical security vulnerabilities.</a:t>
          </a:r>
        </a:p>
      </dgm:t>
    </dgm:pt>
    <dgm:pt modelId="{6A2F2393-55F3-44EE-98EB-16164DB22D86}" type="parTrans" cxnId="{D9B351A1-0539-4F56-BE8E-70B0173A925C}">
      <dgm:prSet/>
      <dgm:spPr/>
      <dgm:t>
        <a:bodyPr/>
        <a:lstStyle/>
        <a:p>
          <a:endParaRPr lang="en-US"/>
        </a:p>
      </dgm:t>
    </dgm:pt>
    <dgm:pt modelId="{B7EDF34F-23E7-4BBC-B93F-7544E619B8C6}" type="sibTrans" cxnId="{D9B351A1-0539-4F56-BE8E-70B0173A925C}">
      <dgm:prSet/>
      <dgm:spPr/>
      <dgm:t>
        <a:bodyPr/>
        <a:lstStyle/>
        <a:p>
          <a:endParaRPr lang="en-US"/>
        </a:p>
      </dgm:t>
    </dgm:pt>
    <dgm:pt modelId="{00B5B6AB-E0C5-4AA2-864C-7FCD6FE292B1}">
      <dgm:prSet/>
      <dgm:spPr/>
      <dgm:t>
        <a:bodyPr/>
        <a:lstStyle/>
        <a:p>
          <a:r>
            <a:rPr lang="en-US"/>
            <a:t>Example: The 2017 WannaCry attack exploited unpatched Windows machines, causing billions in damages.</a:t>
          </a:r>
        </a:p>
      </dgm:t>
    </dgm:pt>
    <dgm:pt modelId="{73BA8024-E2BA-4267-9783-3BC1F056D7F6}" type="parTrans" cxnId="{13EE5E87-2D2C-474B-8B17-04CEDA8FD01C}">
      <dgm:prSet/>
      <dgm:spPr/>
      <dgm:t>
        <a:bodyPr/>
        <a:lstStyle/>
        <a:p>
          <a:endParaRPr lang="en-US"/>
        </a:p>
      </dgm:t>
    </dgm:pt>
    <dgm:pt modelId="{AF3951A3-FC6A-4CDE-9117-19746DA813EF}" type="sibTrans" cxnId="{13EE5E87-2D2C-474B-8B17-04CEDA8FD01C}">
      <dgm:prSet/>
      <dgm:spPr/>
      <dgm:t>
        <a:bodyPr/>
        <a:lstStyle/>
        <a:p>
          <a:endParaRPr lang="en-US"/>
        </a:p>
      </dgm:t>
    </dgm:pt>
    <dgm:pt modelId="{E94A5578-F671-4734-9E7D-E255365C09C2}" type="pres">
      <dgm:prSet presAssocID="{D66B2E4C-D3F0-4A72-BD74-6968F2C4710E}" presName="vert0" presStyleCnt="0">
        <dgm:presLayoutVars>
          <dgm:dir/>
          <dgm:animOne val="branch"/>
          <dgm:animLvl val="lvl"/>
        </dgm:presLayoutVars>
      </dgm:prSet>
      <dgm:spPr/>
    </dgm:pt>
    <dgm:pt modelId="{1A00DD4F-6518-4E7D-9FFE-6DA86876D82C}" type="pres">
      <dgm:prSet presAssocID="{DE9E73C5-45AE-477C-8987-BD68B7B9C60A}" presName="thickLine" presStyleLbl="alignNode1" presStyleIdx="0" presStyleCnt="5"/>
      <dgm:spPr/>
    </dgm:pt>
    <dgm:pt modelId="{07C0D273-6974-4159-A127-E47B281A02DF}" type="pres">
      <dgm:prSet presAssocID="{DE9E73C5-45AE-477C-8987-BD68B7B9C60A}" presName="horz1" presStyleCnt="0"/>
      <dgm:spPr/>
    </dgm:pt>
    <dgm:pt modelId="{35724702-816C-44AB-9571-B959177D903E}" type="pres">
      <dgm:prSet presAssocID="{DE9E73C5-45AE-477C-8987-BD68B7B9C60A}" presName="tx1" presStyleLbl="revTx" presStyleIdx="0" presStyleCnt="5"/>
      <dgm:spPr/>
    </dgm:pt>
    <dgm:pt modelId="{2AC08367-E3A6-4A70-8664-1AA33A97CC2D}" type="pres">
      <dgm:prSet presAssocID="{DE9E73C5-45AE-477C-8987-BD68B7B9C60A}" presName="vert1" presStyleCnt="0"/>
      <dgm:spPr/>
    </dgm:pt>
    <dgm:pt modelId="{EBDE8E76-AE9A-488D-B864-CFE21A63C306}" type="pres">
      <dgm:prSet presAssocID="{39894D69-587C-441E-BAC6-0288BFB81C94}" presName="thickLine" presStyleLbl="alignNode1" presStyleIdx="1" presStyleCnt="5"/>
      <dgm:spPr/>
    </dgm:pt>
    <dgm:pt modelId="{0F77DD01-AE3D-4F45-847E-DD7788A71F46}" type="pres">
      <dgm:prSet presAssocID="{39894D69-587C-441E-BAC6-0288BFB81C94}" presName="horz1" presStyleCnt="0"/>
      <dgm:spPr/>
    </dgm:pt>
    <dgm:pt modelId="{49FCA067-FDB8-4805-AE34-A69FD303240F}" type="pres">
      <dgm:prSet presAssocID="{39894D69-587C-441E-BAC6-0288BFB81C94}" presName="tx1" presStyleLbl="revTx" presStyleIdx="1" presStyleCnt="5"/>
      <dgm:spPr/>
    </dgm:pt>
    <dgm:pt modelId="{D2328A90-A0F1-4285-A78C-EB6050A0B507}" type="pres">
      <dgm:prSet presAssocID="{39894D69-587C-441E-BAC6-0288BFB81C94}" presName="vert1" presStyleCnt="0"/>
      <dgm:spPr/>
    </dgm:pt>
    <dgm:pt modelId="{A229F46D-D2FB-4B27-9D52-6053B29FFFA6}" type="pres">
      <dgm:prSet presAssocID="{77E7BA36-A319-4177-8AC2-B891F6F38354}" presName="thickLine" presStyleLbl="alignNode1" presStyleIdx="2" presStyleCnt="5"/>
      <dgm:spPr/>
    </dgm:pt>
    <dgm:pt modelId="{8C69580A-7654-4F6D-B096-5E2946ED13EE}" type="pres">
      <dgm:prSet presAssocID="{77E7BA36-A319-4177-8AC2-B891F6F38354}" presName="horz1" presStyleCnt="0"/>
      <dgm:spPr/>
    </dgm:pt>
    <dgm:pt modelId="{57158548-2DFB-4DD8-A1BB-5FE64599FE7E}" type="pres">
      <dgm:prSet presAssocID="{77E7BA36-A319-4177-8AC2-B891F6F38354}" presName="tx1" presStyleLbl="revTx" presStyleIdx="2" presStyleCnt="5"/>
      <dgm:spPr/>
    </dgm:pt>
    <dgm:pt modelId="{3DA8644A-79C9-41BE-AC72-CAC306B5E140}" type="pres">
      <dgm:prSet presAssocID="{77E7BA36-A319-4177-8AC2-B891F6F38354}" presName="vert1" presStyleCnt="0"/>
      <dgm:spPr/>
    </dgm:pt>
    <dgm:pt modelId="{2ACA1A36-E1C8-41CC-A7A3-08D4D3FBAEEA}" type="pres">
      <dgm:prSet presAssocID="{A4C8CEE0-62CC-42AD-BDE4-952F3D8F457B}" presName="thickLine" presStyleLbl="alignNode1" presStyleIdx="3" presStyleCnt="5"/>
      <dgm:spPr/>
    </dgm:pt>
    <dgm:pt modelId="{D85BF9CC-3DDB-444A-9D0A-BEEECF2D50D8}" type="pres">
      <dgm:prSet presAssocID="{A4C8CEE0-62CC-42AD-BDE4-952F3D8F457B}" presName="horz1" presStyleCnt="0"/>
      <dgm:spPr/>
    </dgm:pt>
    <dgm:pt modelId="{78EAE767-DC4A-4DF9-BF2C-EBBAC5919B85}" type="pres">
      <dgm:prSet presAssocID="{A4C8CEE0-62CC-42AD-BDE4-952F3D8F457B}" presName="tx1" presStyleLbl="revTx" presStyleIdx="3" presStyleCnt="5"/>
      <dgm:spPr/>
    </dgm:pt>
    <dgm:pt modelId="{D21EF3FF-FCC4-468E-895F-F1B39BBD1E08}" type="pres">
      <dgm:prSet presAssocID="{A4C8CEE0-62CC-42AD-BDE4-952F3D8F457B}" presName="vert1" presStyleCnt="0"/>
      <dgm:spPr/>
    </dgm:pt>
    <dgm:pt modelId="{7B9C7E58-A6D7-412B-9A61-8B30E944D67C}" type="pres">
      <dgm:prSet presAssocID="{00B5B6AB-E0C5-4AA2-864C-7FCD6FE292B1}" presName="thickLine" presStyleLbl="alignNode1" presStyleIdx="4" presStyleCnt="5"/>
      <dgm:spPr/>
    </dgm:pt>
    <dgm:pt modelId="{DA1F9EE0-3D4A-472E-83AD-9D7162C5AC6A}" type="pres">
      <dgm:prSet presAssocID="{00B5B6AB-E0C5-4AA2-864C-7FCD6FE292B1}" presName="horz1" presStyleCnt="0"/>
      <dgm:spPr/>
    </dgm:pt>
    <dgm:pt modelId="{26A75166-89C0-4972-B20C-F429557968C0}" type="pres">
      <dgm:prSet presAssocID="{00B5B6AB-E0C5-4AA2-864C-7FCD6FE292B1}" presName="tx1" presStyleLbl="revTx" presStyleIdx="4" presStyleCnt="5"/>
      <dgm:spPr/>
    </dgm:pt>
    <dgm:pt modelId="{8A1378EE-47A9-44AD-805E-5AAB01E5EE95}" type="pres">
      <dgm:prSet presAssocID="{00B5B6AB-E0C5-4AA2-864C-7FCD6FE292B1}" presName="vert1" presStyleCnt="0"/>
      <dgm:spPr/>
    </dgm:pt>
  </dgm:ptLst>
  <dgm:cxnLst>
    <dgm:cxn modelId="{3E4E4D75-9F2B-4052-BF11-70539A511D63}" type="presOf" srcId="{DE9E73C5-45AE-477C-8987-BD68B7B9C60A}" destId="{35724702-816C-44AB-9571-B959177D903E}" srcOrd="0" destOrd="0" presId="urn:microsoft.com/office/officeart/2008/layout/LinedList"/>
    <dgm:cxn modelId="{58B6A655-A478-4843-AD65-11D4113A2F5A}" srcId="{D66B2E4C-D3F0-4A72-BD74-6968F2C4710E}" destId="{77E7BA36-A319-4177-8AC2-B891F6F38354}" srcOrd="2" destOrd="0" parTransId="{021B70F1-E8F9-427D-876C-067ED113C8F2}" sibTransId="{A26B9A9C-30AE-4E89-BBA9-DE2F99BFD4CA}"/>
    <dgm:cxn modelId="{F9762A79-A707-45E9-AD75-498455991EE1}" srcId="{D66B2E4C-D3F0-4A72-BD74-6968F2C4710E}" destId="{DE9E73C5-45AE-477C-8987-BD68B7B9C60A}" srcOrd="0" destOrd="0" parTransId="{E1196CEF-78DF-4FBA-AD73-B8393D949C45}" sibTransId="{DA38CBE6-3D82-404D-9543-C475DAFA0FB4}"/>
    <dgm:cxn modelId="{0DE4AF59-8622-4C37-A12E-DD3339497646}" srcId="{D66B2E4C-D3F0-4A72-BD74-6968F2C4710E}" destId="{39894D69-587C-441E-BAC6-0288BFB81C94}" srcOrd="1" destOrd="0" parTransId="{ECAC628A-FEEF-4887-9BE3-C2E4D6EFFD76}" sibTransId="{FB056369-9565-4BB1-9DE6-5A45FD2AE394}"/>
    <dgm:cxn modelId="{EA25EB7D-3D1C-4DD1-9AB6-DDD77955576D}" type="presOf" srcId="{D66B2E4C-D3F0-4A72-BD74-6968F2C4710E}" destId="{E94A5578-F671-4734-9E7D-E255365C09C2}" srcOrd="0" destOrd="0" presId="urn:microsoft.com/office/officeart/2008/layout/LinedList"/>
    <dgm:cxn modelId="{13EE5E87-2D2C-474B-8B17-04CEDA8FD01C}" srcId="{D66B2E4C-D3F0-4A72-BD74-6968F2C4710E}" destId="{00B5B6AB-E0C5-4AA2-864C-7FCD6FE292B1}" srcOrd="4" destOrd="0" parTransId="{73BA8024-E2BA-4267-9783-3BC1F056D7F6}" sibTransId="{AF3951A3-FC6A-4CDE-9117-19746DA813EF}"/>
    <dgm:cxn modelId="{3C077697-88CB-43BC-931B-DDB7A6A24BCF}" type="presOf" srcId="{39894D69-587C-441E-BAC6-0288BFB81C94}" destId="{49FCA067-FDB8-4805-AE34-A69FD303240F}" srcOrd="0" destOrd="0" presId="urn:microsoft.com/office/officeart/2008/layout/LinedList"/>
    <dgm:cxn modelId="{D9B351A1-0539-4F56-BE8E-70B0173A925C}" srcId="{D66B2E4C-D3F0-4A72-BD74-6968F2C4710E}" destId="{A4C8CEE0-62CC-42AD-BDE4-952F3D8F457B}" srcOrd="3" destOrd="0" parTransId="{6A2F2393-55F3-44EE-98EB-16164DB22D86}" sibTransId="{B7EDF34F-23E7-4BBC-B93F-7544E619B8C6}"/>
    <dgm:cxn modelId="{F57E31C2-F587-465B-9A55-3A0A13013973}" type="presOf" srcId="{A4C8CEE0-62CC-42AD-BDE4-952F3D8F457B}" destId="{78EAE767-DC4A-4DF9-BF2C-EBBAC5919B85}" srcOrd="0" destOrd="0" presId="urn:microsoft.com/office/officeart/2008/layout/LinedList"/>
    <dgm:cxn modelId="{4831FBD9-C595-44D3-93F6-207B63E7074B}" type="presOf" srcId="{00B5B6AB-E0C5-4AA2-864C-7FCD6FE292B1}" destId="{26A75166-89C0-4972-B20C-F429557968C0}" srcOrd="0" destOrd="0" presId="urn:microsoft.com/office/officeart/2008/layout/LinedList"/>
    <dgm:cxn modelId="{5302A7DA-90CB-4D14-93B0-ABDA7217001B}" type="presOf" srcId="{77E7BA36-A319-4177-8AC2-B891F6F38354}" destId="{57158548-2DFB-4DD8-A1BB-5FE64599FE7E}" srcOrd="0" destOrd="0" presId="urn:microsoft.com/office/officeart/2008/layout/LinedList"/>
    <dgm:cxn modelId="{9D96884E-9109-45B6-B22F-DBF4772F86BF}" type="presParOf" srcId="{E94A5578-F671-4734-9E7D-E255365C09C2}" destId="{1A00DD4F-6518-4E7D-9FFE-6DA86876D82C}" srcOrd="0" destOrd="0" presId="urn:microsoft.com/office/officeart/2008/layout/LinedList"/>
    <dgm:cxn modelId="{473B52B9-C41B-4293-9A00-C6772ABF7B81}" type="presParOf" srcId="{E94A5578-F671-4734-9E7D-E255365C09C2}" destId="{07C0D273-6974-4159-A127-E47B281A02DF}" srcOrd="1" destOrd="0" presId="urn:microsoft.com/office/officeart/2008/layout/LinedList"/>
    <dgm:cxn modelId="{BA69CBA0-CFBF-4546-B113-C026B4D8308A}" type="presParOf" srcId="{07C0D273-6974-4159-A127-E47B281A02DF}" destId="{35724702-816C-44AB-9571-B959177D903E}" srcOrd="0" destOrd="0" presId="urn:microsoft.com/office/officeart/2008/layout/LinedList"/>
    <dgm:cxn modelId="{9A2E43F0-1635-4607-B079-14C50878766F}" type="presParOf" srcId="{07C0D273-6974-4159-A127-E47B281A02DF}" destId="{2AC08367-E3A6-4A70-8664-1AA33A97CC2D}" srcOrd="1" destOrd="0" presId="urn:microsoft.com/office/officeart/2008/layout/LinedList"/>
    <dgm:cxn modelId="{C7B25941-FC67-4596-9016-74E3FBF6B851}" type="presParOf" srcId="{E94A5578-F671-4734-9E7D-E255365C09C2}" destId="{EBDE8E76-AE9A-488D-B864-CFE21A63C306}" srcOrd="2" destOrd="0" presId="urn:microsoft.com/office/officeart/2008/layout/LinedList"/>
    <dgm:cxn modelId="{C88AE15F-DE35-4430-A09A-992A100A9BE9}" type="presParOf" srcId="{E94A5578-F671-4734-9E7D-E255365C09C2}" destId="{0F77DD01-AE3D-4F45-847E-DD7788A71F46}" srcOrd="3" destOrd="0" presId="urn:microsoft.com/office/officeart/2008/layout/LinedList"/>
    <dgm:cxn modelId="{F4101A11-2090-443F-8BD6-6B7B70713F02}" type="presParOf" srcId="{0F77DD01-AE3D-4F45-847E-DD7788A71F46}" destId="{49FCA067-FDB8-4805-AE34-A69FD303240F}" srcOrd="0" destOrd="0" presId="urn:microsoft.com/office/officeart/2008/layout/LinedList"/>
    <dgm:cxn modelId="{86F72879-DB87-47D6-8FD4-37B13F75CBEA}" type="presParOf" srcId="{0F77DD01-AE3D-4F45-847E-DD7788A71F46}" destId="{D2328A90-A0F1-4285-A78C-EB6050A0B507}" srcOrd="1" destOrd="0" presId="urn:microsoft.com/office/officeart/2008/layout/LinedList"/>
    <dgm:cxn modelId="{E6CD22AB-D159-4303-A3FA-D2A34C74801B}" type="presParOf" srcId="{E94A5578-F671-4734-9E7D-E255365C09C2}" destId="{A229F46D-D2FB-4B27-9D52-6053B29FFFA6}" srcOrd="4" destOrd="0" presId="urn:microsoft.com/office/officeart/2008/layout/LinedList"/>
    <dgm:cxn modelId="{ED6ADB4E-B419-41AE-BCB3-ECBA4B55C2AA}" type="presParOf" srcId="{E94A5578-F671-4734-9E7D-E255365C09C2}" destId="{8C69580A-7654-4F6D-B096-5E2946ED13EE}" srcOrd="5" destOrd="0" presId="urn:microsoft.com/office/officeart/2008/layout/LinedList"/>
    <dgm:cxn modelId="{651CBAC5-0515-469F-B60C-C88D166AD5AB}" type="presParOf" srcId="{8C69580A-7654-4F6D-B096-5E2946ED13EE}" destId="{57158548-2DFB-4DD8-A1BB-5FE64599FE7E}" srcOrd="0" destOrd="0" presId="urn:microsoft.com/office/officeart/2008/layout/LinedList"/>
    <dgm:cxn modelId="{E810BAD0-4AB4-4A11-B741-7EA6909FEF63}" type="presParOf" srcId="{8C69580A-7654-4F6D-B096-5E2946ED13EE}" destId="{3DA8644A-79C9-41BE-AC72-CAC306B5E140}" srcOrd="1" destOrd="0" presId="urn:microsoft.com/office/officeart/2008/layout/LinedList"/>
    <dgm:cxn modelId="{9A9A205F-E350-4B33-83B0-F7960E6344DC}" type="presParOf" srcId="{E94A5578-F671-4734-9E7D-E255365C09C2}" destId="{2ACA1A36-E1C8-41CC-A7A3-08D4D3FBAEEA}" srcOrd="6" destOrd="0" presId="urn:microsoft.com/office/officeart/2008/layout/LinedList"/>
    <dgm:cxn modelId="{5EB26249-E2F8-432F-9543-9598867F0415}" type="presParOf" srcId="{E94A5578-F671-4734-9E7D-E255365C09C2}" destId="{D85BF9CC-3DDB-444A-9D0A-BEEECF2D50D8}" srcOrd="7" destOrd="0" presId="urn:microsoft.com/office/officeart/2008/layout/LinedList"/>
    <dgm:cxn modelId="{8331E493-FD01-49B6-AF54-4896CCAC2CA0}" type="presParOf" srcId="{D85BF9CC-3DDB-444A-9D0A-BEEECF2D50D8}" destId="{78EAE767-DC4A-4DF9-BF2C-EBBAC5919B85}" srcOrd="0" destOrd="0" presId="urn:microsoft.com/office/officeart/2008/layout/LinedList"/>
    <dgm:cxn modelId="{F2913AA9-6E1B-4E60-9E35-2062E6ABF6C9}" type="presParOf" srcId="{D85BF9CC-3DDB-444A-9D0A-BEEECF2D50D8}" destId="{D21EF3FF-FCC4-468E-895F-F1B39BBD1E08}" srcOrd="1" destOrd="0" presId="urn:microsoft.com/office/officeart/2008/layout/LinedList"/>
    <dgm:cxn modelId="{4B60760B-3DB7-40F8-873D-000D07F07FBC}" type="presParOf" srcId="{E94A5578-F671-4734-9E7D-E255365C09C2}" destId="{7B9C7E58-A6D7-412B-9A61-8B30E944D67C}" srcOrd="8" destOrd="0" presId="urn:microsoft.com/office/officeart/2008/layout/LinedList"/>
    <dgm:cxn modelId="{4FAD87B4-E47E-41CC-A1A6-15F5FF0DA03D}" type="presParOf" srcId="{E94A5578-F671-4734-9E7D-E255365C09C2}" destId="{DA1F9EE0-3D4A-472E-83AD-9D7162C5AC6A}" srcOrd="9" destOrd="0" presId="urn:microsoft.com/office/officeart/2008/layout/LinedList"/>
    <dgm:cxn modelId="{070C93E3-357B-473A-84CA-7D6D0571F052}" type="presParOf" srcId="{DA1F9EE0-3D4A-472E-83AD-9D7162C5AC6A}" destId="{26A75166-89C0-4972-B20C-F429557968C0}" srcOrd="0" destOrd="0" presId="urn:microsoft.com/office/officeart/2008/layout/LinedList"/>
    <dgm:cxn modelId="{35625EEC-02C9-4760-8013-0AB832D989E1}" type="presParOf" srcId="{DA1F9EE0-3D4A-472E-83AD-9D7162C5AC6A}" destId="{8A1378EE-47A9-44AD-805E-5AAB01E5EE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A1F0DF2-F967-4DD0-96DE-88021906C88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FA659A7-A273-4383-9858-C5B3D16646C6}">
      <dgm:prSet/>
      <dgm:spPr/>
      <dgm:t>
        <a:bodyPr/>
        <a:lstStyle/>
        <a:p>
          <a:r>
            <a:rPr lang="en-US"/>
            <a:t>Configure firewalls to restrict traffic and block unauthorized access.</a:t>
          </a:r>
        </a:p>
      </dgm:t>
    </dgm:pt>
    <dgm:pt modelId="{7307AE45-8ACF-4E14-B04D-F4F22E09FDD9}" type="parTrans" cxnId="{727C367F-B622-49B3-918F-266FC8847908}">
      <dgm:prSet/>
      <dgm:spPr/>
      <dgm:t>
        <a:bodyPr/>
        <a:lstStyle/>
        <a:p>
          <a:endParaRPr lang="en-US"/>
        </a:p>
      </dgm:t>
    </dgm:pt>
    <dgm:pt modelId="{30B96C57-0F54-49AF-BF84-003D58CACA2C}" type="sibTrans" cxnId="{727C367F-B622-49B3-918F-266FC8847908}">
      <dgm:prSet/>
      <dgm:spPr/>
      <dgm:t>
        <a:bodyPr/>
        <a:lstStyle/>
        <a:p>
          <a:endParaRPr lang="en-US"/>
        </a:p>
      </dgm:t>
    </dgm:pt>
    <dgm:pt modelId="{08F8B2E7-D609-4C3C-8DD1-7112638B3D56}">
      <dgm:prSet/>
      <dgm:spPr/>
      <dgm:t>
        <a:bodyPr/>
        <a:lstStyle/>
        <a:p>
          <a:r>
            <a:rPr lang="en-US"/>
            <a:t>Disable unused network services (e.g., SMBv1, Telnet, FTP if not needed).</a:t>
          </a:r>
        </a:p>
      </dgm:t>
    </dgm:pt>
    <dgm:pt modelId="{6CB506CB-2A63-4E02-9F70-2D21C10376A3}" type="parTrans" cxnId="{E68E957D-FC12-4B70-A2F8-2BFF9CA656C5}">
      <dgm:prSet/>
      <dgm:spPr/>
      <dgm:t>
        <a:bodyPr/>
        <a:lstStyle/>
        <a:p>
          <a:endParaRPr lang="en-US"/>
        </a:p>
      </dgm:t>
    </dgm:pt>
    <dgm:pt modelId="{3F6E1692-5DFF-41D7-8807-CD906282EE95}" type="sibTrans" cxnId="{E68E957D-FC12-4B70-A2F8-2BFF9CA656C5}">
      <dgm:prSet/>
      <dgm:spPr/>
      <dgm:t>
        <a:bodyPr/>
        <a:lstStyle/>
        <a:p>
          <a:endParaRPr lang="en-US"/>
        </a:p>
      </dgm:t>
    </dgm:pt>
    <dgm:pt modelId="{A3F70F7F-32B1-4A8B-AC16-19C3D6DF1955}">
      <dgm:prSet/>
      <dgm:spPr/>
      <dgm:t>
        <a:bodyPr/>
        <a:lstStyle/>
        <a:p>
          <a:r>
            <a:rPr lang="en-US"/>
            <a:t>Enable Intrusion Detection &amp; Prevention Systems (IDS/IPS) for proactive monitoring.</a:t>
          </a:r>
        </a:p>
      </dgm:t>
    </dgm:pt>
    <dgm:pt modelId="{A6D88D83-9AAB-48BB-A741-55784F66343B}" type="parTrans" cxnId="{CF039A9E-1F17-45AF-AE6D-7965833F685D}">
      <dgm:prSet/>
      <dgm:spPr/>
      <dgm:t>
        <a:bodyPr/>
        <a:lstStyle/>
        <a:p>
          <a:endParaRPr lang="en-US"/>
        </a:p>
      </dgm:t>
    </dgm:pt>
    <dgm:pt modelId="{E31DFA2D-A42F-48C2-A3F5-76DF41CE2B2A}" type="sibTrans" cxnId="{CF039A9E-1F17-45AF-AE6D-7965833F685D}">
      <dgm:prSet/>
      <dgm:spPr/>
      <dgm:t>
        <a:bodyPr/>
        <a:lstStyle/>
        <a:p>
          <a:endParaRPr lang="en-US"/>
        </a:p>
      </dgm:t>
    </dgm:pt>
    <dgm:pt modelId="{045FBF83-9D95-448C-B9DB-ED9B8392E796}">
      <dgm:prSet/>
      <dgm:spPr/>
      <dgm:t>
        <a:bodyPr/>
        <a:lstStyle/>
        <a:p>
          <a:r>
            <a:rPr lang="en-US"/>
            <a:t>Use encrypted communication protocols like VPNs and Secure Shell (SSH).</a:t>
          </a:r>
        </a:p>
      </dgm:t>
    </dgm:pt>
    <dgm:pt modelId="{B0525A62-6842-4A5F-984E-203060BEF279}" type="parTrans" cxnId="{EF2EDA70-2F6F-4730-A123-38A7263A03AF}">
      <dgm:prSet/>
      <dgm:spPr/>
      <dgm:t>
        <a:bodyPr/>
        <a:lstStyle/>
        <a:p>
          <a:endParaRPr lang="en-US"/>
        </a:p>
      </dgm:t>
    </dgm:pt>
    <dgm:pt modelId="{85997A74-C273-40A8-A7F8-D6FF177E15BF}" type="sibTrans" cxnId="{EF2EDA70-2F6F-4730-A123-38A7263A03AF}">
      <dgm:prSet/>
      <dgm:spPr/>
      <dgm:t>
        <a:bodyPr/>
        <a:lstStyle/>
        <a:p>
          <a:endParaRPr lang="en-US"/>
        </a:p>
      </dgm:t>
    </dgm:pt>
    <dgm:pt modelId="{DA5DC9D2-86FF-4B90-896B-A865457AE285}">
      <dgm:prSet/>
      <dgm:spPr/>
      <dgm:t>
        <a:bodyPr/>
        <a:lstStyle/>
        <a:p>
          <a:r>
            <a:rPr lang="en-US"/>
            <a:t>Windows Example: Use Windows Defender Firewall to block suspicious apps.</a:t>
          </a:r>
        </a:p>
      </dgm:t>
    </dgm:pt>
    <dgm:pt modelId="{B2C329D4-BAEF-412F-8198-C3E0E345C07D}" type="parTrans" cxnId="{CBAA6D77-36A4-48DA-A3F8-1EF263D6EEE0}">
      <dgm:prSet/>
      <dgm:spPr/>
      <dgm:t>
        <a:bodyPr/>
        <a:lstStyle/>
        <a:p>
          <a:endParaRPr lang="en-US"/>
        </a:p>
      </dgm:t>
    </dgm:pt>
    <dgm:pt modelId="{30C7E1A0-D69A-4BB3-A23A-6397325A930D}" type="sibTrans" cxnId="{CBAA6D77-36A4-48DA-A3F8-1EF263D6EEE0}">
      <dgm:prSet/>
      <dgm:spPr/>
      <dgm:t>
        <a:bodyPr/>
        <a:lstStyle/>
        <a:p>
          <a:endParaRPr lang="en-US"/>
        </a:p>
      </dgm:t>
    </dgm:pt>
    <dgm:pt modelId="{0A812F3F-83A9-4031-97E7-9F80E5695721}">
      <dgm:prSet/>
      <dgm:spPr/>
      <dgm:t>
        <a:bodyPr/>
        <a:lstStyle/>
        <a:p>
          <a:r>
            <a:rPr lang="en-US"/>
            <a:t>Linux Example: Use </a:t>
          </a:r>
          <a:r>
            <a:rPr lang="en-US" i="1"/>
            <a:t>iptables </a:t>
          </a:r>
          <a:r>
            <a:rPr lang="en-US"/>
            <a:t>or </a:t>
          </a:r>
          <a:r>
            <a:rPr lang="en-US" i="1"/>
            <a:t>ufw </a:t>
          </a:r>
          <a:r>
            <a:rPr lang="en-US"/>
            <a:t>to configure strict firewall rules.</a:t>
          </a:r>
        </a:p>
      </dgm:t>
    </dgm:pt>
    <dgm:pt modelId="{5AEAA33C-1C42-4FD7-9DED-FA395509677F}" type="parTrans" cxnId="{D8091977-F540-432E-9B01-1CEA1D7D8C84}">
      <dgm:prSet/>
      <dgm:spPr/>
      <dgm:t>
        <a:bodyPr/>
        <a:lstStyle/>
        <a:p>
          <a:endParaRPr lang="en-US"/>
        </a:p>
      </dgm:t>
    </dgm:pt>
    <dgm:pt modelId="{D1390B86-BFF2-457C-A3C4-65E68AF00BFB}" type="sibTrans" cxnId="{D8091977-F540-432E-9B01-1CEA1D7D8C84}">
      <dgm:prSet/>
      <dgm:spPr/>
      <dgm:t>
        <a:bodyPr/>
        <a:lstStyle/>
        <a:p>
          <a:endParaRPr lang="en-US"/>
        </a:p>
      </dgm:t>
    </dgm:pt>
    <dgm:pt modelId="{38E30B69-63C3-44BA-9FB0-50CF17C8E241}" type="pres">
      <dgm:prSet presAssocID="{6A1F0DF2-F967-4DD0-96DE-88021906C882}" presName="Name0" presStyleCnt="0">
        <dgm:presLayoutVars>
          <dgm:dir/>
          <dgm:resizeHandles val="exact"/>
        </dgm:presLayoutVars>
      </dgm:prSet>
      <dgm:spPr/>
    </dgm:pt>
    <dgm:pt modelId="{07C0F4CB-13F8-4A84-9727-FC30ABF78E67}" type="pres">
      <dgm:prSet presAssocID="{AFA659A7-A273-4383-9858-C5B3D16646C6}" presName="node" presStyleLbl="node1" presStyleIdx="0" presStyleCnt="6">
        <dgm:presLayoutVars>
          <dgm:bulletEnabled val="1"/>
        </dgm:presLayoutVars>
      </dgm:prSet>
      <dgm:spPr/>
    </dgm:pt>
    <dgm:pt modelId="{6293B044-5398-4F4D-9EF3-B14463C071A8}" type="pres">
      <dgm:prSet presAssocID="{30B96C57-0F54-49AF-BF84-003D58CACA2C}" presName="sibTrans" presStyleLbl="sibTrans1D1" presStyleIdx="0" presStyleCnt="5"/>
      <dgm:spPr/>
    </dgm:pt>
    <dgm:pt modelId="{717B1744-E0FC-4711-AF89-AB423AFD4B5A}" type="pres">
      <dgm:prSet presAssocID="{30B96C57-0F54-49AF-BF84-003D58CACA2C}" presName="connectorText" presStyleLbl="sibTrans1D1" presStyleIdx="0" presStyleCnt="5"/>
      <dgm:spPr/>
    </dgm:pt>
    <dgm:pt modelId="{C35B78D2-230B-4435-9A0E-F116CC801FB8}" type="pres">
      <dgm:prSet presAssocID="{08F8B2E7-D609-4C3C-8DD1-7112638B3D56}" presName="node" presStyleLbl="node1" presStyleIdx="1" presStyleCnt="6">
        <dgm:presLayoutVars>
          <dgm:bulletEnabled val="1"/>
        </dgm:presLayoutVars>
      </dgm:prSet>
      <dgm:spPr/>
    </dgm:pt>
    <dgm:pt modelId="{46924D67-9D2D-49EE-BCFA-FCA83C9FBB1D}" type="pres">
      <dgm:prSet presAssocID="{3F6E1692-5DFF-41D7-8807-CD906282EE95}" presName="sibTrans" presStyleLbl="sibTrans1D1" presStyleIdx="1" presStyleCnt="5"/>
      <dgm:spPr/>
    </dgm:pt>
    <dgm:pt modelId="{69757E4B-3832-444E-BECB-75C084EBB03A}" type="pres">
      <dgm:prSet presAssocID="{3F6E1692-5DFF-41D7-8807-CD906282EE95}" presName="connectorText" presStyleLbl="sibTrans1D1" presStyleIdx="1" presStyleCnt="5"/>
      <dgm:spPr/>
    </dgm:pt>
    <dgm:pt modelId="{A2616CD0-40BB-4DE6-8348-A2CC704CE34B}" type="pres">
      <dgm:prSet presAssocID="{A3F70F7F-32B1-4A8B-AC16-19C3D6DF1955}" presName="node" presStyleLbl="node1" presStyleIdx="2" presStyleCnt="6">
        <dgm:presLayoutVars>
          <dgm:bulletEnabled val="1"/>
        </dgm:presLayoutVars>
      </dgm:prSet>
      <dgm:spPr/>
    </dgm:pt>
    <dgm:pt modelId="{AE1952CC-8C98-4EA7-8C34-DD5AEB7CA02F}" type="pres">
      <dgm:prSet presAssocID="{E31DFA2D-A42F-48C2-A3F5-76DF41CE2B2A}" presName="sibTrans" presStyleLbl="sibTrans1D1" presStyleIdx="2" presStyleCnt="5"/>
      <dgm:spPr/>
    </dgm:pt>
    <dgm:pt modelId="{6221A4FC-5462-43D7-8225-0F0C5936001A}" type="pres">
      <dgm:prSet presAssocID="{E31DFA2D-A42F-48C2-A3F5-76DF41CE2B2A}" presName="connectorText" presStyleLbl="sibTrans1D1" presStyleIdx="2" presStyleCnt="5"/>
      <dgm:spPr/>
    </dgm:pt>
    <dgm:pt modelId="{17EC236B-82A8-4835-8CCF-F9B300A4D0EE}" type="pres">
      <dgm:prSet presAssocID="{045FBF83-9D95-448C-B9DB-ED9B8392E796}" presName="node" presStyleLbl="node1" presStyleIdx="3" presStyleCnt="6">
        <dgm:presLayoutVars>
          <dgm:bulletEnabled val="1"/>
        </dgm:presLayoutVars>
      </dgm:prSet>
      <dgm:spPr/>
    </dgm:pt>
    <dgm:pt modelId="{BF13C002-B39D-4077-B025-32C2F4BD1E78}" type="pres">
      <dgm:prSet presAssocID="{85997A74-C273-40A8-A7F8-D6FF177E15BF}" presName="sibTrans" presStyleLbl="sibTrans1D1" presStyleIdx="3" presStyleCnt="5"/>
      <dgm:spPr/>
    </dgm:pt>
    <dgm:pt modelId="{CEC5064B-A947-4F30-976C-52AA2DBDB491}" type="pres">
      <dgm:prSet presAssocID="{85997A74-C273-40A8-A7F8-D6FF177E15BF}" presName="connectorText" presStyleLbl="sibTrans1D1" presStyleIdx="3" presStyleCnt="5"/>
      <dgm:spPr/>
    </dgm:pt>
    <dgm:pt modelId="{8661856A-E4AD-487B-AB6A-A9C3CDADC635}" type="pres">
      <dgm:prSet presAssocID="{DA5DC9D2-86FF-4B90-896B-A865457AE285}" presName="node" presStyleLbl="node1" presStyleIdx="4" presStyleCnt="6">
        <dgm:presLayoutVars>
          <dgm:bulletEnabled val="1"/>
        </dgm:presLayoutVars>
      </dgm:prSet>
      <dgm:spPr/>
    </dgm:pt>
    <dgm:pt modelId="{E2DD8BCA-DB5A-430E-BE50-E5DB1144FB60}" type="pres">
      <dgm:prSet presAssocID="{30C7E1A0-D69A-4BB3-A23A-6397325A930D}" presName="sibTrans" presStyleLbl="sibTrans1D1" presStyleIdx="4" presStyleCnt="5"/>
      <dgm:spPr/>
    </dgm:pt>
    <dgm:pt modelId="{E74F4BD1-EA74-4A30-8A70-2110C7A2CA5D}" type="pres">
      <dgm:prSet presAssocID="{30C7E1A0-D69A-4BB3-A23A-6397325A930D}" presName="connectorText" presStyleLbl="sibTrans1D1" presStyleIdx="4" presStyleCnt="5"/>
      <dgm:spPr/>
    </dgm:pt>
    <dgm:pt modelId="{8C7B77A3-87AE-44FD-82B1-AD436D3A29FD}" type="pres">
      <dgm:prSet presAssocID="{0A812F3F-83A9-4031-97E7-9F80E5695721}" presName="node" presStyleLbl="node1" presStyleIdx="5" presStyleCnt="6">
        <dgm:presLayoutVars>
          <dgm:bulletEnabled val="1"/>
        </dgm:presLayoutVars>
      </dgm:prSet>
      <dgm:spPr/>
    </dgm:pt>
  </dgm:ptLst>
  <dgm:cxnLst>
    <dgm:cxn modelId="{3BC54C11-57A3-48F7-AF97-23F073342E60}" type="presOf" srcId="{30C7E1A0-D69A-4BB3-A23A-6397325A930D}" destId="{E2DD8BCA-DB5A-430E-BE50-E5DB1144FB60}" srcOrd="0" destOrd="0" presId="urn:microsoft.com/office/officeart/2016/7/layout/RepeatingBendingProcessNew"/>
    <dgm:cxn modelId="{1287DA18-EBD0-44E7-B589-C9AC2D4ACEC9}" type="presOf" srcId="{85997A74-C273-40A8-A7F8-D6FF177E15BF}" destId="{CEC5064B-A947-4F30-976C-52AA2DBDB491}" srcOrd="1" destOrd="0" presId="urn:microsoft.com/office/officeart/2016/7/layout/RepeatingBendingProcessNew"/>
    <dgm:cxn modelId="{8270861E-7E40-4E1B-AB0F-5CE160E20D3A}" type="presOf" srcId="{30B96C57-0F54-49AF-BF84-003D58CACA2C}" destId="{717B1744-E0FC-4711-AF89-AB423AFD4B5A}" srcOrd="1" destOrd="0" presId="urn:microsoft.com/office/officeart/2016/7/layout/RepeatingBendingProcessNew"/>
    <dgm:cxn modelId="{C01CD320-7DC4-4D92-9284-882F153B8C7E}" type="presOf" srcId="{E31DFA2D-A42F-48C2-A3F5-76DF41CE2B2A}" destId="{AE1952CC-8C98-4EA7-8C34-DD5AEB7CA02F}" srcOrd="0" destOrd="0" presId="urn:microsoft.com/office/officeart/2016/7/layout/RepeatingBendingProcessNew"/>
    <dgm:cxn modelId="{5B67423C-F8EB-491A-A70A-4A6D8E25A323}" type="presOf" srcId="{85997A74-C273-40A8-A7F8-D6FF177E15BF}" destId="{BF13C002-B39D-4077-B025-32C2F4BD1E78}" srcOrd="0" destOrd="0" presId="urn:microsoft.com/office/officeart/2016/7/layout/RepeatingBendingProcessNew"/>
    <dgm:cxn modelId="{55EABD45-4BAC-45B7-95C2-0DD3F4DE7AAF}" type="presOf" srcId="{DA5DC9D2-86FF-4B90-896B-A865457AE285}" destId="{8661856A-E4AD-487B-AB6A-A9C3CDADC635}" srcOrd="0" destOrd="0" presId="urn:microsoft.com/office/officeart/2016/7/layout/RepeatingBendingProcessNew"/>
    <dgm:cxn modelId="{02BFEF4B-7C4C-431D-96D7-D7207A5662F6}" type="presOf" srcId="{30B96C57-0F54-49AF-BF84-003D58CACA2C}" destId="{6293B044-5398-4F4D-9EF3-B14463C071A8}" srcOrd="0" destOrd="0" presId="urn:microsoft.com/office/officeart/2016/7/layout/RepeatingBendingProcessNew"/>
    <dgm:cxn modelId="{AF9E3970-FBE5-45AF-83F5-3DFD71928F36}" type="presOf" srcId="{3F6E1692-5DFF-41D7-8807-CD906282EE95}" destId="{46924D67-9D2D-49EE-BCFA-FCA83C9FBB1D}" srcOrd="0" destOrd="0" presId="urn:microsoft.com/office/officeart/2016/7/layout/RepeatingBendingProcessNew"/>
    <dgm:cxn modelId="{EF2EDA70-2F6F-4730-A123-38A7263A03AF}" srcId="{6A1F0DF2-F967-4DD0-96DE-88021906C882}" destId="{045FBF83-9D95-448C-B9DB-ED9B8392E796}" srcOrd="3" destOrd="0" parTransId="{B0525A62-6842-4A5F-984E-203060BEF279}" sibTransId="{85997A74-C273-40A8-A7F8-D6FF177E15BF}"/>
    <dgm:cxn modelId="{95033954-6D04-4B36-A0AF-26A27D60BEA3}" type="presOf" srcId="{30C7E1A0-D69A-4BB3-A23A-6397325A930D}" destId="{E74F4BD1-EA74-4A30-8A70-2110C7A2CA5D}" srcOrd="1" destOrd="0" presId="urn:microsoft.com/office/officeart/2016/7/layout/RepeatingBendingProcessNew"/>
    <dgm:cxn modelId="{D8091977-F540-432E-9B01-1CEA1D7D8C84}" srcId="{6A1F0DF2-F967-4DD0-96DE-88021906C882}" destId="{0A812F3F-83A9-4031-97E7-9F80E5695721}" srcOrd="5" destOrd="0" parTransId="{5AEAA33C-1C42-4FD7-9DED-FA395509677F}" sibTransId="{D1390B86-BFF2-457C-A3C4-65E68AF00BFB}"/>
    <dgm:cxn modelId="{CBAA6D77-36A4-48DA-A3F8-1EF263D6EEE0}" srcId="{6A1F0DF2-F967-4DD0-96DE-88021906C882}" destId="{DA5DC9D2-86FF-4B90-896B-A865457AE285}" srcOrd="4" destOrd="0" parTransId="{B2C329D4-BAEF-412F-8198-C3E0E345C07D}" sibTransId="{30C7E1A0-D69A-4BB3-A23A-6397325A930D}"/>
    <dgm:cxn modelId="{E68E957D-FC12-4B70-A2F8-2BFF9CA656C5}" srcId="{6A1F0DF2-F967-4DD0-96DE-88021906C882}" destId="{08F8B2E7-D609-4C3C-8DD1-7112638B3D56}" srcOrd="1" destOrd="0" parTransId="{6CB506CB-2A63-4E02-9F70-2D21C10376A3}" sibTransId="{3F6E1692-5DFF-41D7-8807-CD906282EE95}"/>
    <dgm:cxn modelId="{727C367F-B622-49B3-918F-266FC8847908}" srcId="{6A1F0DF2-F967-4DD0-96DE-88021906C882}" destId="{AFA659A7-A273-4383-9858-C5B3D16646C6}" srcOrd="0" destOrd="0" parTransId="{7307AE45-8ACF-4E14-B04D-F4F22E09FDD9}" sibTransId="{30B96C57-0F54-49AF-BF84-003D58CACA2C}"/>
    <dgm:cxn modelId="{5189C48F-808D-419B-8ABA-F7EA0F10C3FC}" type="presOf" srcId="{0A812F3F-83A9-4031-97E7-9F80E5695721}" destId="{8C7B77A3-87AE-44FD-82B1-AD436D3A29FD}" srcOrd="0" destOrd="0" presId="urn:microsoft.com/office/officeart/2016/7/layout/RepeatingBendingProcessNew"/>
    <dgm:cxn modelId="{1B1E5E99-D1D3-4352-8783-CA34C861D932}" type="presOf" srcId="{E31DFA2D-A42F-48C2-A3F5-76DF41CE2B2A}" destId="{6221A4FC-5462-43D7-8225-0F0C5936001A}" srcOrd="1" destOrd="0" presId="urn:microsoft.com/office/officeart/2016/7/layout/RepeatingBendingProcessNew"/>
    <dgm:cxn modelId="{4EA0939E-2EF2-443C-AF4C-343BAC333486}" type="presOf" srcId="{AFA659A7-A273-4383-9858-C5B3D16646C6}" destId="{07C0F4CB-13F8-4A84-9727-FC30ABF78E67}" srcOrd="0" destOrd="0" presId="urn:microsoft.com/office/officeart/2016/7/layout/RepeatingBendingProcessNew"/>
    <dgm:cxn modelId="{CF039A9E-1F17-45AF-AE6D-7965833F685D}" srcId="{6A1F0DF2-F967-4DD0-96DE-88021906C882}" destId="{A3F70F7F-32B1-4A8B-AC16-19C3D6DF1955}" srcOrd="2" destOrd="0" parTransId="{A6D88D83-9AAB-48BB-A741-55784F66343B}" sibTransId="{E31DFA2D-A42F-48C2-A3F5-76DF41CE2B2A}"/>
    <dgm:cxn modelId="{AA053BA4-4E5B-4E7C-841E-047F2711E113}" type="presOf" srcId="{3F6E1692-5DFF-41D7-8807-CD906282EE95}" destId="{69757E4B-3832-444E-BECB-75C084EBB03A}" srcOrd="1" destOrd="0" presId="urn:microsoft.com/office/officeart/2016/7/layout/RepeatingBendingProcessNew"/>
    <dgm:cxn modelId="{13F517C4-BF11-4AE2-AD54-77ECF8A83A79}" type="presOf" srcId="{6A1F0DF2-F967-4DD0-96DE-88021906C882}" destId="{38E30B69-63C3-44BA-9FB0-50CF17C8E241}" srcOrd="0" destOrd="0" presId="urn:microsoft.com/office/officeart/2016/7/layout/RepeatingBendingProcessNew"/>
    <dgm:cxn modelId="{BC5EB0C4-EF87-4BF0-B782-725BFAE46883}" type="presOf" srcId="{08F8B2E7-D609-4C3C-8DD1-7112638B3D56}" destId="{C35B78D2-230B-4435-9A0E-F116CC801FB8}" srcOrd="0" destOrd="0" presId="urn:microsoft.com/office/officeart/2016/7/layout/RepeatingBendingProcessNew"/>
    <dgm:cxn modelId="{91C771F7-00AE-4831-BF21-70F75D546187}" type="presOf" srcId="{A3F70F7F-32B1-4A8B-AC16-19C3D6DF1955}" destId="{A2616CD0-40BB-4DE6-8348-A2CC704CE34B}" srcOrd="0" destOrd="0" presId="urn:microsoft.com/office/officeart/2016/7/layout/RepeatingBendingProcessNew"/>
    <dgm:cxn modelId="{4AD220F8-F407-4B87-810E-F56311CFABDD}" type="presOf" srcId="{045FBF83-9D95-448C-B9DB-ED9B8392E796}" destId="{17EC236B-82A8-4835-8CCF-F9B300A4D0EE}" srcOrd="0" destOrd="0" presId="urn:microsoft.com/office/officeart/2016/7/layout/RepeatingBendingProcessNew"/>
    <dgm:cxn modelId="{E7175B53-8DE6-4D69-ACA0-F133B1DBE0AC}" type="presParOf" srcId="{38E30B69-63C3-44BA-9FB0-50CF17C8E241}" destId="{07C0F4CB-13F8-4A84-9727-FC30ABF78E67}" srcOrd="0" destOrd="0" presId="urn:microsoft.com/office/officeart/2016/7/layout/RepeatingBendingProcessNew"/>
    <dgm:cxn modelId="{A78EB7F8-CCAF-4A15-A3A6-D256E080E131}" type="presParOf" srcId="{38E30B69-63C3-44BA-9FB0-50CF17C8E241}" destId="{6293B044-5398-4F4D-9EF3-B14463C071A8}" srcOrd="1" destOrd="0" presId="urn:microsoft.com/office/officeart/2016/7/layout/RepeatingBendingProcessNew"/>
    <dgm:cxn modelId="{BB04215B-E7BA-48D3-BEB2-562353D470D6}" type="presParOf" srcId="{6293B044-5398-4F4D-9EF3-B14463C071A8}" destId="{717B1744-E0FC-4711-AF89-AB423AFD4B5A}" srcOrd="0" destOrd="0" presId="urn:microsoft.com/office/officeart/2016/7/layout/RepeatingBendingProcessNew"/>
    <dgm:cxn modelId="{DFE19CE6-A15E-45E5-9E2E-4788896170DE}" type="presParOf" srcId="{38E30B69-63C3-44BA-9FB0-50CF17C8E241}" destId="{C35B78D2-230B-4435-9A0E-F116CC801FB8}" srcOrd="2" destOrd="0" presId="urn:microsoft.com/office/officeart/2016/7/layout/RepeatingBendingProcessNew"/>
    <dgm:cxn modelId="{3072D31B-373F-487B-9AB0-A6F68DE79EB2}" type="presParOf" srcId="{38E30B69-63C3-44BA-9FB0-50CF17C8E241}" destId="{46924D67-9D2D-49EE-BCFA-FCA83C9FBB1D}" srcOrd="3" destOrd="0" presId="urn:microsoft.com/office/officeart/2016/7/layout/RepeatingBendingProcessNew"/>
    <dgm:cxn modelId="{CEB953B7-3150-426C-8F91-96C335E6999F}" type="presParOf" srcId="{46924D67-9D2D-49EE-BCFA-FCA83C9FBB1D}" destId="{69757E4B-3832-444E-BECB-75C084EBB03A}" srcOrd="0" destOrd="0" presId="urn:microsoft.com/office/officeart/2016/7/layout/RepeatingBendingProcessNew"/>
    <dgm:cxn modelId="{E1460593-A3C9-4FD0-869C-6321AE3E09C0}" type="presParOf" srcId="{38E30B69-63C3-44BA-9FB0-50CF17C8E241}" destId="{A2616CD0-40BB-4DE6-8348-A2CC704CE34B}" srcOrd="4" destOrd="0" presId="urn:microsoft.com/office/officeart/2016/7/layout/RepeatingBendingProcessNew"/>
    <dgm:cxn modelId="{D8F73904-210D-4CDF-86C6-FEC34C43D52F}" type="presParOf" srcId="{38E30B69-63C3-44BA-9FB0-50CF17C8E241}" destId="{AE1952CC-8C98-4EA7-8C34-DD5AEB7CA02F}" srcOrd="5" destOrd="0" presId="urn:microsoft.com/office/officeart/2016/7/layout/RepeatingBendingProcessNew"/>
    <dgm:cxn modelId="{A9C0A7FE-351A-466A-9DF3-EF49F6D73AD1}" type="presParOf" srcId="{AE1952CC-8C98-4EA7-8C34-DD5AEB7CA02F}" destId="{6221A4FC-5462-43D7-8225-0F0C5936001A}" srcOrd="0" destOrd="0" presId="urn:microsoft.com/office/officeart/2016/7/layout/RepeatingBendingProcessNew"/>
    <dgm:cxn modelId="{37D54B48-A961-4CFB-8D16-6AB8FE78FAA1}" type="presParOf" srcId="{38E30B69-63C3-44BA-9FB0-50CF17C8E241}" destId="{17EC236B-82A8-4835-8CCF-F9B300A4D0EE}" srcOrd="6" destOrd="0" presId="urn:microsoft.com/office/officeart/2016/7/layout/RepeatingBendingProcessNew"/>
    <dgm:cxn modelId="{DFD212E2-AE50-4DE0-A3C9-B6223C8373B0}" type="presParOf" srcId="{38E30B69-63C3-44BA-9FB0-50CF17C8E241}" destId="{BF13C002-B39D-4077-B025-32C2F4BD1E78}" srcOrd="7" destOrd="0" presId="urn:microsoft.com/office/officeart/2016/7/layout/RepeatingBendingProcessNew"/>
    <dgm:cxn modelId="{7F6FB715-B125-42A9-AA35-D3F36F9998D6}" type="presParOf" srcId="{BF13C002-B39D-4077-B025-32C2F4BD1E78}" destId="{CEC5064B-A947-4F30-976C-52AA2DBDB491}" srcOrd="0" destOrd="0" presId="urn:microsoft.com/office/officeart/2016/7/layout/RepeatingBendingProcessNew"/>
    <dgm:cxn modelId="{F6916C0F-000F-43B7-A879-877855CA93E2}" type="presParOf" srcId="{38E30B69-63C3-44BA-9FB0-50CF17C8E241}" destId="{8661856A-E4AD-487B-AB6A-A9C3CDADC635}" srcOrd="8" destOrd="0" presId="urn:microsoft.com/office/officeart/2016/7/layout/RepeatingBendingProcessNew"/>
    <dgm:cxn modelId="{2515EC16-7C39-491C-ADB5-0F9B1823C2AA}" type="presParOf" srcId="{38E30B69-63C3-44BA-9FB0-50CF17C8E241}" destId="{E2DD8BCA-DB5A-430E-BE50-E5DB1144FB60}" srcOrd="9" destOrd="0" presId="urn:microsoft.com/office/officeart/2016/7/layout/RepeatingBendingProcessNew"/>
    <dgm:cxn modelId="{A9BC67B2-B50B-48F5-8E67-D1960F9ADD92}" type="presParOf" srcId="{E2DD8BCA-DB5A-430E-BE50-E5DB1144FB60}" destId="{E74F4BD1-EA74-4A30-8A70-2110C7A2CA5D}" srcOrd="0" destOrd="0" presId="urn:microsoft.com/office/officeart/2016/7/layout/RepeatingBendingProcessNew"/>
    <dgm:cxn modelId="{3E692F11-2A1D-454E-8EB1-74EC84BC9FF9}" type="presParOf" srcId="{38E30B69-63C3-44BA-9FB0-50CF17C8E241}" destId="{8C7B77A3-87AE-44FD-82B1-AD436D3A29FD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BBA5ADB-5E2B-472F-A095-08AD034723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006AD66E-37C2-4DD5-A164-CEF9846BB345}">
      <dgm:prSet/>
      <dgm:spPr/>
      <dgm:t>
        <a:bodyPr/>
        <a:lstStyle/>
        <a:p>
          <a:r>
            <a:rPr lang="en-US"/>
            <a:t>Enable full-disk encryption to protect sensitive data from unauthorized access.</a:t>
          </a:r>
        </a:p>
      </dgm:t>
    </dgm:pt>
    <dgm:pt modelId="{EAF706B1-D55F-4D4D-B855-63833BC1EE51}" type="parTrans" cxnId="{87E1CE83-EF7B-44E3-A9BB-60ECC9D20F83}">
      <dgm:prSet/>
      <dgm:spPr/>
      <dgm:t>
        <a:bodyPr/>
        <a:lstStyle/>
        <a:p>
          <a:endParaRPr lang="en-US"/>
        </a:p>
      </dgm:t>
    </dgm:pt>
    <dgm:pt modelId="{B9B081BD-C956-45C0-8569-2E7797E282B9}" type="sibTrans" cxnId="{87E1CE83-EF7B-44E3-A9BB-60ECC9D20F83}">
      <dgm:prSet/>
      <dgm:spPr/>
      <dgm:t>
        <a:bodyPr/>
        <a:lstStyle/>
        <a:p>
          <a:endParaRPr lang="en-US"/>
        </a:p>
      </dgm:t>
    </dgm:pt>
    <dgm:pt modelId="{F598AF93-D28C-4F78-9BEC-54800857CB38}">
      <dgm:prSet/>
      <dgm:spPr/>
      <dgm:t>
        <a:bodyPr/>
        <a:lstStyle/>
        <a:p>
          <a:r>
            <a:rPr lang="en-US"/>
            <a:t>Regularly back up critical data and store it in multiple secure locations.</a:t>
          </a:r>
        </a:p>
      </dgm:t>
    </dgm:pt>
    <dgm:pt modelId="{CBB6AF30-DD10-4F92-881E-009DA14C0361}" type="parTrans" cxnId="{56900047-6939-4AC0-B384-41362B5FBFBB}">
      <dgm:prSet/>
      <dgm:spPr/>
      <dgm:t>
        <a:bodyPr/>
        <a:lstStyle/>
        <a:p>
          <a:endParaRPr lang="en-US"/>
        </a:p>
      </dgm:t>
    </dgm:pt>
    <dgm:pt modelId="{9C657A52-6AA4-4986-BE39-E8F9AA95BB29}" type="sibTrans" cxnId="{56900047-6939-4AC0-B384-41362B5FBFBB}">
      <dgm:prSet/>
      <dgm:spPr/>
      <dgm:t>
        <a:bodyPr/>
        <a:lstStyle/>
        <a:p>
          <a:endParaRPr lang="en-US"/>
        </a:p>
      </dgm:t>
    </dgm:pt>
    <dgm:pt modelId="{63A6C57E-2E21-45E0-9A1C-A47E6AD1788E}">
      <dgm:prSet/>
      <dgm:spPr/>
      <dgm:t>
        <a:bodyPr/>
        <a:lstStyle/>
        <a:p>
          <a:r>
            <a:rPr lang="en-US"/>
            <a:t>Use access control policies to limit who can view or modify data.</a:t>
          </a:r>
        </a:p>
      </dgm:t>
    </dgm:pt>
    <dgm:pt modelId="{14B796B7-6D44-45D6-A482-02493564BE5D}" type="parTrans" cxnId="{763F5852-BE8D-4950-9B7A-0AE1BF36C357}">
      <dgm:prSet/>
      <dgm:spPr/>
      <dgm:t>
        <a:bodyPr/>
        <a:lstStyle/>
        <a:p>
          <a:endParaRPr lang="en-US"/>
        </a:p>
      </dgm:t>
    </dgm:pt>
    <dgm:pt modelId="{7A0395BA-1DFC-4EBD-ADAF-F241D83D6EDA}" type="sibTrans" cxnId="{763F5852-BE8D-4950-9B7A-0AE1BF36C357}">
      <dgm:prSet/>
      <dgm:spPr/>
      <dgm:t>
        <a:bodyPr/>
        <a:lstStyle/>
        <a:p>
          <a:endParaRPr lang="en-US"/>
        </a:p>
      </dgm:t>
    </dgm:pt>
    <dgm:pt modelId="{762CD9A1-F788-48D1-B6E8-4A901E3CB89E}">
      <dgm:prSet/>
      <dgm:spPr/>
      <dgm:t>
        <a:bodyPr/>
        <a:lstStyle/>
        <a:p>
          <a:r>
            <a:rPr lang="en-US"/>
            <a:t>Disable USB auto-run to prevent malware from external drives.</a:t>
          </a:r>
        </a:p>
      </dgm:t>
    </dgm:pt>
    <dgm:pt modelId="{DA92A4A3-CFD0-486F-BEF4-58439809D550}" type="parTrans" cxnId="{49B1A9A7-5052-4111-A08B-AC18D636E05D}">
      <dgm:prSet/>
      <dgm:spPr/>
      <dgm:t>
        <a:bodyPr/>
        <a:lstStyle/>
        <a:p>
          <a:endParaRPr lang="en-US"/>
        </a:p>
      </dgm:t>
    </dgm:pt>
    <dgm:pt modelId="{532AC428-0C5C-402E-862D-F9EBC1E54D6C}" type="sibTrans" cxnId="{49B1A9A7-5052-4111-A08B-AC18D636E05D}">
      <dgm:prSet/>
      <dgm:spPr/>
      <dgm:t>
        <a:bodyPr/>
        <a:lstStyle/>
        <a:p>
          <a:endParaRPr lang="en-US"/>
        </a:p>
      </dgm:t>
    </dgm:pt>
    <dgm:pt modelId="{6E00A935-A72A-4107-9E21-39E26B6B5218}">
      <dgm:prSet/>
      <dgm:spPr/>
      <dgm:t>
        <a:bodyPr/>
        <a:lstStyle/>
        <a:p>
          <a:r>
            <a:rPr lang="en-US"/>
            <a:t>Windows Example: Enable BitLocker </a:t>
          </a:r>
          <a:r>
            <a:rPr lang="en-US" i="1"/>
            <a:t>(Control Panel &gt; BitLocker Drive Encryption)</a:t>
          </a:r>
          <a:r>
            <a:rPr lang="en-US"/>
            <a:t>.</a:t>
          </a:r>
        </a:p>
      </dgm:t>
    </dgm:pt>
    <dgm:pt modelId="{034DAFC3-4F6C-4DBA-9459-418A516B2E69}" type="parTrans" cxnId="{D6342E3C-9AC3-4CBF-8470-404534F57A88}">
      <dgm:prSet/>
      <dgm:spPr/>
      <dgm:t>
        <a:bodyPr/>
        <a:lstStyle/>
        <a:p>
          <a:endParaRPr lang="en-US"/>
        </a:p>
      </dgm:t>
    </dgm:pt>
    <dgm:pt modelId="{ACF45A9D-3FFA-4469-A797-31E3EC112D18}" type="sibTrans" cxnId="{D6342E3C-9AC3-4CBF-8470-404534F57A88}">
      <dgm:prSet/>
      <dgm:spPr/>
      <dgm:t>
        <a:bodyPr/>
        <a:lstStyle/>
        <a:p>
          <a:endParaRPr lang="en-US"/>
        </a:p>
      </dgm:t>
    </dgm:pt>
    <dgm:pt modelId="{0E0BA390-64AB-4C29-88D7-3A014A550269}">
      <dgm:prSet/>
      <dgm:spPr/>
      <dgm:t>
        <a:bodyPr/>
        <a:lstStyle/>
        <a:p>
          <a:r>
            <a:rPr lang="en-US"/>
            <a:t>Linux Example: Use LUKS encryption </a:t>
          </a:r>
          <a:r>
            <a:rPr lang="en-US" i="1"/>
            <a:t>(cryptsetup luksFormat /dev/sdX)</a:t>
          </a:r>
          <a:r>
            <a:rPr lang="en-US"/>
            <a:t>.</a:t>
          </a:r>
        </a:p>
      </dgm:t>
    </dgm:pt>
    <dgm:pt modelId="{7CE1EAB7-F758-4F11-918D-8EE82BAE0EEA}" type="parTrans" cxnId="{1D7EF0BE-1F10-4420-A205-2EDC1F45880E}">
      <dgm:prSet/>
      <dgm:spPr/>
      <dgm:t>
        <a:bodyPr/>
        <a:lstStyle/>
        <a:p>
          <a:endParaRPr lang="en-US"/>
        </a:p>
      </dgm:t>
    </dgm:pt>
    <dgm:pt modelId="{0FF6BF5C-FD29-4493-9002-32AD4EF92230}" type="sibTrans" cxnId="{1D7EF0BE-1F10-4420-A205-2EDC1F45880E}">
      <dgm:prSet/>
      <dgm:spPr/>
      <dgm:t>
        <a:bodyPr/>
        <a:lstStyle/>
        <a:p>
          <a:endParaRPr lang="en-US"/>
        </a:p>
      </dgm:t>
    </dgm:pt>
    <dgm:pt modelId="{C27673F6-0AF1-45F8-A1A4-F685EF2DE5E5}" type="pres">
      <dgm:prSet presAssocID="{FBBA5ADB-5E2B-472F-A095-08AD03472304}" presName="root" presStyleCnt="0">
        <dgm:presLayoutVars>
          <dgm:dir/>
          <dgm:resizeHandles val="exact"/>
        </dgm:presLayoutVars>
      </dgm:prSet>
      <dgm:spPr/>
    </dgm:pt>
    <dgm:pt modelId="{F598EC9B-A9DB-4427-B8BB-CFE182EBD5FB}" type="pres">
      <dgm:prSet presAssocID="{006AD66E-37C2-4DD5-A164-CEF9846BB345}" presName="compNode" presStyleCnt="0"/>
      <dgm:spPr/>
    </dgm:pt>
    <dgm:pt modelId="{DF9BE3FB-0E7C-430D-AB9A-6E5BDA164AA4}" type="pres">
      <dgm:prSet presAssocID="{006AD66E-37C2-4DD5-A164-CEF9846BB345}" presName="bgRect" presStyleLbl="bgShp" presStyleIdx="0" presStyleCnt="6"/>
      <dgm:spPr/>
    </dgm:pt>
    <dgm:pt modelId="{7A74C0B8-D683-4F29-A0D2-6DAFE47ECF2A}" type="pres">
      <dgm:prSet presAssocID="{006AD66E-37C2-4DD5-A164-CEF9846BB34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56EC9161-3DED-4BAF-8D82-EA902C5DCBA0}" type="pres">
      <dgm:prSet presAssocID="{006AD66E-37C2-4DD5-A164-CEF9846BB345}" presName="spaceRect" presStyleCnt="0"/>
      <dgm:spPr/>
    </dgm:pt>
    <dgm:pt modelId="{79ADF071-C9A9-4098-8153-6953BB4E835A}" type="pres">
      <dgm:prSet presAssocID="{006AD66E-37C2-4DD5-A164-CEF9846BB345}" presName="parTx" presStyleLbl="revTx" presStyleIdx="0" presStyleCnt="6">
        <dgm:presLayoutVars>
          <dgm:chMax val="0"/>
          <dgm:chPref val="0"/>
        </dgm:presLayoutVars>
      </dgm:prSet>
      <dgm:spPr/>
    </dgm:pt>
    <dgm:pt modelId="{BF8F4B17-C572-4480-B589-1128F97183BE}" type="pres">
      <dgm:prSet presAssocID="{B9B081BD-C956-45C0-8569-2E7797E282B9}" presName="sibTrans" presStyleCnt="0"/>
      <dgm:spPr/>
    </dgm:pt>
    <dgm:pt modelId="{2D665C01-5259-4FA4-8DAE-E42665229D57}" type="pres">
      <dgm:prSet presAssocID="{F598AF93-D28C-4F78-9BEC-54800857CB38}" presName="compNode" presStyleCnt="0"/>
      <dgm:spPr/>
    </dgm:pt>
    <dgm:pt modelId="{5355494C-DFC3-4511-98FB-2D2A034AD322}" type="pres">
      <dgm:prSet presAssocID="{F598AF93-D28C-4F78-9BEC-54800857CB38}" presName="bgRect" presStyleLbl="bgShp" presStyleIdx="1" presStyleCnt="6"/>
      <dgm:spPr/>
    </dgm:pt>
    <dgm:pt modelId="{9489BC58-C545-423A-BFAA-F39C11A9B6D3}" type="pres">
      <dgm:prSet presAssocID="{F598AF93-D28C-4F78-9BEC-54800857CB3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D60E658-33B2-40C0-91E7-E19C677A6B8A}" type="pres">
      <dgm:prSet presAssocID="{F598AF93-D28C-4F78-9BEC-54800857CB38}" presName="spaceRect" presStyleCnt="0"/>
      <dgm:spPr/>
    </dgm:pt>
    <dgm:pt modelId="{63C90820-0A3E-46BF-900A-6BED34EFCD28}" type="pres">
      <dgm:prSet presAssocID="{F598AF93-D28C-4F78-9BEC-54800857CB38}" presName="parTx" presStyleLbl="revTx" presStyleIdx="1" presStyleCnt="6">
        <dgm:presLayoutVars>
          <dgm:chMax val="0"/>
          <dgm:chPref val="0"/>
        </dgm:presLayoutVars>
      </dgm:prSet>
      <dgm:spPr/>
    </dgm:pt>
    <dgm:pt modelId="{FADE449D-8F2A-48D3-A8D8-E7D7B1C7C583}" type="pres">
      <dgm:prSet presAssocID="{9C657A52-6AA4-4986-BE39-E8F9AA95BB29}" presName="sibTrans" presStyleCnt="0"/>
      <dgm:spPr/>
    </dgm:pt>
    <dgm:pt modelId="{0762C46B-152F-43C2-AC64-393FF3AFB350}" type="pres">
      <dgm:prSet presAssocID="{63A6C57E-2E21-45E0-9A1C-A47E6AD1788E}" presName="compNode" presStyleCnt="0"/>
      <dgm:spPr/>
    </dgm:pt>
    <dgm:pt modelId="{D5712C5B-CF90-4FF5-AC32-D6205D3D18EB}" type="pres">
      <dgm:prSet presAssocID="{63A6C57E-2E21-45E0-9A1C-A47E6AD1788E}" presName="bgRect" presStyleLbl="bgShp" presStyleIdx="2" presStyleCnt="6"/>
      <dgm:spPr/>
    </dgm:pt>
    <dgm:pt modelId="{94798C20-0D4C-4A6B-A155-8ABEA91358EE}" type="pres">
      <dgm:prSet presAssocID="{63A6C57E-2E21-45E0-9A1C-A47E6AD1788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B413D2DA-16EB-4032-8F32-B2E8F23BDA1F}" type="pres">
      <dgm:prSet presAssocID="{63A6C57E-2E21-45E0-9A1C-A47E6AD1788E}" presName="spaceRect" presStyleCnt="0"/>
      <dgm:spPr/>
    </dgm:pt>
    <dgm:pt modelId="{759BFF5A-B2D8-465C-AF40-666211B3B89F}" type="pres">
      <dgm:prSet presAssocID="{63A6C57E-2E21-45E0-9A1C-A47E6AD1788E}" presName="parTx" presStyleLbl="revTx" presStyleIdx="2" presStyleCnt="6">
        <dgm:presLayoutVars>
          <dgm:chMax val="0"/>
          <dgm:chPref val="0"/>
        </dgm:presLayoutVars>
      </dgm:prSet>
      <dgm:spPr/>
    </dgm:pt>
    <dgm:pt modelId="{E5B0D107-FA4C-4C5B-A719-B2B0CB53D5EE}" type="pres">
      <dgm:prSet presAssocID="{7A0395BA-1DFC-4EBD-ADAF-F241D83D6EDA}" presName="sibTrans" presStyleCnt="0"/>
      <dgm:spPr/>
    </dgm:pt>
    <dgm:pt modelId="{9AB75CC2-63A6-4BE3-91E9-974CD8895E46}" type="pres">
      <dgm:prSet presAssocID="{762CD9A1-F788-48D1-B6E8-4A901E3CB89E}" presName="compNode" presStyleCnt="0"/>
      <dgm:spPr/>
    </dgm:pt>
    <dgm:pt modelId="{EF9A217E-E82E-48C6-9B1B-203A2ED93406}" type="pres">
      <dgm:prSet presAssocID="{762CD9A1-F788-48D1-B6E8-4A901E3CB89E}" presName="bgRect" presStyleLbl="bgShp" presStyleIdx="3" presStyleCnt="6"/>
      <dgm:spPr/>
    </dgm:pt>
    <dgm:pt modelId="{FE02FCC5-FF2C-435E-8D13-762839127530}" type="pres">
      <dgm:prSet presAssocID="{762CD9A1-F788-48D1-B6E8-4A901E3CB89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E9AF7D2E-5604-48AC-B74E-8A1C1D89CFB9}" type="pres">
      <dgm:prSet presAssocID="{762CD9A1-F788-48D1-B6E8-4A901E3CB89E}" presName="spaceRect" presStyleCnt="0"/>
      <dgm:spPr/>
    </dgm:pt>
    <dgm:pt modelId="{05D9CE1F-A85E-46DA-8915-A7A7C420C4CB}" type="pres">
      <dgm:prSet presAssocID="{762CD9A1-F788-48D1-B6E8-4A901E3CB89E}" presName="parTx" presStyleLbl="revTx" presStyleIdx="3" presStyleCnt="6">
        <dgm:presLayoutVars>
          <dgm:chMax val="0"/>
          <dgm:chPref val="0"/>
        </dgm:presLayoutVars>
      </dgm:prSet>
      <dgm:spPr/>
    </dgm:pt>
    <dgm:pt modelId="{44401C22-D78D-4254-BA2D-AC50F106AE4B}" type="pres">
      <dgm:prSet presAssocID="{532AC428-0C5C-402E-862D-F9EBC1E54D6C}" presName="sibTrans" presStyleCnt="0"/>
      <dgm:spPr/>
    </dgm:pt>
    <dgm:pt modelId="{C357D8EA-1F49-4B03-845D-4E17C717AC21}" type="pres">
      <dgm:prSet presAssocID="{6E00A935-A72A-4107-9E21-39E26B6B5218}" presName="compNode" presStyleCnt="0"/>
      <dgm:spPr/>
    </dgm:pt>
    <dgm:pt modelId="{8D3B195E-DEAD-44D3-87E1-F838DD0F93F0}" type="pres">
      <dgm:prSet presAssocID="{6E00A935-A72A-4107-9E21-39E26B6B5218}" presName="bgRect" presStyleLbl="bgShp" presStyleIdx="4" presStyleCnt="6"/>
      <dgm:spPr/>
    </dgm:pt>
    <dgm:pt modelId="{753E7FE2-7BC9-4DD7-BDEA-BC88AF9EA956}" type="pres">
      <dgm:prSet presAssocID="{6E00A935-A72A-4107-9E21-39E26B6B521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9653BEB8-70C3-42D3-BEF9-08EB72BAC0AF}" type="pres">
      <dgm:prSet presAssocID="{6E00A935-A72A-4107-9E21-39E26B6B5218}" presName="spaceRect" presStyleCnt="0"/>
      <dgm:spPr/>
    </dgm:pt>
    <dgm:pt modelId="{F29300AD-19FB-4725-86C8-7A300BBF8BBF}" type="pres">
      <dgm:prSet presAssocID="{6E00A935-A72A-4107-9E21-39E26B6B5218}" presName="parTx" presStyleLbl="revTx" presStyleIdx="4" presStyleCnt="6">
        <dgm:presLayoutVars>
          <dgm:chMax val="0"/>
          <dgm:chPref val="0"/>
        </dgm:presLayoutVars>
      </dgm:prSet>
      <dgm:spPr/>
    </dgm:pt>
    <dgm:pt modelId="{4B33EAF1-30C8-42AC-BA22-F1F500A9843B}" type="pres">
      <dgm:prSet presAssocID="{ACF45A9D-3FFA-4469-A797-31E3EC112D18}" presName="sibTrans" presStyleCnt="0"/>
      <dgm:spPr/>
    </dgm:pt>
    <dgm:pt modelId="{00B4A650-0E4E-4970-B853-488DA5713E09}" type="pres">
      <dgm:prSet presAssocID="{0E0BA390-64AB-4C29-88D7-3A014A550269}" presName="compNode" presStyleCnt="0"/>
      <dgm:spPr/>
    </dgm:pt>
    <dgm:pt modelId="{83F0423A-D0CD-4258-AEF0-4A1292458DEC}" type="pres">
      <dgm:prSet presAssocID="{0E0BA390-64AB-4C29-88D7-3A014A550269}" presName="bgRect" presStyleLbl="bgShp" presStyleIdx="5" presStyleCnt="6"/>
      <dgm:spPr/>
    </dgm:pt>
    <dgm:pt modelId="{FC4D7810-02D7-499B-A238-7EA516B4486B}" type="pres">
      <dgm:prSet presAssocID="{0E0BA390-64AB-4C29-88D7-3A014A55026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48B46BC-3AF2-4345-81A7-2EFC780C72D7}" type="pres">
      <dgm:prSet presAssocID="{0E0BA390-64AB-4C29-88D7-3A014A550269}" presName="spaceRect" presStyleCnt="0"/>
      <dgm:spPr/>
    </dgm:pt>
    <dgm:pt modelId="{2548109E-3B29-48A8-BE41-8B26E16ECB13}" type="pres">
      <dgm:prSet presAssocID="{0E0BA390-64AB-4C29-88D7-3A014A55026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090DB01-3245-4521-904F-A2AC206C4FD0}" type="presOf" srcId="{6E00A935-A72A-4107-9E21-39E26B6B5218}" destId="{F29300AD-19FB-4725-86C8-7A300BBF8BBF}" srcOrd="0" destOrd="0" presId="urn:microsoft.com/office/officeart/2018/2/layout/IconVerticalSolidList"/>
    <dgm:cxn modelId="{D6342E3C-9AC3-4CBF-8470-404534F57A88}" srcId="{FBBA5ADB-5E2B-472F-A095-08AD03472304}" destId="{6E00A935-A72A-4107-9E21-39E26B6B5218}" srcOrd="4" destOrd="0" parTransId="{034DAFC3-4F6C-4DBA-9459-418A516B2E69}" sibTransId="{ACF45A9D-3FFA-4469-A797-31E3EC112D18}"/>
    <dgm:cxn modelId="{5F6F463F-4CD0-403A-8B53-77EB9DD47B2B}" type="presOf" srcId="{006AD66E-37C2-4DD5-A164-CEF9846BB345}" destId="{79ADF071-C9A9-4098-8153-6953BB4E835A}" srcOrd="0" destOrd="0" presId="urn:microsoft.com/office/officeart/2018/2/layout/IconVerticalSolidList"/>
    <dgm:cxn modelId="{EDFBC75C-FE1A-46A5-9137-C648F6CA0164}" type="presOf" srcId="{FBBA5ADB-5E2B-472F-A095-08AD03472304}" destId="{C27673F6-0AF1-45F8-A1A4-F685EF2DE5E5}" srcOrd="0" destOrd="0" presId="urn:microsoft.com/office/officeart/2018/2/layout/IconVerticalSolidList"/>
    <dgm:cxn modelId="{22B0195D-D8A9-45F6-9EDD-35178C08BA4D}" type="presOf" srcId="{0E0BA390-64AB-4C29-88D7-3A014A550269}" destId="{2548109E-3B29-48A8-BE41-8B26E16ECB13}" srcOrd="0" destOrd="0" presId="urn:microsoft.com/office/officeart/2018/2/layout/IconVerticalSolidList"/>
    <dgm:cxn modelId="{56900047-6939-4AC0-B384-41362B5FBFBB}" srcId="{FBBA5ADB-5E2B-472F-A095-08AD03472304}" destId="{F598AF93-D28C-4F78-9BEC-54800857CB38}" srcOrd="1" destOrd="0" parTransId="{CBB6AF30-DD10-4F92-881E-009DA14C0361}" sibTransId="{9C657A52-6AA4-4986-BE39-E8F9AA95BB29}"/>
    <dgm:cxn modelId="{BB984368-D34E-4BE9-A9D6-0044FAD1A2F3}" type="presOf" srcId="{63A6C57E-2E21-45E0-9A1C-A47E6AD1788E}" destId="{759BFF5A-B2D8-465C-AF40-666211B3B89F}" srcOrd="0" destOrd="0" presId="urn:microsoft.com/office/officeart/2018/2/layout/IconVerticalSolidList"/>
    <dgm:cxn modelId="{763F5852-BE8D-4950-9B7A-0AE1BF36C357}" srcId="{FBBA5ADB-5E2B-472F-A095-08AD03472304}" destId="{63A6C57E-2E21-45E0-9A1C-A47E6AD1788E}" srcOrd="2" destOrd="0" parTransId="{14B796B7-6D44-45D6-A482-02493564BE5D}" sibTransId="{7A0395BA-1DFC-4EBD-ADAF-F241D83D6EDA}"/>
    <dgm:cxn modelId="{87E1CE83-EF7B-44E3-A9BB-60ECC9D20F83}" srcId="{FBBA5ADB-5E2B-472F-A095-08AD03472304}" destId="{006AD66E-37C2-4DD5-A164-CEF9846BB345}" srcOrd="0" destOrd="0" parTransId="{EAF706B1-D55F-4D4D-B855-63833BC1EE51}" sibTransId="{B9B081BD-C956-45C0-8569-2E7797E282B9}"/>
    <dgm:cxn modelId="{49B1A9A7-5052-4111-A08B-AC18D636E05D}" srcId="{FBBA5ADB-5E2B-472F-A095-08AD03472304}" destId="{762CD9A1-F788-48D1-B6E8-4A901E3CB89E}" srcOrd="3" destOrd="0" parTransId="{DA92A4A3-CFD0-486F-BEF4-58439809D550}" sibTransId="{532AC428-0C5C-402E-862D-F9EBC1E54D6C}"/>
    <dgm:cxn modelId="{35FF7BB6-0ECB-416B-8A32-E1384476DA83}" type="presOf" srcId="{F598AF93-D28C-4F78-9BEC-54800857CB38}" destId="{63C90820-0A3E-46BF-900A-6BED34EFCD28}" srcOrd="0" destOrd="0" presId="urn:microsoft.com/office/officeart/2018/2/layout/IconVerticalSolidList"/>
    <dgm:cxn modelId="{1D7EF0BE-1F10-4420-A205-2EDC1F45880E}" srcId="{FBBA5ADB-5E2B-472F-A095-08AD03472304}" destId="{0E0BA390-64AB-4C29-88D7-3A014A550269}" srcOrd="5" destOrd="0" parTransId="{7CE1EAB7-F758-4F11-918D-8EE82BAE0EEA}" sibTransId="{0FF6BF5C-FD29-4493-9002-32AD4EF92230}"/>
    <dgm:cxn modelId="{F6BFBFED-08BA-43CF-8F94-CEDD577D27D2}" type="presOf" srcId="{762CD9A1-F788-48D1-B6E8-4A901E3CB89E}" destId="{05D9CE1F-A85E-46DA-8915-A7A7C420C4CB}" srcOrd="0" destOrd="0" presId="urn:microsoft.com/office/officeart/2018/2/layout/IconVerticalSolidList"/>
    <dgm:cxn modelId="{F5EAC003-6E59-4593-8CC7-60AB874564AC}" type="presParOf" srcId="{C27673F6-0AF1-45F8-A1A4-F685EF2DE5E5}" destId="{F598EC9B-A9DB-4427-B8BB-CFE182EBD5FB}" srcOrd="0" destOrd="0" presId="urn:microsoft.com/office/officeart/2018/2/layout/IconVerticalSolidList"/>
    <dgm:cxn modelId="{DD9E2D0C-549F-464C-B9ED-5C4275496830}" type="presParOf" srcId="{F598EC9B-A9DB-4427-B8BB-CFE182EBD5FB}" destId="{DF9BE3FB-0E7C-430D-AB9A-6E5BDA164AA4}" srcOrd="0" destOrd="0" presId="urn:microsoft.com/office/officeart/2018/2/layout/IconVerticalSolidList"/>
    <dgm:cxn modelId="{D8D8702E-2220-4D4A-B3D6-739913967253}" type="presParOf" srcId="{F598EC9B-A9DB-4427-B8BB-CFE182EBD5FB}" destId="{7A74C0B8-D683-4F29-A0D2-6DAFE47ECF2A}" srcOrd="1" destOrd="0" presId="urn:microsoft.com/office/officeart/2018/2/layout/IconVerticalSolidList"/>
    <dgm:cxn modelId="{89076CA0-3FA1-48FA-8D87-369F104136A9}" type="presParOf" srcId="{F598EC9B-A9DB-4427-B8BB-CFE182EBD5FB}" destId="{56EC9161-3DED-4BAF-8D82-EA902C5DCBA0}" srcOrd="2" destOrd="0" presId="urn:microsoft.com/office/officeart/2018/2/layout/IconVerticalSolidList"/>
    <dgm:cxn modelId="{4109346D-BF98-4A3F-8AD2-8DEDB79721E5}" type="presParOf" srcId="{F598EC9B-A9DB-4427-B8BB-CFE182EBD5FB}" destId="{79ADF071-C9A9-4098-8153-6953BB4E835A}" srcOrd="3" destOrd="0" presId="urn:microsoft.com/office/officeart/2018/2/layout/IconVerticalSolidList"/>
    <dgm:cxn modelId="{4DC1B1E8-FCF7-4A57-937A-A2FB0D43264F}" type="presParOf" srcId="{C27673F6-0AF1-45F8-A1A4-F685EF2DE5E5}" destId="{BF8F4B17-C572-4480-B589-1128F97183BE}" srcOrd="1" destOrd="0" presId="urn:microsoft.com/office/officeart/2018/2/layout/IconVerticalSolidList"/>
    <dgm:cxn modelId="{2C1F8153-F20D-4C88-AA2D-5D9EABCCF3C1}" type="presParOf" srcId="{C27673F6-0AF1-45F8-A1A4-F685EF2DE5E5}" destId="{2D665C01-5259-4FA4-8DAE-E42665229D57}" srcOrd="2" destOrd="0" presId="urn:microsoft.com/office/officeart/2018/2/layout/IconVerticalSolidList"/>
    <dgm:cxn modelId="{04DF9E98-553A-4F3A-9D39-06866999769B}" type="presParOf" srcId="{2D665C01-5259-4FA4-8DAE-E42665229D57}" destId="{5355494C-DFC3-4511-98FB-2D2A034AD322}" srcOrd="0" destOrd="0" presId="urn:microsoft.com/office/officeart/2018/2/layout/IconVerticalSolidList"/>
    <dgm:cxn modelId="{1FFE12F7-677E-42E2-9323-E5E45FCF6682}" type="presParOf" srcId="{2D665C01-5259-4FA4-8DAE-E42665229D57}" destId="{9489BC58-C545-423A-BFAA-F39C11A9B6D3}" srcOrd="1" destOrd="0" presId="urn:microsoft.com/office/officeart/2018/2/layout/IconVerticalSolidList"/>
    <dgm:cxn modelId="{395008AD-177C-4112-811A-ED0885B6AB03}" type="presParOf" srcId="{2D665C01-5259-4FA4-8DAE-E42665229D57}" destId="{ED60E658-33B2-40C0-91E7-E19C677A6B8A}" srcOrd="2" destOrd="0" presId="urn:microsoft.com/office/officeart/2018/2/layout/IconVerticalSolidList"/>
    <dgm:cxn modelId="{8BC404ED-F2C8-4121-A9A1-E45EF94A2295}" type="presParOf" srcId="{2D665C01-5259-4FA4-8DAE-E42665229D57}" destId="{63C90820-0A3E-46BF-900A-6BED34EFCD28}" srcOrd="3" destOrd="0" presId="urn:microsoft.com/office/officeart/2018/2/layout/IconVerticalSolidList"/>
    <dgm:cxn modelId="{E10DEE38-7E83-4C36-9307-92F93CE25580}" type="presParOf" srcId="{C27673F6-0AF1-45F8-A1A4-F685EF2DE5E5}" destId="{FADE449D-8F2A-48D3-A8D8-E7D7B1C7C583}" srcOrd="3" destOrd="0" presId="urn:microsoft.com/office/officeart/2018/2/layout/IconVerticalSolidList"/>
    <dgm:cxn modelId="{B9599482-F3AF-432C-B72A-DFBE0E4E0B24}" type="presParOf" srcId="{C27673F6-0AF1-45F8-A1A4-F685EF2DE5E5}" destId="{0762C46B-152F-43C2-AC64-393FF3AFB350}" srcOrd="4" destOrd="0" presId="urn:microsoft.com/office/officeart/2018/2/layout/IconVerticalSolidList"/>
    <dgm:cxn modelId="{0B6EA913-3BB3-4303-96E1-0E597913E288}" type="presParOf" srcId="{0762C46B-152F-43C2-AC64-393FF3AFB350}" destId="{D5712C5B-CF90-4FF5-AC32-D6205D3D18EB}" srcOrd="0" destOrd="0" presId="urn:microsoft.com/office/officeart/2018/2/layout/IconVerticalSolidList"/>
    <dgm:cxn modelId="{63D23FA5-A0D1-48B0-B92D-D3F9F8DF78EC}" type="presParOf" srcId="{0762C46B-152F-43C2-AC64-393FF3AFB350}" destId="{94798C20-0D4C-4A6B-A155-8ABEA91358EE}" srcOrd="1" destOrd="0" presId="urn:microsoft.com/office/officeart/2018/2/layout/IconVerticalSolidList"/>
    <dgm:cxn modelId="{4F4B9232-7157-4B5C-89ED-8460B9B8E593}" type="presParOf" srcId="{0762C46B-152F-43C2-AC64-393FF3AFB350}" destId="{B413D2DA-16EB-4032-8F32-B2E8F23BDA1F}" srcOrd="2" destOrd="0" presId="urn:microsoft.com/office/officeart/2018/2/layout/IconVerticalSolidList"/>
    <dgm:cxn modelId="{74E1120C-8A09-4C73-9C8B-0E82E002302C}" type="presParOf" srcId="{0762C46B-152F-43C2-AC64-393FF3AFB350}" destId="{759BFF5A-B2D8-465C-AF40-666211B3B89F}" srcOrd="3" destOrd="0" presId="urn:microsoft.com/office/officeart/2018/2/layout/IconVerticalSolidList"/>
    <dgm:cxn modelId="{8C7A6B3B-D8CF-4487-A342-D953B1CECA87}" type="presParOf" srcId="{C27673F6-0AF1-45F8-A1A4-F685EF2DE5E5}" destId="{E5B0D107-FA4C-4C5B-A719-B2B0CB53D5EE}" srcOrd="5" destOrd="0" presId="urn:microsoft.com/office/officeart/2018/2/layout/IconVerticalSolidList"/>
    <dgm:cxn modelId="{2F59014A-7ED3-41E1-A813-A8C56DB21819}" type="presParOf" srcId="{C27673F6-0AF1-45F8-A1A4-F685EF2DE5E5}" destId="{9AB75CC2-63A6-4BE3-91E9-974CD8895E46}" srcOrd="6" destOrd="0" presId="urn:microsoft.com/office/officeart/2018/2/layout/IconVerticalSolidList"/>
    <dgm:cxn modelId="{129EB3BB-C749-4CEB-ADEE-8A1BF38F344E}" type="presParOf" srcId="{9AB75CC2-63A6-4BE3-91E9-974CD8895E46}" destId="{EF9A217E-E82E-48C6-9B1B-203A2ED93406}" srcOrd="0" destOrd="0" presId="urn:microsoft.com/office/officeart/2018/2/layout/IconVerticalSolidList"/>
    <dgm:cxn modelId="{81F8249E-CE62-431E-BD1C-BC81BAB68247}" type="presParOf" srcId="{9AB75CC2-63A6-4BE3-91E9-974CD8895E46}" destId="{FE02FCC5-FF2C-435E-8D13-762839127530}" srcOrd="1" destOrd="0" presId="urn:microsoft.com/office/officeart/2018/2/layout/IconVerticalSolidList"/>
    <dgm:cxn modelId="{F4E6E9DC-5D96-4097-9414-EC2D1B40CA8A}" type="presParOf" srcId="{9AB75CC2-63A6-4BE3-91E9-974CD8895E46}" destId="{E9AF7D2E-5604-48AC-B74E-8A1C1D89CFB9}" srcOrd="2" destOrd="0" presId="urn:microsoft.com/office/officeart/2018/2/layout/IconVerticalSolidList"/>
    <dgm:cxn modelId="{A3904B71-AAD0-4DCD-A2F5-653DABC3CDEA}" type="presParOf" srcId="{9AB75CC2-63A6-4BE3-91E9-974CD8895E46}" destId="{05D9CE1F-A85E-46DA-8915-A7A7C420C4CB}" srcOrd="3" destOrd="0" presId="urn:microsoft.com/office/officeart/2018/2/layout/IconVerticalSolidList"/>
    <dgm:cxn modelId="{ABDF77C1-4C2A-49AE-84C4-06262F49A52B}" type="presParOf" srcId="{C27673F6-0AF1-45F8-A1A4-F685EF2DE5E5}" destId="{44401C22-D78D-4254-BA2D-AC50F106AE4B}" srcOrd="7" destOrd="0" presId="urn:microsoft.com/office/officeart/2018/2/layout/IconVerticalSolidList"/>
    <dgm:cxn modelId="{B122BABF-4759-4759-B1A4-2DE8546C6F95}" type="presParOf" srcId="{C27673F6-0AF1-45F8-A1A4-F685EF2DE5E5}" destId="{C357D8EA-1F49-4B03-845D-4E17C717AC21}" srcOrd="8" destOrd="0" presId="urn:microsoft.com/office/officeart/2018/2/layout/IconVerticalSolidList"/>
    <dgm:cxn modelId="{136890B1-2732-40A3-A777-D014294D0CF3}" type="presParOf" srcId="{C357D8EA-1F49-4B03-845D-4E17C717AC21}" destId="{8D3B195E-DEAD-44D3-87E1-F838DD0F93F0}" srcOrd="0" destOrd="0" presId="urn:microsoft.com/office/officeart/2018/2/layout/IconVerticalSolidList"/>
    <dgm:cxn modelId="{F39A68CC-7206-4C9F-8F34-D9E81AEA2172}" type="presParOf" srcId="{C357D8EA-1F49-4B03-845D-4E17C717AC21}" destId="{753E7FE2-7BC9-4DD7-BDEA-BC88AF9EA956}" srcOrd="1" destOrd="0" presId="urn:microsoft.com/office/officeart/2018/2/layout/IconVerticalSolidList"/>
    <dgm:cxn modelId="{344E5D20-86D7-4764-BB4E-F5929B112AEA}" type="presParOf" srcId="{C357D8EA-1F49-4B03-845D-4E17C717AC21}" destId="{9653BEB8-70C3-42D3-BEF9-08EB72BAC0AF}" srcOrd="2" destOrd="0" presId="urn:microsoft.com/office/officeart/2018/2/layout/IconVerticalSolidList"/>
    <dgm:cxn modelId="{29751E13-4BFD-4915-B8BB-A4C14B96E635}" type="presParOf" srcId="{C357D8EA-1F49-4B03-845D-4E17C717AC21}" destId="{F29300AD-19FB-4725-86C8-7A300BBF8BBF}" srcOrd="3" destOrd="0" presId="urn:microsoft.com/office/officeart/2018/2/layout/IconVerticalSolidList"/>
    <dgm:cxn modelId="{0B54ECD6-3C2E-4B05-9D03-1AC040E336AC}" type="presParOf" srcId="{C27673F6-0AF1-45F8-A1A4-F685EF2DE5E5}" destId="{4B33EAF1-30C8-42AC-BA22-F1F500A9843B}" srcOrd="9" destOrd="0" presId="urn:microsoft.com/office/officeart/2018/2/layout/IconVerticalSolidList"/>
    <dgm:cxn modelId="{D0801C2F-B93D-49A8-9BBD-B5AC341D94A9}" type="presParOf" srcId="{C27673F6-0AF1-45F8-A1A4-F685EF2DE5E5}" destId="{00B4A650-0E4E-4970-B853-488DA5713E09}" srcOrd="10" destOrd="0" presId="urn:microsoft.com/office/officeart/2018/2/layout/IconVerticalSolidList"/>
    <dgm:cxn modelId="{041DBEC9-5CC0-471C-8299-E7A0490F06C3}" type="presParOf" srcId="{00B4A650-0E4E-4970-B853-488DA5713E09}" destId="{83F0423A-D0CD-4258-AEF0-4A1292458DEC}" srcOrd="0" destOrd="0" presId="urn:microsoft.com/office/officeart/2018/2/layout/IconVerticalSolidList"/>
    <dgm:cxn modelId="{A6306D32-49AD-4C7B-BD81-013030B27E5C}" type="presParOf" srcId="{00B4A650-0E4E-4970-B853-488DA5713E09}" destId="{FC4D7810-02D7-499B-A238-7EA516B4486B}" srcOrd="1" destOrd="0" presId="urn:microsoft.com/office/officeart/2018/2/layout/IconVerticalSolidList"/>
    <dgm:cxn modelId="{03E9032C-F0EF-4EDB-BF2C-A9681B97325F}" type="presParOf" srcId="{00B4A650-0E4E-4970-B853-488DA5713E09}" destId="{448B46BC-3AF2-4345-81A7-2EFC780C72D7}" srcOrd="2" destOrd="0" presId="urn:microsoft.com/office/officeart/2018/2/layout/IconVerticalSolidList"/>
    <dgm:cxn modelId="{1018B4CD-83BE-4ED6-A604-26451F878873}" type="presParOf" srcId="{00B4A650-0E4E-4970-B853-488DA5713E09}" destId="{2548109E-3B29-48A8-BE41-8B26E16ECB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D6172BA-6FB8-48A6-A601-9BB08890D6CD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C5E029A-94D6-49A3-8048-C41BE06D9410}">
      <dgm:prSet/>
      <dgm:spPr/>
      <dgm:t>
        <a:bodyPr/>
        <a:lstStyle/>
        <a:p>
          <a:r>
            <a:rPr lang="en-US"/>
            <a:t>Perform regular security audits and penetration tests to identify weak points.</a:t>
          </a:r>
        </a:p>
      </dgm:t>
    </dgm:pt>
    <dgm:pt modelId="{C9A958AC-1C13-42D8-9A4B-CA13E79CDD83}" type="parTrans" cxnId="{4DE9299C-C7AF-44C9-AB78-DA8CA042D8A3}">
      <dgm:prSet/>
      <dgm:spPr/>
      <dgm:t>
        <a:bodyPr/>
        <a:lstStyle/>
        <a:p>
          <a:endParaRPr lang="en-US"/>
        </a:p>
      </dgm:t>
    </dgm:pt>
    <dgm:pt modelId="{6F6E16CA-FD6E-4990-977C-7F95230FB94A}" type="sibTrans" cxnId="{4DE9299C-C7AF-44C9-AB78-DA8CA042D8A3}">
      <dgm:prSet/>
      <dgm:spPr/>
      <dgm:t>
        <a:bodyPr/>
        <a:lstStyle/>
        <a:p>
          <a:endParaRPr lang="en-US"/>
        </a:p>
      </dgm:t>
    </dgm:pt>
    <dgm:pt modelId="{FA33E859-DC4C-4EB3-A6CF-6F7A9644C425}">
      <dgm:prSet/>
      <dgm:spPr/>
      <dgm:t>
        <a:bodyPr/>
        <a:lstStyle/>
        <a:p>
          <a:r>
            <a:rPr lang="en-US"/>
            <a:t>Use security scanning tools to detect vulnerabilities:</a:t>
          </a:r>
        </a:p>
      </dgm:t>
    </dgm:pt>
    <dgm:pt modelId="{AF3AE478-1A26-4373-8BE7-9CF8C570C787}" type="parTrans" cxnId="{C9C4C269-F8FA-447F-B893-DE75709CECA4}">
      <dgm:prSet/>
      <dgm:spPr/>
      <dgm:t>
        <a:bodyPr/>
        <a:lstStyle/>
        <a:p>
          <a:endParaRPr lang="en-US"/>
        </a:p>
      </dgm:t>
    </dgm:pt>
    <dgm:pt modelId="{064741EE-CA76-486D-AF7D-84511182CC08}" type="sibTrans" cxnId="{C9C4C269-F8FA-447F-B893-DE75709CECA4}">
      <dgm:prSet/>
      <dgm:spPr/>
      <dgm:t>
        <a:bodyPr/>
        <a:lstStyle/>
        <a:p>
          <a:endParaRPr lang="en-US"/>
        </a:p>
      </dgm:t>
    </dgm:pt>
    <dgm:pt modelId="{DB9F1750-0A0C-4422-825E-8448F313C4C2}">
      <dgm:prSet/>
      <dgm:spPr/>
      <dgm:t>
        <a:bodyPr/>
        <a:lstStyle/>
        <a:p>
          <a:r>
            <a:rPr lang="en-US"/>
            <a:t>Windows: Nessus, Microsoft Defender, OpenVAS.</a:t>
          </a:r>
        </a:p>
      </dgm:t>
    </dgm:pt>
    <dgm:pt modelId="{22CC84A6-486A-4993-A42D-F8F9E92C4CD7}" type="parTrans" cxnId="{CDFC3B13-CC57-4767-9524-0F63371E8644}">
      <dgm:prSet/>
      <dgm:spPr/>
      <dgm:t>
        <a:bodyPr/>
        <a:lstStyle/>
        <a:p>
          <a:endParaRPr lang="en-US"/>
        </a:p>
      </dgm:t>
    </dgm:pt>
    <dgm:pt modelId="{50BBC46B-F910-4878-98BC-2A2897AA831D}" type="sibTrans" cxnId="{CDFC3B13-CC57-4767-9524-0F63371E8644}">
      <dgm:prSet/>
      <dgm:spPr/>
      <dgm:t>
        <a:bodyPr/>
        <a:lstStyle/>
        <a:p>
          <a:endParaRPr lang="en-US"/>
        </a:p>
      </dgm:t>
    </dgm:pt>
    <dgm:pt modelId="{D66FAB20-3648-4C2B-A7D7-16EDEA646DE8}">
      <dgm:prSet/>
      <dgm:spPr/>
      <dgm:t>
        <a:bodyPr/>
        <a:lstStyle/>
        <a:p>
          <a:r>
            <a:rPr lang="en-US"/>
            <a:t>Linux: Lynis, ClamAV, Fail2Ban.</a:t>
          </a:r>
        </a:p>
      </dgm:t>
    </dgm:pt>
    <dgm:pt modelId="{9D9DC51B-56F4-452F-A8AC-9289DC9D6A25}" type="parTrans" cxnId="{B02B1A26-0598-44FA-A845-47E73B7FAC12}">
      <dgm:prSet/>
      <dgm:spPr/>
      <dgm:t>
        <a:bodyPr/>
        <a:lstStyle/>
        <a:p>
          <a:endParaRPr lang="en-US"/>
        </a:p>
      </dgm:t>
    </dgm:pt>
    <dgm:pt modelId="{4B843273-FFCE-4B06-9E8A-4910DE326837}" type="sibTrans" cxnId="{B02B1A26-0598-44FA-A845-47E73B7FAC12}">
      <dgm:prSet/>
      <dgm:spPr/>
      <dgm:t>
        <a:bodyPr/>
        <a:lstStyle/>
        <a:p>
          <a:endParaRPr lang="en-US"/>
        </a:p>
      </dgm:t>
    </dgm:pt>
    <dgm:pt modelId="{6A073A74-B240-4FC5-8E54-0F78823CE371}">
      <dgm:prSet/>
      <dgm:spPr/>
      <dgm:t>
        <a:bodyPr/>
        <a:lstStyle/>
        <a:p>
          <a:r>
            <a:rPr lang="en-US"/>
            <a:t>Monitor system logs for unusual activity and respond proactively.</a:t>
          </a:r>
        </a:p>
      </dgm:t>
    </dgm:pt>
    <dgm:pt modelId="{FC29CC19-C5B4-4C7F-A227-067279EB387C}" type="parTrans" cxnId="{EF1C554B-A012-449A-94D7-41E2D6142BCD}">
      <dgm:prSet/>
      <dgm:spPr/>
      <dgm:t>
        <a:bodyPr/>
        <a:lstStyle/>
        <a:p>
          <a:endParaRPr lang="en-US"/>
        </a:p>
      </dgm:t>
    </dgm:pt>
    <dgm:pt modelId="{69F23D21-262F-4A67-A98B-320D48A9FCB1}" type="sibTrans" cxnId="{EF1C554B-A012-449A-94D7-41E2D6142BCD}">
      <dgm:prSet/>
      <dgm:spPr/>
      <dgm:t>
        <a:bodyPr/>
        <a:lstStyle/>
        <a:p>
          <a:endParaRPr lang="en-US"/>
        </a:p>
      </dgm:t>
    </dgm:pt>
    <dgm:pt modelId="{1AA404C9-614C-43FD-9B81-AC809967A3D4}">
      <dgm:prSet/>
      <dgm:spPr/>
      <dgm:t>
        <a:bodyPr/>
        <a:lstStyle/>
        <a:p>
          <a:r>
            <a:rPr lang="en-US"/>
            <a:t>Document all security measures and update policies regularly.</a:t>
          </a:r>
        </a:p>
      </dgm:t>
    </dgm:pt>
    <dgm:pt modelId="{0ED49389-132A-4471-B380-D6AE74529AC8}" type="parTrans" cxnId="{1F7FEAFF-4AFD-4FB1-BB34-6D3BA259C32C}">
      <dgm:prSet/>
      <dgm:spPr/>
      <dgm:t>
        <a:bodyPr/>
        <a:lstStyle/>
        <a:p>
          <a:endParaRPr lang="en-US"/>
        </a:p>
      </dgm:t>
    </dgm:pt>
    <dgm:pt modelId="{0BA0D20B-09F6-4383-B8B7-E434E4009054}" type="sibTrans" cxnId="{1F7FEAFF-4AFD-4FB1-BB34-6D3BA259C32C}">
      <dgm:prSet/>
      <dgm:spPr/>
      <dgm:t>
        <a:bodyPr/>
        <a:lstStyle/>
        <a:p>
          <a:endParaRPr lang="en-US"/>
        </a:p>
      </dgm:t>
    </dgm:pt>
    <dgm:pt modelId="{85C65121-254F-42F9-B923-703512C49028}">
      <dgm:prSet/>
      <dgm:spPr/>
      <dgm:t>
        <a:bodyPr/>
        <a:lstStyle/>
        <a:p>
          <a:r>
            <a:rPr lang="en-US"/>
            <a:t>Example: Running lynis audit system in Linux provides a detailed security analysis.</a:t>
          </a:r>
        </a:p>
      </dgm:t>
    </dgm:pt>
    <dgm:pt modelId="{61693B87-8758-43CD-AFEE-1D05CE202169}" type="parTrans" cxnId="{EBC8519C-24DA-4925-B1B1-DF16F4354A19}">
      <dgm:prSet/>
      <dgm:spPr/>
      <dgm:t>
        <a:bodyPr/>
        <a:lstStyle/>
        <a:p>
          <a:endParaRPr lang="en-US"/>
        </a:p>
      </dgm:t>
    </dgm:pt>
    <dgm:pt modelId="{4F3F4591-1835-481B-BF67-A3D61631AF0C}" type="sibTrans" cxnId="{EBC8519C-24DA-4925-B1B1-DF16F4354A19}">
      <dgm:prSet/>
      <dgm:spPr/>
      <dgm:t>
        <a:bodyPr/>
        <a:lstStyle/>
        <a:p>
          <a:endParaRPr lang="en-US"/>
        </a:p>
      </dgm:t>
    </dgm:pt>
    <dgm:pt modelId="{6A427260-43AA-4AB3-A800-EBD8D7286E93}" type="pres">
      <dgm:prSet presAssocID="{BD6172BA-6FB8-48A6-A601-9BB08890D6CD}" presName="linear" presStyleCnt="0">
        <dgm:presLayoutVars>
          <dgm:animLvl val="lvl"/>
          <dgm:resizeHandles val="exact"/>
        </dgm:presLayoutVars>
      </dgm:prSet>
      <dgm:spPr/>
    </dgm:pt>
    <dgm:pt modelId="{7A2241C6-DF31-4935-B390-09BF063227D1}" type="pres">
      <dgm:prSet presAssocID="{7C5E029A-94D6-49A3-8048-C41BE06D941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B033930-F678-470E-867F-3227EA0A0C0C}" type="pres">
      <dgm:prSet presAssocID="{6F6E16CA-FD6E-4990-977C-7F95230FB94A}" presName="spacer" presStyleCnt="0"/>
      <dgm:spPr/>
    </dgm:pt>
    <dgm:pt modelId="{337B6758-ED82-48AF-8D4B-47A4561844BB}" type="pres">
      <dgm:prSet presAssocID="{FA33E859-DC4C-4EB3-A6CF-6F7A9644C42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689EB7D-C170-451E-A391-1FC7BA48729A}" type="pres">
      <dgm:prSet presAssocID="{FA33E859-DC4C-4EB3-A6CF-6F7A9644C425}" presName="childText" presStyleLbl="revTx" presStyleIdx="0" presStyleCnt="1">
        <dgm:presLayoutVars>
          <dgm:bulletEnabled val="1"/>
        </dgm:presLayoutVars>
      </dgm:prSet>
      <dgm:spPr/>
    </dgm:pt>
    <dgm:pt modelId="{EE647679-B47F-4A66-95A0-C053AFDDD108}" type="pres">
      <dgm:prSet presAssocID="{6A073A74-B240-4FC5-8E54-0F78823CE37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3AFDF8B-11A5-42D7-B6E1-1014A23949B6}" type="pres">
      <dgm:prSet presAssocID="{69F23D21-262F-4A67-A98B-320D48A9FCB1}" presName="spacer" presStyleCnt="0"/>
      <dgm:spPr/>
    </dgm:pt>
    <dgm:pt modelId="{BDC5E65B-73E4-4BD2-9963-9331847DF668}" type="pres">
      <dgm:prSet presAssocID="{1AA404C9-614C-43FD-9B81-AC809967A3D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DA31B25-AE1D-4140-BD10-F19B176A9283}" type="pres">
      <dgm:prSet presAssocID="{0BA0D20B-09F6-4383-B8B7-E434E4009054}" presName="spacer" presStyleCnt="0"/>
      <dgm:spPr/>
    </dgm:pt>
    <dgm:pt modelId="{23FF0B49-8442-4452-B7FE-A6EDD6ECF53D}" type="pres">
      <dgm:prSet presAssocID="{85C65121-254F-42F9-B923-703512C4902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DFC3B13-CC57-4767-9524-0F63371E8644}" srcId="{FA33E859-DC4C-4EB3-A6CF-6F7A9644C425}" destId="{DB9F1750-0A0C-4422-825E-8448F313C4C2}" srcOrd="0" destOrd="0" parTransId="{22CC84A6-486A-4993-A42D-F8F9E92C4CD7}" sibTransId="{50BBC46B-F910-4878-98BC-2A2897AA831D}"/>
    <dgm:cxn modelId="{B02B1A26-0598-44FA-A845-47E73B7FAC12}" srcId="{FA33E859-DC4C-4EB3-A6CF-6F7A9644C425}" destId="{D66FAB20-3648-4C2B-A7D7-16EDEA646DE8}" srcOrd="1" destOrd="0" parTransId="{9D9DC51B-56F4-452F-A8AC-9289DC9D6A25}" sibTransId="{4B843273-FFCE-4B06-9E8A-4910DE326837}"/>
    <dgm:cxn modelId="{3093B833-DB40-4C82-BC86-C069BFFA4EF4}" type="presOf" srcId="{FA33E859-DC4C-4EB3-A6CF-6F7A9644C425}" destId="{337B6758-ED82-48AF-8D4B-47A4561844BB}" srcOrd="0" destOrd="0" presId="urn:microsoft.com/office/officeart/2005/8/layout/vList2"/>
    <dgm:cxn modelId="{0DEA5243-516B-4803-941D-317B599925D2}" type="presOf" srcId="{6A073A74-B240-4FC5-8E54-0F78823CE371}" destId="{EE647679-B47F-4A66-95A0-C053AFDDD108}" srcOrd="0" destOrd="0" presId="urn:microsoft.com/office/officeart/2005/8/layout/vList2"/>
    <dgm:cxn modelId="{C9C4C269-F8FA-447F-B893-DE75709CECA4}" srcId="{BD6172BA-6FB8-48A6-A601-9BB08890D6CD}" destId="{FA33E859-DC4C-4EB3-A6CF-6F7A9644C425}" srcOrd="1" destOrd="0" parTransId="{AF3AE478-1A26-4373-8BE7-9CF8C570C787}" sibTransId="{064741EE-CA76-486D-AF7D-84511182CC08}"/>
    <dgm:cxn modelId="{EF1C554B-A012-449A-94D7-41E2D6142BCD}" srcId="{BD6172BA-6FB8-48A6-A601-9BB08890D6CD}" destId="{6A073A74-B240-4FC5-8E54-0F78823CE371}" srcOrd="2" destOrd="0" parTransId="{FC29CC19-C5B4-4C7F-A227-067279EB387C}" sibTransId="{69F23D21-262F-4A67-A98B-320D48A9FCB1}"/>
    <dgm:cxn modelId="{69371078-8F99-4D18-A7D8-AF813F5A7878}" type="presOf" srcId="{85C65121-254F-42F9-B923-703512C49028}" destId="{23FF0B49-8442-4452-B7FE-A6EDD6ECF53D}" srcOrd="0" destOrd="0" presId="urn:microsoft.com/office/officeart/2005/8/layout/vList2"/>
    <dgm:cxn modelId="{4C85AD7A-1528-4E57-97F2-12B52B896628}" type="presOf" srcId="{DB9F1750-0A0C-4422-825E-8448F313C4C2}" destId="{E689EB7D-C170-451E-A391-1FC7BA48729A}" srcOrd="0" destOrd="0" presId="urn:microsoft.com/office/officeart/2005/8/layout/vList2"/>
    <dgm:cxn modelId="{751BA698-F50D-4F6F-9528-2C12E47B49C8}" type="presOf" srcId="{BD6172BA-6FB8-48A6-A601-9BB08890D6CD}" destId="{6A427260-43AA-4AB3-A800-EBD8D7286E93}" srcOrd="0" destOrd="0" presId="urn:microsoft.com/office/officeart/2005/8/layout/vList2"/>
    <dgm:cxn modelId="{4DE9299C-C7AF-44C9-AB78-DA8CA042D8A3}" srcId="{BD6172BA-6FB8-48A6-A601-9BB08890D6CD}" destId="{7C5E029A-94D6-49A3-8048-C41BE06D9410}" srcOrd="0" destOrd="0" parTransId="{C9A958AC-1C13-42D8-9A4B-CA13E79CDD83}" sibTransId="{6F6E16CA-FD6E-4990-977C-7F95230FB94A}"/>
    <dgm:cxn modelId="{EBC8519C-24DA-4925-B1B1-DF16F4354A19}" srcId="{BD6172BA-6FB8-48A6-A601-9BB08890D6CD}" destId="{85C65121-254F-42F9-B923-703512C49028}" srcOrd="4" destOrd="0" parTransId="{61693B87-8758-43CD-AFEE-1D05CE202169}" sibTransId="{4F3F4591-1835-481B-BF67-A3D61631AF0C}"/>
    <dgm:cxn modelId="{A2459DB7-C957-4007-8502-4C6A7D4DBA5F}" type="presOf" srcId="{7C5E029A-94D6-49A3-8048-C41BE06D9410}" destId="{7A2241C6-DF31-4935-B390-09BF063227D1}" srcOrd="0" destOrd="0" presId="urn:microsoft.com/office/officeart/2005/8/layout/vList2"/>
    <dgm:cxn modelId="{1BBC5CBE-95D5-489A-AD26-B1569F67EE5A}" type="presOf" srcId="{1AA404C9-614C-43FD-9B81-AC809967A3D4}" destId="{BDC5E65B-73E4-4BD2-9963-9331847DF668}" srcOrd="0" destOrd="0" presId="urn:microsoft.com/office/officeart/2005/8/layout/vList2"/>
    <dgm:cxn modelId="{AC91C8CB-2C2C-46F8-9EC8-43AE6D76BD4B}" type="presOf" srcId="{D66FAB20-3648-4C2B-A7D7-16EDEA646DE8}" destId="{E689EB7D-C170-451E-A391-1FC7BA48729A}" srcOrd="0" destOrd="1" presId="urn:microsoft.com/office/officeart/2005/8/layout/vList2"/>
    <dgm:cxn modelId="{1F7FEAFF-4AFD-4FB1-BB34-6D3BA259C32C}" srcId="{BD6172BA-6FB8-48A6-A601-9BB08890D6CD}" destId="{1AA404C9-614C-43FD-9B81-AC809967A3D4}" srcOrd="3" destOrd="0" parTransId="{0ED49389-132A-4471-B380-D6AE74529AC8}" sibTransId="{0BA0D20B-09F6-4383-B8B7-E434E4009054}"/>
    <dgm:cxn modelId="{0AE4D559-B90C-41DA-9A29-3F84C9BB51BA}" type="presParOf" srcId="{6A427260-43AA-4AB3-A800-EBD8D7286E93}" destId="{7A2241C6-DF31-4935-B390-09BF063227D1}" srcOrd="0" destOrd="0" presId="urn:microsoft.com/office/officeart/2005/8/layout/vList2"/>
    <dgm:cxn modelId="{9929A7C6-C765-494D-8237-2CF1127FD61E}" type="presParOf" srcId="{6A427260-43AA-4AB3-A800-EBD8D7286E93}" destId="{0B033930-F678-470E-867F-3227EA0A0C0C}" srcOrd="1" destOrd="0" presId="urn:microsoft.com/office/officeart/2005/8/layout/vList2"/>
    <dgm:cxn modelId="{019C9979-21A3-4AF6-997E-3373B67DC5A0}" type="presParOf" srcId="{6A427260-43AA-4AB3-A800-EBD8D7286E93}" destId="{337B6758-ED82-48AF-8D4B-47A4561844BB}" srcOrd="2" destOrd="0" presId="urn:microsoft.com/office/officeart/2005/8/layout/vList2"/>
    <dgm:cxn modelId="{F96C946A-3179-4C4D-9B7C-A8678613D67E}" type="presParOf" srcId="{6A427260-43AA-4AB3-A800-EBD8D7286E93}" destId="{E689EB7D-C170-451E-A391-1FC7BA48729A}" srcOrd="3" destOrd="0" presId="urn:microsoft.com/office/officeart/2005/8/layout/vList2"/>
    <dgm:cxn modelId="{AEDA1DAB-E768-4928-BB82-C8974481EAAD}" type="presParOf" srcId="{6A427260-43AA-4AB3-A800-EBD8D7286E93}" destId="{EE647679-B47F-4A66-95A0-C053AFDDD108}" srcOrd="4" destOrd="0" presId="urn:microsoft.com/office/officeart/2005/8/layout/vList2"/>
    <dgm:cxn modelId="{7B3D32A3-EDC4-4731-8D0C-C6A50C2F3474}" type="presParOf" srcId="{6A427260-43AA-4AB3-A800-EBD8D7286E93}" destId="{D3AFDF8B-11A5-42D7-B6E1-1014A23949B6}" srcOrd="5" destOrd="0" presId="urn:microsoft.com/office/officeart/2005/8/layout/vList2"/>
    <dgm:cxn modelId="{BB947728-1FE4-404C-9691-9D691CC66EEC}" type="presParOf" srcId="{6A427260-43AA-4AB3-A800-EBD8D7286E93}" destId="{BDC5E65B-73E4-4BD2-9963-9331847DF668}" srcOrd="6" destOrd="0" presId="urn:microsoft.com/office/officeart/2005/8/layout/vList2"/>
    <dgm:cxn modelId="{85C4FC6E-521A-47D5-A948-9E2C268D350D}" type="presParOf" srcId="{6A427260-43AA-4AB3-A800-EBD8D7286E93}" destId="{BDA31B25-AE1D-4140-BD10-F19B176A9283}" srcOrd="7" destOrd="0" presId="urn:microsoft.com/office/officeart/2005/8/layout/vList2"/>
    <dgm:cxn modelId="{5B32F459-475C-4828-8B03-169CDF60ED07}" type="presParOf" srcId="{6A427260-43AA-4AB3-A800-EBD8D7286E93}" destId="{23FF0B49-8442-4452-B7FE-A6EDD6ECF53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C58BE-6D68-4287-857F-E9ED22E20A62}">
      <dsp:nvSpPr>
        <dsp:cNvPr id="0" name=""/>
        <dsp:cNvSpPr/>
      </dsp:nvSpPr>
      <dsp:spPr>
        <a:xfrm>
          <a:off x="280193" y="72821"/>
          <a:ext cx="1370938" cy="137093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4DBDF-7E9D-47C3-A082-DAA88265DA3F}">
      <dsp:nvSpPr>
        <dsp:cNvPr id="0" name=""/>
        <dsp:cNvSpPr/>
      </dsp:nvSpPr>
      <dsp:spPr>
        <a:xfrm>
          <a:off x="568090" y="360718"/>
          <a:ext cx="795144" cy="7951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FF5CB-EED9-4DC3-91CB-82D1D68E77F4}">
      <dsp:nvSpPr>
        <dsp:cNvPr id="0" name=""/>
        <dsp:cNvSpPr/>
      </dsp:nvSpPr>
      <dsp:spPr>
        <a:xfrm>
          <a:off x="1944904" y="72821"/>
          <a:ext cx="3231497" cy="1370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OS Hardening is the process of strengthening security by reducing vulnerabilities.</a:t>
          </a:r>
        </a:p>
      </dsp:txBody>
      <dsp:txXfrm>
        <a:off x="1944904" y="72821"/>
        <a:ext cx="3231497" cy="1370938"/>
      </dsp:txXfrm>
    </dsp:sp>
    <dsp:sp modelId="{B77252A6-5719-46D5-A6BA-819CE659DF1F}">
      <dsp:nvSpPr>
        <dsp:cNvPr id="0" name=""/>
        <dsp:cNvSpPr/>
      </dsp:nvSpPr>
      <dsp:spPr>
        <a:xfrm>
          <a:off x="5739466" y="72821"/>
          <a:ext cx="1370938" cy="137093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2E9FE-04AF-48BF-90F4-E50D748A1265}">
      <dsp:nvSpPr>
        <dsp:cNvPr id="0" name=""/>
        <dsp:cNvSpPr/>
      </dsp:nvSpPr>
      <dsp:spPr>
        <a:xfrm>
          <a:off x="6027363" y="360718"/>
          <a:ext cx="795144" cy="7951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2C13B-9583-4A9C-8A13-99C041F135A3}">
      <dsp:nvSpPr>
        <dsp:cNvPr id="0" name=""/>
        <dsp:cNvSpPr/>
      </dsp:nvSpPr>
      <dsp:spPr>
        <a:xfrm>
          <a:off x="7404177" y="72821"/>
          <a:ext cx="3231497" cy="1370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It involves disabling unnecessary features, enforcing strict access controls, and keeping the system updated.</a:t>
          </a:r>
        </a:p>
      </dsp:txBody>
      <dsp:txXfrm>
        <a:off x="7404177" y="72821"/>
        <a:ext cx="3231497" cy="1370938"/>
      </dsp:txXfrm>
    </dsp:sp>
    <dsp:sp modelId="{FDCEF82F-94C9-40A2-AE0C-034684C4C9E6}">
      <dsp:nvSpPr>
        <dsp:cNvPr id="0" name=""/>
        <dsp:cNvSpPr/>
      </dsp:nvSpPr>
      <dsp:spPr>
        <a:xfrm>
          <a:off x="280193" y="2035179"/>
          <a:ext cx="1370938" cy="137093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7C74C1-1B2A-4A25-8204-2C8564E2263A}">
      <dsp:nvSpPr>
        <dsp:cNvPr id="0" name=""/>
        <dsp:cNvSpPr/>
      </dsp:nvSpPr>
      <dsp:spPr>
        <a:xfrm>
          <a:off x="568090" y="2323076"/>
          <a:ext cx="795144" cy="7951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80F7A-2521-49DD-AFC1-6C800E4658ED}">
      <dsp:nvSpPr>
        <dsp:cNvPr id="0" name=""/>
        <dsp:cNvSpPr/>
      </dsp:nvSpPr>
      <dsp:spPr>
        <a:xfrm>
          <a:off x="1944904" y="2035179"/>
          <a:ext cx="3231497" cy="1370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 hardened OS minimizes attack surfaces, prevents malware infections, and enhances stability.</a:t>
          </a:r>
        </a:p>
      </dsp:txBody>
      <dsp:txXfrm>
        <a:off x="1944904" y="2035179"/>
        <a:ext cx="3231497" cy="1370938"/>
      </dsp:txXfrm>
    </dsp:sp>
    <dsp:sp modelId="{ABF94AB6-4A50-40AE-9F16-FA1B68E4727D}">
      <dsp:nvSpPr>
        <dsp:cNvPr id="0" name=""/>
        <dsp:cNvSpPr/>
      </dsp:nvSpPr>
      <dsp:spPr>
        <a:xfrm>
          <a:off x="5739466" y="2035179"/>
          <a:ext cx="1370938" cy="137093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0B9B6F-137B-4CBE-BDAE-ECBFA6BE413B}">
      <dsp:nvSpPr>
        <dsp:cNvPr id="0" name=""/>
        <dsp:cNvSpPr/>
      </dsp:nvSpPr>
      <dsp:spPr>
        <a:xfrm>
          <a:off x="6027363" y="2323076"/>
          <a:ext cx="795144" cy="7951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330DC-36D3-45E5-9262-66779F667165}">
      <dsp:nvSpPr>
        <dsp:cNvPr id="0" name=""/>
        <dsp:cNvSpPr/>
      </dsp:nvSpPr>
      <dsp:spPr>
        <a:xfrm>
          <a:off x="7404177" y="2035179"/>
          <a:ext cx="3231497" cy="1370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Example: Turning off unused services and ports can block unauthorized entry points.</a:t>
          </a:r>
        </a:p>
      </dsp:txBody>
      <dsp:txXfrm>
        <a:off x="7404177" y="2035179"/>
        <a:ext cx="3231497" cy="137093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4566E-7BA1-43C1-8E52-D497D81DFFFF}">
      <dsp:nvSpPr>
        <dsp:cNvPr id="0" name=""/>
        <dsp:cNvSpPr/>
      </dsp:nvSpPr>
      <dsp:spPr>
        <a:xfrm>
          <a:off x="208827" y="812789"/>
          <a:ext cx="912063" cy="91206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C965F4-38AE-46D1-B1DA-A496D4F4A346}">
      <dsp:nvSpPr>
        <dsp:cNvPr id="0" name=""/>
        <dsp:cNvSpPr/>
      </dsp:nvSpPr>
      <dsp:spPr>
        <a:xfrm>
          <a:off x="400360" y="1004323"/>
          <a:ext cx="528996" cy="5289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1FE5B-4CDE-41D2-9923-3E22CB8CA2F0}">
      <dsp:nvSpPr>
        <dsp:cNvPr id="0" name=""/>
        <dsp:cNvSpPr/>
      </dsp:nvSpPr>
      <dsp:spPr>
        <a:xfrm>
          <a:off x="1316333" y="812789"/>
          <a:ext cx="2149864" cy="912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Hardening an OS significantly reduces attack risks.</a:t>
          </a:r>
        </a:p>
      </dsp:txBody>
      <dsp:txXfrm>
        <a:off x="1316333" y="812789"/>
        <a:ext cx="2149864" cy="912063"/>
      </dsp:txXfrm>
    </dsp:sp>
    <dsp:sp modelId="{A5FB41D7-2891-4D39-92CB-D02EF0BD7D03}">
      <dsp:nvSpPr>
        <dsp:cNvPr id="0" name=""/>
        <dsp:cNvSpPr/>
      </dsp:nvSpPr>
      <dsp:spPr>
        <a:xfrm>
          <a:off x="3840795" y="812789"/>
          <a:ext cx="912063" cy="91206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8BB39-D579-4D54-BCA8-BA6554FB5873}">
      <dsp:nvSpPr>
        <dsp:cNvPr id="0" name=""/>
        <dsp:cNvSpPr/>
      </dsp:nvSpPr>
      <dsp:spPr>
        <a:xfrm>
          <a:off x="4032328" y="1004323"/>
          <a:ext cx="528996" cy="5289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6E9D5F-3D05-4399-86B3-CF94F8148E2C}">
      <dsp:nvSpPr>
        <dsp:cNvPr id="0" name=""/>
        <dsp:cNvSpPr/>
      </dsp:nvSpPr>
      <dsp:spPr>
        <a:xfrm>
          <a:off x="4948300" y="812789"/>
          <a:ext cx="2149864" cy="912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Regular security updates, user management, and strong network security are essential.</a:t>
          </a:r>
        </a:p>
      </dsp:txBody>
      <dsp:txXfrm>
        <a:off x="4948300" y="812789"/>
        <a:ext cx="2149864" cy="912063"/>
      </dsp:txXfrm>
    </dsp:sp>
    <dsp:sp modelId="{21CFC267-6B7B-431D-AC25-2832A46A55BB}">
      <dsp:nvSpPr>
        <dsp:cNvPr id="0" name=""/>
        <dsp:cNvSpPr/>
      </dsp:nvSpPr>
      <dsp:spPr>
        <a:xfrm>
          <a:off x="7472762" y="812789"/>
          <a:ext cx="912063" cy="91206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CAFE8F-A815-467F-8959-996C1B0F2914}">
      <dsp:nvSpPr>
        <dsp:cNvPr id="0" name=""/>
        <dsp:cNvSpPr/>
      </dsp:nvSpPr>
      <dsp:spPr>
        <a:xfrm>
          <a:off x="7664295" y="1004323"/>
          <a:ext cx="528996" cy="5289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BF7496-F582-4C10-915E-56967E4E8C1B}">
      <dsp:nvSpPr>
        <dsp:cNvPr id="0" name=""/>
        <dsp:cNvSpPr/>
      </dsp:nvSpPr>
      <dsp:spPr>
        <a:xfrm>
          <a:off x="8580268" y="812789"/>
          <a:ext cx="2149864" cy="912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Security is not a one-time task – it requires constant monitoring and updates.</a:t>
          </a:r>
        </a:p>
      </dsp:txBody>
      <dsp:txXfrm>
        <a:off x="8580268" y="812789"/>
        <a:ext cx="2149864" cy="912063"/>
      </dsp:txXfrm>
    </dsp:sp>
    <dsp:sp modelId="{E30DFF85-A343-4088-8F76-1F4B54BDEBA6}">
      <dsp:nvSpPr>
        <dsp:cNvPr id="0" name=""/>
        <dsp:cNvSpPr/>
      </dsp:nvSpPr>
      <dsp:spPr>
        <a:xfrm>
          <a:off x="208827" y="2431419"/>
          <a:ext cx="912063" cy="91206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96066E-D762-446A-A516-0BCA16366BD5}">
      <dsp:nvSpPr>
        <dsp:cNvPr id="0" name=""/>
        <dsp:cNvSpPr/>
      </dsp:nvSpPr>
      <dsp:spPr>
        <a:xfrm>
          <a:off x="400360" y="2622953"/>
          <a:ext cx="528996" cy="5289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5751A-F5BB-4240-B6FA-098E4CACA1A5}">
      <dsp:nvSpPr>
        <dsp:cNvPr id="0" name=""/>
        <dsp:cNvSpPr/>
      </dsp:nvSpPr>
      <dsp:spPr>
        <a:xfrm>
          <a:off x="1316333" y="2431419"/>
          <a:ext cx="2149864" cy="912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Automating security processes improves efficiency and reduces human error.</a:t>
          </a:r>
        </a:p>
      </dsp:txBody>
      <dsp:txXfrm>
        <a:off x="1316333" y="2431419"/>
        <a:ext cx="2149864" cy="912063"/>
      </dsp:txXfrm>
    </dsp:sp>
    <dsp:sp modelId="{A1EC9545-EE07-41DA-A81F-09FD6D95E9B6}">
      <dsp:nvSpPr>
        <dsp:cNvPr id="0" name=""/>
        <dsp:cNvSpPr/>
      </dsp:nvSpPr>
      <dsp:spPr>
        <a:xfrm>
          <a:off x="3840795" y="2431419"/>
          <a:ext cx="912063" cy="91206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6FE6D-6C29-4A9E-931D-F6170F7E99D0}">
      <dsp:nvSpPr>
        <dsp:cNvPr id="0" name=""/>
        <dsp:cNvSpPr/>
      </dsp:nvSpPr>
      <dsp:spPr>
        <a:xfrm>
          <a:off x="4032328" y="2622953"/>
          <a:ext cx="528996" cy="52899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04AAB-4CEC-4D35-AA84-1BE7ADDA51AB}">
      <dsp:nvSpPr>
        <dsp:cNvPr id="0" name=""/>
        <dsp:cNvSpPr/>
      </dsp:nvSpPr>
      <dsp:spPr>
        <a:xfrm>
          <a:off x="4948300" y="2431419"/>
          <a:ext cx="2149864" cy="912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Always back up your data to prevent data loss due to cyberattacks or system failures.</a:t>
          </a:r>
        </a:p>
      </dsp:txBody>
      <dsp:txXfrm>
        <a:off x="4948300" y="2431419"/>
        <a:ext cx="2149864" cy="912063"/>
      </dsp:txXfrm>
    </dsp:sp>
    <dsp:sp modelId="{52B2C52E-6F9D-44AE-B1A2-3A3F234BFBB1}">
      <dsp:nvSpPr>
        <dsp:cNvPr id="0" name=""/>
        <dsp:cNvSpPr/>
      </dsp:nvSpPr>
      <dsp:spPr>
        <a:xfrm>
          <a:off x="7472762" y="2431419"/>
          <a:ext cx="912063" cy="91206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A6413F-D697-4ABE-B296-7915C83333EE}">
      <dsp:nvSpPr>
        <dsp:cNvPr id="0" name=""/>
        <dsp:cNvSpPr/>
      </dsp:nvSpPr>
      <dsp:spPr>
        <a:xfrm>
          <a:off x="7664295" y="2622953"/>
          <a:ext cx="528996" cy="52899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9ACF9-B81A-4F31-B4D1-BFED14891312}">
      <dsp:nvSpPr>
        <dsp:cNvPr id="0" name=""/>
        <dsp:cNvSpPr/>
      </dsp:nvSpPr>
      <dsp:spPr>
        <a:xfrm>
          <a:off x="8580268" y="2431419"/>
          <a:ext cx="2149864" cy="912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Final Tip: Implement backup strategies, endpoint security, and continuous monitoring for a secure system.</a:t>
          </a:r>
        </a:p>
      </dsp:txBody>
      <dsp:txXfrm>
        <a:off x="8580268" y="2431419"/>
        <a:ext cx="2149864" cy="9120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498E2-263E-44FA-8032-E144F9EE3A65}">
      <dsp:nvSpPr>
        <dsp:cNvPr id="0" name=""/>
        <dsp:cNvSpPr/>
      </dsp:nvSpPr>
      <dsp:spPr>
        <a:xfrm>
          <a:off x="470418" y="833186"/>
          <a:ext cx="942774" cy="9427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6BBEB5-6F8B-4857-A1CA-2EF67A2D91E1}">
      <dsp:nvSpPr>
        <dsp:cNvPr id="0" name=""/>
        <dsp:cNvSpPr/>
      </dsp:nvSpPr>
      <dsp:spPr>
        <a:xfrm>
          <a:off x="668401" y="1031169"/>
          <a:ext cx="546809" cy="5468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FFC1D-CD60-4CA5-80AA-30E1A7A3FA39}">
      <dsp:nvSpPr>
        <dsp:cNvPr id="0" name=""/>
        <dsp:cNvSpPr/>
      </dsp:nvSpPr>
      <dsp:spPr>
        <a:xfrm>
          <a:off x="1615216" y="833186"/>
          <a:ext cx="2222254" cy="942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Unauthorized Access: Weak passwords, unprotected accounts.</a:t>
          </a:r>
        </a:p>
      </dsp:txBody>
      <dsp:txXfrm>
        <a:off x="1615216" y="833186"/>
        <a:ext cx="2222254" cy="942774"/>
      </dsp:txXfrm>
    </dsp:sp>
    <dsp:sp modelId="{811B5299-09F8-4454-9EBC-5C3494FDCA9D}">
      <dsp:nvSpPr>
        <dsp:cNvPr id="0" name=""/>
        <dsp:cNvSpPr/>
      </dsp:nvSpPr>
      <dsp:spPr>
        <a:xfrm>
          <a:off x="4224681" y="833186"/>
          <a:ext cx="942774" cy="9427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00E029-F297-4269-B105-E7612F41E578}">
      <dsp:nvSpPr>
        <dsp:cNvPr id="0" name=""/>
        <dsp:cNvSpPr/>
      </dsp:nvSpPr>
      <dsp:spPr>
        <a:xfrm>
          <a:off x="4422664" y="1031169"/>
          <a:ext cx="546809" cy="5468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899AA-7555-4B8B-9B3A-676B985CE945}">
      <dsp:nvSpPr>
        <dsp:cNvPr id="0" name=""/>
        <dsp:cNvSpPr/>
      </dsp:nvSpPr>
      <dsp:spPr>
        <a:xfrm>
          <a:off x="5369479" y="833186"/>
          <a:ext cx="2222254" cy="942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Malware &amp; Ransomware: Exploit security loopholes in outdated software.</a:t>
          </a:r>
        </a:p>
      </dsp:txBody>
      <dsp:txXfrm>
        <a:off x="5369479" y="833186"/>
        <a:ext cx="2222254" cy="942774"/>
      </dsp:txXfrm>
    </dsp:sp>
    <dsp:sp modelId="{0DF07314-B00A-4B3D-A864-6E2D0411C243}">
      <dsp:nvSpPr>
        <dsp:cNvPr id="0" name=""/>
        <dsp:cNvSpPr/>
      </dsp:nvSpPr>
      <dsp:spPr>
        <a:xfrm>
          <a:off x="7978944" y="833186"/>
          <a:ext cx="942774" cy="9427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DE7DE2-0C37-4083-A55B-C31FBBD1C388}">
      <dsp:nvSpPr>
        <dsp:cNvPr id="0" name=""/>
        <dsp:cNvSpPr/>
      </dsp:nvSpPr>
      <dsp:spPr>
        <a:xfrm>
          <a:off x="8176927" y="1031169"/>
          <a:ext cx="546809" cy="5468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BC827-73C3-4FD5-979D-EA757DA36AF1}">
      <dsp:nvSpPr>
        <dsp:cNvPr id="0" name=""/>
        <dsp:cNvSpPr/>
      </dsp:nvSpPr>
      <dsp:spPr>
        <a:xfrm>
          <a:off x="9123742" y="833186"/>
          <a:ext cx="2222254" cy="942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Unpatched Systems: Hackers exploit known vulnerabilities.</a:t>
          </a:r>
        </a:p>
      </dsp:txBody>
      <dsp:txXfrm>
        <a:off x="9123742" y="833186"/>
        <a:ext cx="2222254" cy="942774"/>
      </dsp:txXfrm>
    </dsp:sp>
    <dsp:sp modelId="{7806CED1-DC3D-4E7F-AC63-E0D5582BB182}">
      <dsp:nvSpPr>
        <dsp:cNvPr id="0" name=""/>
        <dsp:cNvSpPr/>
      </dsp:nvSpPr>
      <dsp:spPr>
        <a:xfrm>
          <a:off x="470418" y="2503463"/>
          <a:ext cx="942774" cy="9427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B65F3C-46FC-4D91-9798-CDA185A40BDF}">
      <dsp:nvSpPr>
        <dsp:cNvPr id="0" name=""/>
        <dsp:cNvSpPr/>
      </dsp:nvSpPr>
      <dsp:spPr>
        <a:xfrm>
          <a:off x="668401" y="2701445"/>
          <a:ext cx="546809" cy="5468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6510A-DED7-4097-B6CC-2C40F99273FF}">
      <dsp:nvSpPr>
        <dsp:cNvPr id="0" name=""/>
        <dsp:cNvSpPr/>
      </dsp:nvSpPr>
      <dsp:spPr>
        <a:xfrm>
          <a:off x="1615216" y="2503463"/>
          <a:ext cx="2222254" cy="942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Insider Threats: Employees misusing privileges or leaking data.</a:t>
          </a:r>
        </a:p>
      </dsp:txBody>
      <dsp:txXfrm>
        <a:off x="1615216" y="2503463"/>
        <a:ext cx="2222254" cy="942774"/>
      </dsp:txXfrm>
    </dsp:sp>
    <dsp:sp modelId="{E062A4AD-D4D6-47CE-B3B4-557C39F0FD9B}">
      <dsp:nvSpPr>
        <dsp:cNvPr id="0" name=""/>
        <dsp:cNvSpPr/>
      </dsp:nvSpPr>
      <dsp:spPr>
        <a:xfrm>
          <a:off x="4224681" y="2503463"/>
          <a:ext cx="942774" cy="9427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D2E54-5B93-44EC-A904-02BE06AC2290}">
      <dsp:nvSpPr>
        <dsp:cNvPr id="0" name=""/>
        <dsp:cNvSpPr/>
      </dsp:nvSpPr>
      <dsp:spPr>
        <a:xfrm>
          <a:off x="4422664" y="2701445"/>
          <a:ext cx="546809" cy="5468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60415-FAD2-446A-95A8-6B7AAA03E2DA}">
      <dsp:nvSpPr>
        <dsp:cNvPr id="0" name=""/>
        <dsp:cNvSpPr/>
      </dsp:nvSpPr>
      <dsp:spPr>
        <a:xfrm>
          <a:off x="5369479" y="2503463"/>
          <a:ext cx="2222254" cy="942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Network Attacks: Unsecured firewalls, open ports, and weak encryption.</a:t>
          </a:r>
        </a:p>
      </dsp:txBody>
      <dsp:txXfrm>
        <a:off x="5369479" y="2503463"/>
        <a:ext cx="2222254" cy="942774"/>
      </dsp:txXfrm>
    </dsp:sp>
    <dsp:sp modelId="{ACD738A5-2904-407E-85EA-7333429E0E65}">
      <dsp:nvSpPr>
        <dsp:cNvPr id="0" name=""/>
        <dsp:cNvSpPr/>
      </dsp:nvSpPr>
      <dsp:spPr>
        <a:xfrm>
          <a:off x="7978944" y="2503463"/>
          <a:ext cx="942774" cy="9427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EB85B9-AB67-41CE-80E6-DEC4F9A32B69}">
      <dsp:nvSpPr>
        <dsp:cNvPr id="0" name=""/>
        <dsp:cNvSpPr/>
      </dsp:nvSpPr>
      <dsp:spPr>
        <a:xfrm>
          <a:off x="8176927" y="2701445"/>
          <a:ext cx="546809" cy="54680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28508-5F00-4481-A07F-755C3AE76ACD}">
      <dsp:nvSpPr>
        <dsp:cNvPr id="0" name=""/>
        <dsp:cNvSpPr/>
      </dsp:nvSpPr>
      <dsp:spPr>
        <a:xfrm>
          <a:off x="9123742" y="2503463"/>
          <a:ext cx="2222254" cy="942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Fact: 60% of cyberattacks exploit known but unpatched vulnerabilities</a:t>
          </a:r>
        </a:p>
      </dsp:txBody>
      <dsp:txXfrm>
        <a:off x="9123742" y="2503463"/>
        <a:ext cx="2222254" cy="9427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3B1F56-C312-43DB-8B99-C33774B9CF9F}">
      <dsp:nvSpPr>
        <dsp:cNvPr id="0" name=""/>
        <dsp:cNvSpPr/>
      </dsp:nvSpPr>
      <dsp:spPr>
        <a:xfrm>
          <a:off x="273078" y="830800"/>
          <a:ext cx="919606" cy="91960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F2696-84AB-4326-9544-59333946680C}">
      <dsp:nvSpPr>
        <dsp:cNvPr id="0" name=""/>
        <dsp:cNvSpPr/>
      </dsp:nvSpPr>
      <dsp:spPr>
        <a:xfrm>
          <a:off x="466195" y="1023918"/>
          <a:ext cx="533371" cy="5333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E3A78-388E-44B2-B477-813B8810E53B}">
      <dsp:nvSpPr>
        <dsp:cNvPr id="0" name=""/>
        <dsp:cNvSpPr/>
      </dsp:nvSpPr>
      <dsp:spPr>
        <a:xfrm>
          <a:off x="1389743" y="830800"/>
          <a:ext cx="2167644" cy="919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System Configuration – Remove unnecessary features &amp; enforce security policies.</a:t>
          </a:r>
        </a:p>
      </dsp:txBody>
      <dsp:txXfrm>
        <a:off x="1389743" y="830800"/>
        <a:ext cx="2167644" cy="919606"/>
      </dsp:txXfrm>
    </dsp:sp>
    <dsp:sp modelId="{493EC141-5C95-4238-A540-7F805A3BEA5D}">
      <dsp:nvSpPr>
        <dsp:cNvPr id="0" name=""/>
        <dsp:cNvSpPr/>
      </dsp:nvSpPr>
      <dsp:spPr>
        <a:xfrm>
          <a:off x="3935083" y="830800"/>
          <a:ext cx="919606" cy="91960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47F9F-4B5F-4F21-BB2C-5C5E8E6561AB}">
      <dsp:nvSpPr>
        <dsp:cNvPr id="0" name=""/>
        <dsp:cNvSpPr/>
      </dsp:nvSpPr>
      <dsp:spPr>
        <a:xfrm>
          <a:off x="4128200" y="1023918"/>
          <a:ext cx="533371" cy="5333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3AE06-824E-47E7-9E17-30B446142B8E}">
      <dsp:nvSpPr>
        <dsp:cNvPr id="0" name=""/>
        <dsp:cNvSpPr/>
      </dsp:nvSpPr>
      <dsp:spPr>
        <a:xfrm>
          <a:off x="5051748" y="830800"/>
          <a:ext cx="2167644" cy="919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User Management &amp; Access Control – Restrict privileges, enforce MFA &amp; strong passwords.</a:t>
          </a:r>
        </a:p>
      </dsp:txBody>
      <dsp:txXfrm>
        <a:off x="5051748" y="830800"/>
        <a:ext cx="2167644" cy="919606"/>
      </dsp:txXfrm>
    </dsp:sp>
    <dsp:sp modelId="{6DF57B0F-B48C-4915-80DC-8903C26B50D1}">
      <dsp:nvSpPr>
        <dsp:cNvPr id="0" name=""/>
        <dsp:cNvSpPr/>
      </dsp:nvSpPr>
      <dsp:spPr>
        <a:xfrm>
          <a:off x="7597088" y="830800"/>
          <a:ext cx="919606" cy="91960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EE4EE9-8B95-4463-B4D9-BE1BF56D8D45}">
      <dsp:nvSpPr>
        <dsp:cNvPr id="0" name=""/>
        <dsp:cNvSpPr/>
      </dsp:nvSpPr>
      <dsp:spPr>
        <a:xfrm>
          <a:off x="7790205" y="1023918"/>
          <a:ext cx="533371" cy="5333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F20241-4DC3-4FFF-977D-EE92C62D49EF}">
      <dsp:nvSpPr>
        <dsp:cNvPr id="0" name=""/>
        <dsp:cNvSpPr/>
      </dsp:nvSpPr>
      <dsp:spPr>
        <a:xfrm>
          <a:off x="8713753" y="830800"/>
          <a:ext cx="2167644" cy="919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Patch Management – Regular updates to fix security flaws.</a:t>
          </a:r>
        </a:p>
      </dsp:txBody>
      <dsp:txXfrm>
        <a:off x="8713753" y="830800"/>
        <a:ext cx="2167644" cy="919606"/>
      </dsp:txXfrm>
    </dsp:sp>
    <dsp:sp modelId="{DE92A9F1-C902-469F-878E-28518E43B1BF}">
      <dsp:nvSpPr>
        <dsp:cNvPr id="0" name=""/>
        <dsp:cNvSpPr/>
      </dsp:nvSpPr>
      <dsp:spPr>
        <a:xfrm>
          <a:off x="273078" y="2467441"/>
          <a:ext cx="919606" cy="91960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D5A95-8FC9-4B1C-9830-0703FB3E4254}">
      <dsp:nvSpPr>
        <dsp:cNvPr id="0" name=""/>
        <dsp:cNvSpPr/>
      </dsp:nvSpPr>
      <dsp:spPr>
        <a:xfrm>
          <a:off x="466195" y="2660559"/>
          <a:ext cx="533371" cy="5333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390BA-3F8E-4F6C-89BC-A2046D6BEF6B}">
      <dsp:nvSpPr>
        <dsp:cNvPr id="0" name=""/>
        <dsp:cNvSpPr/>
      </dsp:nvSpPr>
      <dsp:spPr>
        <a:xfrm>
          <a:off x="1389743" y="2467441"/>
          <a:ext cx="2167644" cy="919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Network Security – Strengthen firewalls, restrict traffic, and block unused ports.</a:t>
          </a:r>
        </a:p>
      </dsp:txBody>
      <dsp:txXfrm>
        <a:off x="1389743" y="2467441"/>
        <a:ext cx="2167644" cy="919606"/>
      </dsp:txXfrm>
    </dsp:sp>
    <dsp:sp modelId="{E837416B-5A0A-4466-B023-9FA35D711DBC}">
      <dsp:nvSpPr>
        <dsp:cNvPr id="0" name=""/>
        <dsp:cNvSpPr/>
      </dsp:nvSpPr>
      <dsp:spPr>
        <a:xfrm>
          <a:off x="3935083" y="2467441"/>
          <a:ext cx="919606" cy="91960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E42EF-196F-4F0A-B773-5F054DE8CF78}">
      <dsp:nvSpPr>
        <dsp:cNvPr id="0" name=""/>
        <dsp:cNvSpPr/>
      </dsp:nvSpPr>
      <dsp:spPr>
        <a:xfrm>
          <a:off x="4128200" y="2660559"/>
          <a:ext cx="533371" cy="5333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2BFB4-03E4-4B29-8D51-22890BD76965}">
      <dsp:nvSpPr>
        <dsp:cNvPr id="0" name=""/>
        <dsp:cNvSpPr/>
      </dsp:nvSpPr>
      <dsp:spPr>
        <a:xfrm>
          <a:off x="5051748" y="2467441"/>
          <a:ext cx="2167644" cy="919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Protection – Encrypt sensitive data, implement secure backup strategies.</a:t>
          </a:r>
        </a:p>
      </dsp:txBody>
      <dsp:txXfrm>
        <a:off x="5051748" y="2467441"/>
        <a:ext cx="2167644" cy="919606"/>
      </dsp:txXfrm>
    </dsp:sp>
    <dsp:sp modelId="{C922BFFB-C23C-4BCB-970D-6B8FD29E246A}">
      <dsp:nvSpPr>
        <dsp:cNvPr id="0" name=""/>
        <dsp:cNvSpPr/>
      </dsp:nvSpPr>
      <dsp:spPr>
        <a:xfrm>
          <a:off x="7597088" y="2467441"/>
          <a:ext cx="919606" cy="91960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86E8C-64D6-48E4-B405-8D9FF196D848}">
      <dsp:nvSpPr>
        <dsp:cNvPr id="0" name=""/>
        <dsp:cNvSpPr/>
      </dsp:nvSpPr>
      <dsp:spPr>
        <a:xfrm>
          <a:off x="7790205" y="2660559"/>
          <a:ext cx="533371" cy="53337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F9EEC-8201-4574-BA02-C15BDDE566E3}">
      <dsp:nvSpPr>
        <dsp:cNvPr id="0" name=""/>
        <dsp:cNvSpPr/>
      </dsp:nvSpPr>
      <dsp:spPr>
        <a:xfrm>
          <a:off x="8713753" y="2467441"/>
          <a:ext cx="2167644" cy="919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Example: A properly configured firewall blocks unauthorized access attempts.</a:t>
          </a:r>
        </a:p>
      </dsp:txBody>
      <dsp:txXfrm>
        <a:off x="8713753" y="2467441"/>
        <a:ext cx="2167644" cy="9196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5ABF0-ACE3-497C-B974-C3BE2A97110B}">
      <dsp:nvSpPr>
        <dsp:cNvPr id="0" name=""/>
        <dsp:cNvSpPr/>
      </dsp:nvSpPr>
      <dsp:spPr>
        <a:xfrm>
          <a:off x="3085771" y="846975"/>
          <a:ext cx="6531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3170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5262" y="889276"/>
        <a:ext cx="34188" cy="6837"/>
      </dsp:txXfrm>
    </dsp:sp>
    <dsp:sp modelId="{8699CD40-FAB2-4931-9A87-DDE161CED8BC}">
      <dsp:nvSpPr>
        <dsp:cNvPr id="0" name=""/>
        <dsp:cNvSpPr/>
      </dsp:nvSpPr>
      <dsp:spPr>
        <a:xfrm>
          <a:off x="114654" y="820"/>
          <a:ext cx="2972916" cy="1783749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675" tIns="152912" rIns="145675" bIns="15291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Disable unnecessary services (e.g., Remote Desktop, Bluetooth if not needed).</a:t>
          </a:r>
        </a:p>
      </dsp:txBody>
      <dsp:txXfrm>
        <a:off x="114654" y="820"/>
        <a:ext cx="2972916" cy="1783749"/>
      </dsp:txXfrm>
    </dsp:sp>
    <dsp:sp modelId="{E23C0D2C-CC24-4981-A69D-FE13C210246E}">
      <dsp:nvSpPr>
        <dsp:cNvPr id="0" name=""/>
        <dsp:cNvSpPr/>
      </dsp:nvSpPr>
      <dsp:spPr>
        <a:xfrm>
          <a:off x="6742458" y="846975"/>
          <a:ext cx="6531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317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51949" y="889276"/>
        <a:ext cx="34188" cy="6837"/>
      </dsp:txXfrm>
    </dsp:sp>
    <dsp:sp modelId="{739FEBDF-640B-49C2-B655-ABDE505AF40C}">
      <dsp:nvSpPr>
        <dsp:cNvPr id="0" name=""/>
        <dsp:cNvSpPr/>
      </dsp:nvSpPr>
      <dsp:spPr>
        <a:xfrm>
          <a:off x="3771341" y="820"/>
          <a:ext cx="2972916" cy="1783749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675" tIns="152912" rIns="145675" bIns="15291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Enable system logging for tracking system activities and security events.</a:t>
          </a:r>
        </a:p>
      </dsp:txBody>
      <dsp:txXfrm>
        <a:off x="3771341" y="820"/>
        <a:ext cx="2972916" cy="1783749"/>
      </dsp:txXfrm>
    </dsp:sp>
    <dsp:sp modelId="{C1A2AEDA-1ADF-44EE-9FCE-6B66234E0C41}">
      <dsp:nvSpPr>
        <dsp:cNvPr id="0" name=""/>
        <dsp:cNvSpPr/>
      </dsp:nvSpPr>
      <dsp:spPr>
        <a:xfrm>
          <a:off x="1601113" y="1782770"/>
          <a:ext cx="7313373" cy="653170"/>
        </a:xfrm>
        <a:custGeom>
          <a:avLst/>
          <a:gdLst/>
          <a:ahLst/>
          <a:cxnLst/>
          <a:rect l="0" t="0" r="0" b="0"/>
          <a:pathLst>
            <a:path>
              <a:moveTo>
                <a:pt x="7313373" y="0"/>
              </a:moveTo>
              <a:lnTo>
                <a:pt x="7313373" y="343685"/>
              </a:lnTo>
              <a:lnTo>
                <a:pt x="0" y="343685"/>
              </a:lnTo>
              <a:lnTo>
                <a:pt x="0" y="65317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4168" y="2105937"/>
        <a:ext cx="367263" cy="6837"/>
      </dsp:txXfrm>
    </dsp:sp>
    <dsp:sp modelId="{C9C43CD0-BEC7-43DD-8EDB-16E396FD322F}">
      <dsp:nvSpPr>
        <dsp:cNvPr id="0" name=""/>
        <dsp:cNvSpPr/>
      </dsp:nvSpPr>
      <dsp:spPr>
        <a:xfrm>
          <a:off x="7428028" y="820"/>
          <a:ext cx="2972916" cy="1783749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675" tIns="152912" rIns="145675" bIns="15291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Restrict admin privileges to prevent unauthorized changes.</a:t>
          </a:r>
        </a:p>
      </dsp:txBody>
      <dsp:txXfrm>
        <a:off x="7428028" y="820"/>
        <a:ext cx="2972916" cy="1783749"/>
      </dsp:txXfrm>
    </dsp:sp>
    <dsp:sp modelId="{86519C42-DF66-49D1-9B7F-CABDB5D7A228}">
      <dsp:nvSpPr>
        <dsp:cNvPr id="0" name=""/>
        <dsp:cNvSpPr/>
      </dsp:nvSpPr>
      <dsp:spPr>
        <a:xfrm>
          <a:off x="3085771" y="3314496"/>
          <a:ext cx="6531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3170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5262" y="3356797"/>
        <a:ext cx="34188" cy="6837"/>
      </dsp:txXfrm>
    </dsp:sp>
    <dsp:sp modelId="{F37D146E-1F36-44CE-989B-8C6DAD516B56}">
      <dsp:nvSpPr>
        <dsp:cNvPr id="0" name=""/>
        <dsp:cNvSpPr/>
      </dsp:nvSpPr>
      <dsp:spPr>
        <a:xfrm>
          <a:off x="114654" y="2468341"/>
          <a:ext cx="2972916" cy="1783749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675" tIns="152912" rIns="145675" bIns="15291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Remove unused software that could introduce vulnerabilities.</a:t>
          </a:r>
        </a:p>
      </dsp:txBody>
      <dsp:txXfrm>
        <a:off x="114654" y="2468341"/>
        <a:ext cx="2972916" cy="1783749"/>
      </dsp:txXfrm>
    </dsp:sp>
    <dsp:sp modelId="{B357133E-22ED-4F99-B75A-10DE2521694C}">
      <dsp:nvSpPr>
        <dsp:cNvPr id="0" name=""/>
        <dsp:cNvSpPr/>
      </dsp:nvSpPr>
      <dsp:spPr>
        <a:xfrm>
          <a:off x="6742458" y="3314496"/>
          <a:ext cx="6531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3170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51949" y="3356797"/>
        <a:ext cx="34188" cy="6837"/>
      </dsp:txXfrm>
    </dsp:sp>
    <dsp:sp modelId="{105DFA9A-24AB-40D9-A831-76F3605B306E}">
      <dsp:nvSpPr>
        <dsp:cNvPr id="0" name=""/>
        <dsp:cNvSpPr/>
      </dsp:nvSpPr>
      <dsp:spPr>
        <a:xfrm>
          <a:off x="3771341" y="2468341"/>
          <a:ext cx="2972916" cy="1783749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675" tIns="152912" rIns="145675" bIns="15291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Windows Example: Disable Remote Desktop Protocol (RDP) if not in use.</a:t>
          </a:r>
        </a:p>
      </dsp:txBody>
      <dsp:txXfrm>
        <a:off x="3771341" y="2468341"/>
        <a:ext cx="2972916" cy="1783749"/>
      </dsp:txXfrm>
    </dsp:sp>
    <dsp:sp modelId="{A061DC3F-78F1-4640-A125-C1B846FC253D}">
      <dsp:nvSpPr>
        <dsp:cNvPr id="0" name=""/>
        <dsp:cNvSpPr/>
      </dsp:nvSpPr>
      <dsp:spPr>
        <a:xfrm>
          <a:off x="7428028" y="2468341"/>
          <a:ext cx="2972916" cy="1783749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675" tIns="152912" rIns="145675" bIns="15291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Linux Example: Modify SSH settings (PermitRootLogin no in /etc/ssh/sshd_config).</a:t>
          </a:r>
        </a:p>
      </dsp:txBody>
      <dsp:txXfrm>
        <a:off x="7428028" y="2468341"/>
        <a:ext cx="2972916" cy="17837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D28D0-E566-43A4-BACF-5CDE6FAAC983}">
      <dsp:nvSpPr>
        <dsp:cNvPr id="0" name=""/>
        <dsp:cNvSpPr/>
      </dsp:nvSpPr>
      <dsp:spPr>
        <a:xfrm>
          <a:off x="3443484" y="794293"/>
          <a:ext cx="6107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0797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32848" y="836806"/>
        <a:ext cx="32069" cy="6413"/>
      </dsp:txXfrm>
    </dsp:sp>
    <dsp:sp modelId="{A2C36AA4-607D-4C15-B894-C5C2A209F011}">
      <dsp:nvSpPr>
        <dsp:cNvPr id="0" name=""/>
        <dsp:cNvSpPr/>
      </dsp:nvSpPr>
      <dsp:spPr>
        <a:xfrm>
          <a:off x="656599" y="3407"/>
          <a:ext cx="2788685" cy="167321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648" tIns="143436" rIns="136648" bIns="143436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Follow the Principle of Least Privilege (PoLP) – Users only get the access they need.</a:t>
          </a:r>
        </a:p>
      </dsp:txBody>
      <dsp:txXfrm>
        <a:off x="656599" y="3407"/>
        <a:ext cx="2788685" cy="1673211"/>
      </dsp:txXfrm>
    </dsp:sp>
    <dsp:sp modelId="{3E18B740-D3CD-4C6C-B5C0-29C34FF47234}">
      <dsp:nvSpPr>
        <dsp:cNvPr id="0" name=""/>
        <dsp:cNvSpPr/>
      </dsp:nvSpPr>
      <dsp:spPr>
        <a:xfrm>
          <a:off x="6873568" y="794293"/>
          <a:ext cx="6107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0797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62932" y="836806"/>
        <a:ext cx="32069" cy="6413"/>
      </dsp:txXfrm>
    </dsp:sp>
    <dsp:sp modelId="{93245566-CDA5-4531-9851-41964CD86009}">
      <dsp:nvSpPr>
        <dsp:cNvPr id="0" name=""/>
        <dsp:cNvSpPr/>
      </dsp:nvSpPr>
      <dsp:spPr>
        <a:xfrm>
          <a:off x="4086682" y="3407"/>
          <a:ext cx="2788685" cy="167321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648" tIns="143436" rIns="136648" bIns="143436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Enforce Multi-Factor Authentication (MFA) to add extra login security.</a:t>
          </a:r>
        </a:p>
      </dsp:txBody>
      <dsp:txXfrm>
        <a:off x="4086682" y="3407"/>
        <a:ext cx="2788685" cy="1673211"/>
      </dsp:txXfrm>
    </dsp:sp>
    <dsp:sp modelId="{5DC6DCF5-0D4F-4E0D-BE15-D26730AD927F}">
      <dsp:nvSpPr>
        <dsp:cNvPr id="0" name=""/>
        <dsp:cNvSpPr/>
      </dsp:nvSpPr>
      <dsp:spPr>
        <a:xfrm>
          <a:off x="2050941" y="1674819"/>
          <a:ext cx="6860167" cy="610797"/>
        </a:xfrm>
        <a:custGeom>
          <a:avLst/>
          <a:gdLst/>
          <a:ahLst/>
          <a:cxnLst/>
          <a:rect l="0" t="0" r="0" b="0"/>
          <a:pathLst>
            <a:path>
              <a:moveTo>
                <a:pt x="6860167" y="0"/>
              </a:moveTo>
              <a:lnTo>
                <a:pt x="6860167" y="322498"/>
              </a:lnTo>
              <a:lnTo>
                <a:pt x="0" y="322498"/>
              </a:lnTo>
              <a:lnTo>
                <a:pt x="0" y="610797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08773" y="1977011"/>
        <a:ext cx="344504" cy="6413"/>
      </dsp:txXfrm>
    </dsp:sp>
    <dsp:sp modelId="{8DBA67A2-C7E2-41AA-9E17-989327BBF893}">
      <dsp:nvSpPr>
        <dsp:cNvPr id="0" name=""/>
        <dsp:cNvSpPr/>
      </dsp:nvSpPr>
      <dsp:spPr>
        <a:xfrm>
          <a:off x="7516766" y="3407"/>
          <a:ext cx="2788685" cy="167321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648" tIns="143436" rIns="136648" bIns="143436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Implement strong password policies (length, complexity, expiration).</a:t>
          </a:r>
        </a:p>
      </dsp:txBody>
      <dsp:txXfrm>
        <a:off x="7516766" y="3407"/>
        <a:ext cx="2788685" cy="1673211"/>
      </dsp:txXfrm>
    </dsp:sp>
    <dsp:sp modelId="{20AD93AB-0B05-475C-92A8-41C0409B83B5}">
      <dsp:nvSpPr>
        <dsp:cNvPr id="0" name=""/>
        <dsp:cNvSpPr/>
      </dsp:nvSpPr>
      <dsp:spPr>
        <a:xfrm>
          <a:off x="3443484" y="3108902"/>
          <a:ext cx="6107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0797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32848" y="3151415"/>
        <a:ext cx="32069" cy="6413"/>
      </dsp:txXfrm>
    </dsp:sp>
    <dsp:sp modelId="{BCB1AD9C-7AB4-49C1-B85A-130FB74DEA0C}">
      <dsp:nvSpPr>
        <dsp:cNvPr id="0" name=""/>
        <dsp:cNvSpPr/>
      </dsp:nvSpPr>
      <dsp:spPr>
        <a:xfrm>
          <a:off x="656599" y="2318016"/>
          <a:ext cx="2788685" cy="167321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648" tIns="143436" rIns="136648" bIns="143436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Monitor and review user accounts to detect anomalies.</a:t>
          </a:r>
        </a:p>
      </dsp:txBody>
      <dsp:txXfrm>
        <a:off x="656599" y="2318016"/>
        <a:ext cx="2788685" cy="1673211"/>
      </dsp:txXfrm>
    </dsp:sp>
    <dsp:sp modelId="{18B4BE4E-ED1F-40BD-B939-92E1FC0F9087}">
      <dsp:nvSpPr>
        <dsp:cNvPr id="0" name=""/>
        <dsp:cNvSpPr/>
      </dsp:nvSpPr>
      <dsp:spPr>
        <a:xfrm>
          <a:off x="6873568" y="3108902"/>
          <a:ext cx="6107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0797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62932" y="3151415"/>
        <a:ext cx="32069" cy="6413"/>
      </dsp:txXfrm>
    </dsp:sp>
    <dsp:sp modelId="{74877B76-FBA6-45A2-A1D5-BF7405405555}">
      <dsp:nvSpPr>
        <dsp:cNvPr id="0" name=""/>
        <dsp:cNvSpPr/>
      </dsp:nvSpPr>
      <dsp:spPr>
        <a:xfrm>
          <a:off x="4086682" y="2318016"/>
          <a:ext cx="2788685" cy="167321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648" tIns="143436" rIns="136648" bIns="143436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Windows Example: Apply Group Policy Object (GPO) to enforce password rules.</a:t>
          </a:r>
        </a:p>
      </dsp:txBody>
      <dsp:txXfrm>
        <a:off x="4086682" y="2318016"/>
        <a:ext cx="2788685" cy="1673211"/>
      </dsp:txXfrm>
    </dsp:sp>
    <dsp:sp modelId="{C5A359CA-D7D3-4472-9EA2-53DFD3525FAA}">
      <dsp:nvSpPr>
        <dsp:cNvPr id="0" name=""/>
        <dsp:cNvSpPr/>
      </dsp:nvSpPr>
      <dsp:spPr>
        <a:xfrm>
          <a:off x="7516766" y="2318016"/>
          <a:ext cx="2788685" cy="167321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648" tIns="143436" rIns="136648" bIns="143436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Linux Example: Use sudo adduser &lt;username&gt; to create restricted users.</a:t>
          </a:r>
        </a:p>
      </dsp:txBody>
      <dsp:txXfrm>
        <a:off x="7516766" y="2318016"/>
        <a:ext cx="2788685" cy="16732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0DD4F-6518-4E7D-9FFE-6DA86876D82C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724702-816C-44AB-9571-B959177D903E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Regularly update OS and applications to fix security vulnerabilities.</a:t>
          </a:r>
        </a:p>
      </dsp:txBody>
      <dsp:txXfrm>
        <a:off x="0" y="675"/>
        <a:ext cx="6900512" cy="1106957"/>
      </dsp:txXfrm>
    </dsp:sp>
    <dsp:sp modelId="{EBDE8E76-AE9A-488D-B864-CFE21A63C306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2">
            <a:hueOff val="366663"/>
            <a:satOff val="1595"/>
            <a:lumOff val="588"/>
            <a:alphaOff val="0"/>
          </a:schemeClr>
        </a:solidFill>
        <a:ln w="12700" cap="flat" cmpd="sng" algn="ctr">
          <a:solidFill>
            <a:schemeClr val="accent2">
              <a:hueOff val="366663"/>
              <a:satOff val="1595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CA067-FDB8-4805-AE34-A69FD303240F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Automate security patches to minimize human errors and delays.</a:t>
          </a:r>
        </a:p>
      </dsp:txBody>
      <dsp:txXfrm>
        <a:off x="0" y="1107633"/>
        <a:ext cx="6900512" cy="1106957"/>
      </dsp:txXfrm>
    </dsp:sp>
    <dsp:sp modelId="{A229F46D-D2FB-4B27-9D52-6053B29FFFA6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2">
            <a:hueOff val="733325"/>
            <a:satOff val="3190"/>
            <a:lumOff val="1177"/>
            <a:alphaOff val="0"/>
          </a:schemeClr>
        </a:solidFill>
        <a:ln w="12700" cap="flat" cmpd="sng" algn="ctr">
          <a:solidFill>
            <a:schemeClr val="accent2">
              <a:hueOff val="733325"/>
              <a:satOff val="3190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158548-2DFB-4DD8-A1BB-5FE64599FE7E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Use trusted update sources to prevent malicious updates.</a:t>
          </a:r>
        </a:p>
      </dsp:txBody>
      <dsp:txXfrm>
        <a:off x="0" y="2214591"/>
        <a:ext cx="6900512" cy="1106957"/>
      </dsp:txXfrm>
    </dsp:sp>
    <dsp:sp modelId="{2ACA1A36-E1C8-41CC-A7A3-08D4D3FBAEEA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2">
            <a:hueOff val="1099988"/>
            <a:satOff val="4785"/>
            <a:lumOff val="1765"/>
            <a:alphaOff val="0"/>
          </a:schemeClr>
        </a:solidFill>
        <a:ln w="12700" cap="flat" cmpd="sng" algn="ctr">
          <a:solidFill>
            <a:schemeClr val="accent2">
              <a:hueOff val="1099988"/>
              <a:satOff val="4785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AE767-DC4A-4DF9-BF2C-EBBAC5919B85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Apply patches immediately for critical security vulnerabilities.</a:t>
          </a:r>
        </a:p>
      </dsp:txBody>
      <dsp:txXfrm>
        <a:off x="0" y="3321549"/>
        <a:ext cx="6900512" cy="1106957"/>
      </dsp:txXfrm>
    </dsp:sp>
    <dsp:sp modelId="{7B9C7E58-A6D7-412B-9A61-8B30E944D67C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2">
            <a:hueOff val="1466650"/>
            <a:satOff val="6380"/>
            <a:lumOff val="2353"/>
            <a:alphaOff val="0"/>
          </a:schemeClr>
        </a:solidFill>
        <a:ln w="12700" cap="flat" cmpd="sng" algn="ctr">
          <a:solidFill>
            <a:schemeClr val="accent2">
              <a:hueOff val="1466650"/>
              <a:satOff val="6380"/>
              <a:lumOff val="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75166-89C0-4972-B20C-F429557968C0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Example: The 2017 WannaCry attack exploited unpatched Windows machines, causing billions in damages.</a:t>
          </a:r>
        </a:p>
      </dsp:txBody>
      <dsp:txXfrm>
        <a:off x="0" y="4428507"/>
        <a:ext cx="6900512" cy="11069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3B044-5398-4F4D-9EF3-B14463C071A8}">
      <dsp:nvSpPr>
        <dsp:cNvPr id="0" name=""/>
        <dsp:cNvSpPr/>
      </dsp:nvSpPr>
      <dsp:spPr>
        <a:xfrm>
          <a:off x="3914893" y="717319"/>
          <a:ext cx="553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3212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76904" y="760120"/>
        <a:ext cx="29190" cy="5838"/>
      </dsp:txXfrm>
    </dsp:sp>
    <dsp:sp modelId="{07C0F4CB-13F8-4A84-9727-FC30ABF78E67}">
      <dsp:nvSpPr>
        <dsp:cNvPr id="0" name=""/>
        <dsp:cNvSpPr/>
      </dsp:nvSpPr>
      <dsp:spPr>
        <a:xfrm>
          <a:off x="1378380" y="1545"/>
          <a:ext cx="2538313" cy="15229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379" tIns="130558" rIns="124379" bIns="130558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Configure firewalls to restrict traffic and block unauthorized access.</a:t>
          </a:r>
        </a:p>
      </dsp:txBody>
      <dsp:txXfrm>
        <a:off x="1378380" y="1545"/>
        <a:ext cx="2538313" cy="1522987"/>
      </dsp:txXfrm>
    </dsp:sp>
    <dsp:sp modelId="{46924D67-9D2D-49EE-BCFA-FCA83C9FBB1D}">
      <dsp:nvSpPr>
        <dsp:cNvPr id="0" name=""/>
        <dsp:cNvSpPr/>
      </dsp:nvSpPr>
      <dsp:spPr>
        <a:xfrm>
          <a:off x="7037018" y="717319"/>
          <a:ext cx="553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3212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99029" y="760120"/>
        <a:ext cx="29190" cy="5838"/>
      </dsp:txXfrm>
    </dsp:sp>
    <dsp:sp modelId="{C35B78D2-230B-4435-9A0E-F116CC801FB8}">
      <dsp:nvSpPr>
        <dsp:cNvPr id="0" name=""/>
        <dsp:cNvSpPr/>
      </dsp:nvSpPr>
      <dsp:spPr>
        <a:xfrm>
          <a:off x="4500505" y="1545"/>
          <a:ext cx="2538313" cy="15229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379" tIns="130558" rIns="124379" bIns="130558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Disable unused network services (e.g., SMBv1, Telnet, FTP if not needed).</a:t>
          </a:r>
        </a:p>
      </dsp:txBody>
      <dsp:txXfrm>
        <a:off x="4500505" y="1545"/>
        <a:ext cx="2538313" cy="1522987"/>
      </dsp:txXfrm>
    </dsp:sp>
    <dsp:sp modelId="{AE1952CC-8C98-4EA7-8C34-DD5AEB7CA02F}">
      <dsp:nvSpPr>
        <dsp:cNvPr id="0" name=""/>
        <dsp:cNvSpPr/>
      </dsp:nvSpPr>
      <dsp:spPr>
        <a:xfrm>
          <a:off x="2647536" y="1522733"/>
          <a:ext cx="6244250" cy="553212"/>
        </a:xfrm>
        <a:custGeom>
          <a:avLst/>
          <a:gdLst/>
          <a:ahLst/>
          <a:cxnLst/>
          <a:rect l="0" t="0" r="0" b="0"/>
          <a:pathLst>
            <a:path>
              <a:moveTo>
                <a:pt x="6244250" y="0"/>
              </a:moveTo>
              <a:lnTo>
                <a:pt x="6244250" y="293706"/>
              </a:lnTo>
              <a:lnTo>
                <a:pt x="0" y="293706"/>
              </a:lnTo>
              <a:lnTo>
                <a:pt x="0" y="553212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12874" y="1796420"/>
        <a:ext cx="313574" cy="5838"/>
      </dsp:txXfrm>
    </dsp:sp>
    <dsp:sp modelId="{A2616CD0-40BB-4DE6-8348-A2CC704CE34B}">
      <dsp:nvSpPr>
        <dsp:cNvPr id="0" name=""/>
        <dsp:cNvSpPr/>
      </dsp:nvSpPr>
      <dsp:spPr>
        <a:xfrm>
          <a:off x="7622630" y="1545"/>
          <a:ext cx="2538313" cy="15229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379" tIns="130558" rIns="124379" bIns="130558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Enable Intrusion Detection &amp; Prevention Systems (IDS/IPS) for proactive monitoring.</a:t>
          </a:r>
        </a:p>
      </dsp:txBody>
      <dsp:txXfrm>
        <a:off x="7622630" y="1545"/>
        <a:ext cx="2538313" cy="1522987"/>
      </dsp:txXfrm>
    </dsp:sp>
    <dsp:sp modelId="{BF13C002-B39D-4077-B025-32C2F4BD1E78}">
      <dsp:nvSpPr>
        <dsp:cNvPr id="0" name=""/>
        <dsp:cNvSpPr/>
      </dsp:nvSpPr>
      <dsp:spPr>
        <a:xfrm>
          <a:off x="3914893" y="2824119"/>
          <a:ext cx="553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3212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76904" y="2866920"/>
        <a:ext cx="29190" cy="5838"/>
      </dsp:txXfrm>
    </dsp:sp>
    <dsp:sp modelId="{17EC236B-82A8-4835-8CCF-F9B300A4D0EE}">
      <dsp:nvSpPr>
        <dsp:cNvPr id="0" name=""/>
        <dsp:cNvSpPr/>
      </dsp:nvSpPr>
      <dsp:spPr>
        <a:xfrm>
          <a:off x="1378380" y="2108345"/>
          <a:ext cx="2538313" cy="15229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379" tIns="130558" rIns="124379" bIns="130558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encrypted communication protocols like VPNs and Secure Shell (SSH).</a:t>
          </a:r>
        </a:p>
      </dsp:txBody>
      <dsp:txXfrm>
        <a:off x="1378380" y="2108345"/>
        <a:ext cx="2538313" cy="1522987"/>
      </dsp:txXfrm>
    </dsp:sp>
    <dsp:sp modelId="{E2DD8BCA-DB5A-430E-BE50-E5DB1144FB60}">
      <dsp:nvSpPr>
        <dsp:cNvPr id="0" name=""/>
        <dsp:cNvSpPr/>
      </dsp:nvSpPr>
      <dsp:spPr>
        <a:xfrm>
          <a:off x="7037018" y="2824119"/>
          <a:ext cx="553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3212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99029" y="2866920"/>
        <a:ext cx="29190" cy="5838"/>
      </dsp:txXfrm>
    </dsp:sp>
    <dsp:sp modelId="{8661856A-E4AD-487B-AB6A-A9C3CDADC635}">
      <dsp:nvSpPr>
        <dsp:cNvPr id="0" name=""/>
        <dsp:cNvSpPr/>
      </dsp:nvSpPr>
      <dsp:spPr>
        <a:xfrm>
          <a:off x="4500505" y="2108345"/>
          <a:ext cx="2538313" cy="15229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379" tIns="130558" rIns="124379" bIns="130558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Windows Example: Use Windows Defender Firewall to block suspicious apps.</a:t>
          </a:r>
        </a:p>
      </dsp:txBody>
      <dsp:txXfrm>
        <a:off x="4500505" y="2108345"/>
        <a:ext cx="2538313" cy="1522987"/>
      </dsp:txXfrm>
    </dsp:sp>
    <dsp:sp modelId="{8C7B77A3-87AE-44FD-82B1-AD436D3A29FD}">
      <dsp:nvSpPr>
        <dsp:cNvPr id="0" name=""/>
        <dsp:cNvSpPr/>
      </dsp:nvSpPr>
      <dsp:spPr>
        <a:xfrm>
          <a:off x="7622630" y="2108345"/>
          <a:ext cx="2538313" cy="15229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379" tIns="130558" rIns="124379" bIns="130558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Linux Example: Use </a:t>
          </a:r>
          <a:r>
            <a:rPr lang="en-US" sz="2600" i="1" kern="1200"/>
            <a:t>iptables </a:t>
          </a:r>
          <a:r>
            <a:rPr lang="en-US" sz="2600" kern="1200"/>
            <a:t>or </a:t>
          </a:r>
          <a:r>
            <a:rPr lang="en-US" sz="2600" i="1" kern="1200"/>
            <a:t>ufw </a:t>
          </a:r>
          <a:r>
            <a:rPr lang="en-US" sz="2600" kern="1200"/>
            <a:t>to configure strict firewall rules.</a:t>
          </a:r>
        </a:p>
      </dsp:txBody>
      <dsp:txXfrm>
        <a:off x="7622630" y="2108345"/>
        <a:ext cx="2538313" cy="15229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BE3FB-0E7C-430D-AB9A-6E5BDA164AA4}">
      <dsp:nvSpPr>
        <dsp:cNvPr id="0" name=""/>
        <dsp:cNvSpPr/>
      </dsp:nvSpPr>
      <dsp:spPr>
        <a:xfrm>
          <a:off x="0" y="1860"/>
          <a:ext cx="7377724" cy="7928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74C0B8-D683-4F29-A0D2-6DAFE47ECF2A}">
      <dsp:nvSpPr>
        <dsp:cNvPr id="0" name=""/>
        <dsp:cNvSpPr/>
      </dsp:nvSpPr>
      <dsp:spPr>
        <a:xfrm>
          <a:off x="239827" y="180244"/>
          <a:ext cx="436050" cy="4360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DF071-C9A9-4098-8153-6953BB4E835A}">
      <dsp:nvSpPr>
        <dsp:cNvPr id="0" name=""/>
        <dsp:cNvSpPr/>
      </dsp:nvSpPr>
      <dsp:spPr>
        <a:xfrm>
          <a:off x="915705" y="1860"/>
          <a:ext cx="6462018" cy="792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07" tIns="83907" rIns="83907" bIns="839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Enable full-disk encryption to protect sensitive data from unauthorized access.</a:t>
          </a:r>
        </a:p>
      </dsp:txBody>
      <dsp:txXfrm>
        <a:off x="915705" y="1860"/>
        <a:ext cx="6462018" cy="792818"/>
      </dsp:txXfrm>
    </dsp:sp>
    <dsp:sp modelId="{5355494C-DFC3-4511-98FB-2D2A034AD322}">
      <dsp:nvSpPr>
        <dsp:cNvPr id="0" name=""/>
        <dsp:cNvSpPr/>
      </dsp:nvSpPr>
      <dsp:spPr>
        <a:xfrm>
          <a:off x="0" y="992883"/>
          <a:ext cx="7377724" cy="7928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9BC58-C545-423A-BFAA-F39C11A9B6D3}">
      <dsp:nvSpPr>
        <dsp:cNvPr id="0" name=""/>
        <dsp:cNvSpPr/>
      </dsp:nvSpPr>
      <dsp:spPr>
        <a:xfrm>
          <a:off x="239827" y="1171268"/>
          <a:ext cx="436050" cy="4360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90820-0A3E-46BF-900A-6BED34EFCD28}">
      <dsp:nvSpPr>
        <dsp:cNvPr id="0" name=""/>
        <dsp:cNvSpPr/>
      </dsp:nvSpPr>
      <dsp:spPr>
        <a:xfrm>
          <a:off x="915705" y="992883"/>
          <a:ext cx="6462018" cy="792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07" tIns="83907" rIns="83907" bIns="839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Regularly back up critical data and store it in multiple secure locations.</a:t>
          </a:r>
        </a:p>
      </dsp:txBody>
      <dsp:txXfrm>
        <a:off x="915705" y="992883"/>
        <a:ext cx="6462018" cy="792818"/>
      </dsp:txXfrm>
    </dsp:sp>
    <dsp:sp modelId="{D5712C5B-CF90-4FF5-AC32-D6205D3D18EB}">
      <dsp:nvSpPr>
        <dsp:cNvPr id="0" name=""/>
        <dsp:cNvSpPr/>
      </dsp:nvSpPr>
      <dsp:spPr>
        <a:xfrm>
          <a:off x="0" y="1983907"/>
          <a:ext cx="7377724" cy="7928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98C20-0D4C-4A6B-A155-8ABEA91358EE}">
      <dsp:nvSpPr>
        <dsp:cNvPr id="0" name=""/>
        <dsp:cNvSpPr/>
      </dsp:nvSpPr>
      <dsp:spPr>
        <a:xfrm>
          <a:off x="239827" y="2162291"/>
          <a:ext cx="436050" cy="4360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9BFF5A-B2D8-465C-AF40-666211B3B89F}">
      <dsp:nvSpPr>
        <dsp:cNvPr id="0" name=""/>
        <dsp:cNvSpPr/>
      </dsp:nvSpPr>
      <dsp:spPr>
        <a:xfrm>
          <a:off x="915705" y="1983907"/>
          <a:ext cx="6462018" cy="792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07" tIns="83907" rIns="83907" bIns="839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access control policies to limit who can view or modify data.</a:t>
          </a:r>
        </a:p>
      </dsp:txBody>
      <dsp:txXfrm>
        <a:off x="915705" y="1983907"/>
        <a:ext cx="6462018" cy="792818"/>
      </dsp:txXfrm>
    </dsp:sp>
    <dsp:sp modelId="{EF9A217E-E82E-48C6-9B1B-203A2ED93406}">
      <dsp:nvSpPr>
        <dsp:cNvPr id="0" name=""/>
        <dsp:cNvSpPr/>
      </dsp:nvSpPr>
      <dsp:spPr>
        <a:xfrm>
          <a:off x="0" y="2974930"/>
          <a:ext cx="7377724" cy="7928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2FCC5-FF2C-435E-8D13-762839127530}">
      <dsp:nvSpPr>
        <dsp:cNvPr id="0" name=""/>
        <dsp:cNvSpPr/>
      </dsp:nvSpPr>
      <dsp:spPr>
        <a:xfrm>
          <a:off x="239827" y="3153314"/>
          <a:ext cx="436050" cy="4360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9CE1F-A85E-46DA-8915-A7A7C420C4CB}">
      <dsp:nvSpPr>
        <dsp:cNvPr id="0" name=""/>
        <dsp:cNvSpPr/>
      </dsp:nvSpPr>
      <dsp:spPr>
        <a:xfrm>
          <a:off x="915705" y="2974930"/>
          <a:ext cx="6462018" cy="792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07" tIns="83907" rIns="83907" bIns="839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Disable USB auto-run to prevent malware from external drives.</a:t>
          </a:r>
        </a:p>
      </dsp:txBody>
      <dsp:txXfrm>
        <a:off x="915705" y="2974930"/>
        <a:ext cx="6462018" cy="792818"/>
      </dsp:txXfrm>
    </dsp:sp>
    <dsp:sp modelId="{8D3B195E-DEAD-44D3-87E1-F838DD0F93F0}">
      <dsp:nvSpPr>
        <dsp:cNvPr id="0" name=""/>
        <dsp:cNvSpPr/>
      </dsp:nvSpPr>
      <dsp:spPr>
        <a:xfrm>
          <a:off x="0" y="3965953"/>
          <a:ext cx="7377724" cy="7928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E7FE2-7BC9-4DD7-BDEA-BC88AF9EA956}">
      <dsp:nvSpPr>
        <dsp:cNvPr id="0" name=""/>
        <dsp:cNvSpPr/>
      </dsp:nvSpPr>
      <dsp:spPr>
        <a:xfrm>
          <a:off x="239827" y="4144337"/>
          <a:ext cx="436050" cy="4360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300AD-19FB-4725-86C8-7A300BBF8BBF}">
      <dsp:nvSpPr>
        <dsp:cNvPr id="0" name=""/>
        <dsp:cNvSpPr/>
      </dsp:nvSpPr>
      <dsp:spPr>
        <a:xfrm>
          <a:off x="915705" y="3965953"/>
          <a:ext cx="6462018" cy="792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07" tIns="83907" rIns="83907" bIns="839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Windows Example: Enable BitLocker </a:t>
          </a:r>
          <a:r>
            <a:rPr lang="en-US" sz="1900" i="1" kern="1200"/>
            <a:t>(Control Panel &gt; BitLocker Drive Encryption)</a:t>
          </a:r>
          <a:r>
            <a:rPr lang="en-US" sz="1900" kern="1200"/>
            <a:t>.</a:t>
          </a:r>
        </a:p>
      </dsp:txBody>
      <dsp:txXfrm>
        <a:off x="915705" y="3965953"/>
        <a:ext cx="6462018" cy="792818"/>
      </dsp:txXfrm>
    </dsp:sp>
    <dsp:sp modelId="{83F0423A-D0CD-4258-AEF0-4A1292458DEC}">
      <dsp:nvSpPr>
        <dsp:cNvPr id="0" name=""/>
        <dsp:cNvSpPr/>
      </dsp:nvSpPr>
      <dsp:spPr>
        <a:xfrm>
          <a:off x="0" y="4956976"/>
          <a:ext cx="7377724" cy="7928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4D7810-02D7-499B-A238-7EA516B4486B}">
      <dsp:nvSpPr>
        <dsp:cNvPr id="0" name=""/>
        <dsp:cNvSpPr/>
      </dsp:nvSpPr>
      <dsp:spPr>
        <a:xfrm>
          <a:off x="239827" y="5135361"/>
          <a:ext cx="436050" cy="43605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8109E-3B29-48A8-BE41-8B26E16ECB13}">
      <dsp:nvSpPr>
        <dsp:cNvPr id="0" name=""/>
        <dsp:cNvSpPr/>
      </dsp:nvSpPr>
      <dsp:spPr>
        <a:xfrm>
          <a:off x="915705" y="4956976"/>
          <a:ext cx="6462018" cy="792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07" tIns="83907" rIns="83907" bIns="839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Linux Example: Use LUKS encryption </a:t>
          </a:r>
          <a:r>
            <a:rPr lang="en-US" sz="1900" i="1" kern="1200"/>
            <a:t>(cryptsetup luksFormat /dev/sdX)</a:t>
          </a:r>
          <a:r>
            <a:rPr lang="en-US" sz="1900" kern="1200"/>
            <a:t>.</a:t>
          </a:r>
        </a:p>
      </dsp:txBody>
      <dsp:txXfrm>
        <a:off x="915705" y="4956976"/>
        <a:ext cx="6462018" cy="7928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241C6-DF31-4935-B390-09BF063227D1}">
      <dsp:nvSpPr>
        <dsp:cNvPr id="0" name=""/>
        <dsp:cNvSpPr/>
      </dsp:nvSpPr>
      <dsp:spPr>
        <a:xfrm>
          <a:off x="0" y="34053"/>
          <a:ext cx="10515600" cy="6475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Perform regular security audits and penetration tests to identify weak points.</a:t>
          </a:r>
        </a:p>
      </dsp:txBody>
      <dsp:txXfrm>
        <a:off x="31613" y="65666"/>
        <a:ext cx="10452374" cy="584369"/>
      </dsp:txXfrm>
    </dsp:sp>
    <dsp:sp modelId="{337B6758-ED82-48AF-8D4B-47A4561844BB}">
      <dsp:nvSpPr>
        <dsp:cNvPr id="0" name=""/>
        <dsp:cNvSpPr/>
      </dsp:nvSpPr>
      <dsp:spPr>
        <a:xfrm>
          <a:off x="0" y="759408"/>
          <a:ext cx="10515600" cy="6475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Use security scanning tools to detect vulnerabilities:</a:t>
          </a:r>
        </a:p>
      </dsp:txBody>
      <dsp:txXfrm>
        <a:off x="31613" y="791021"/>
        <a:ext cx="10452374" cy="584369"/>
      </dsp:txXfrm>
    </dsp:sp>
    <dsp:sp modelId="{E689EB7D-C170-451E-A391-1FC7BA48729A}">
      <dsp:nvSpPr>
        <dsp:cNvPr id="0" name=""/>
        <dsp:cNvSpPr/>
      </dsp:nvSpPr>
      <dsp:spPr>
        <a:xfrm>
          <a:off x="0" y="1407003"/>
          <a:ext cx="10515600" cy="712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Windows: Nessus, Microsoft Defender, OpenVAS.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Linux: Lynis, ClamAV, Fail2Ban.</a:t>
          </a:r>
        </a:p>
      </dsp:txBody>
      <dsp:txXfrm>
        <a:off x="0" y="1407003"/>
        <a:ext cx="10515600" cy="712597"/>
      </dsp:txXfrm>
    </dsp:sp>
    <dsp:sp modelId="{EE647679-B47F-4A66-95A0-C053AFDDD108}">
      <dsp:nvSpPr>
        <dsp:cNvPr id="0" name=""/>
        <dsp:cNvSpPr/>
      </dsp:nvSpPr>
      <dsp:spPr>
        <a:xfrm>
          <a:off x="0" y="2119601"/>
          <a:ext cx="10515600" cy="6475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Monitor system logs for unusual activity and respond proactively.</a:t>
          </a:r>
        </a:p>
      </dsp:txBody>
      <dsp:txXfrm>
        <a:off x="31613" y="2151214"/>
        <a:ext cx="10452374" cy="584369"/>
      </dsp:txXfrm>
    </dsp:sp>
    <dsp:sp modelId="{BDC5E65B-73E4-4BD2-9963-9331847DF668}">
      <dsp:nvSpPr>
        <dsp:cNvPr id="0" name=""/>
        <dsp:cNvSpPr/>
      </dsp:nvSpPr>
      <dsp:spPr>
        <a:xfrm>
          <a:off x="0" y="2844956"/>
          <a:ext cx="10515600" cy="6475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Document all security measures and update policies regularly.</a:t>
          </a:r>
        </a:p>
      </dsp:txBody>
      <dsp:txXfrm>
        <a:off x="31613" y="2876569"/>
        <a:ext cx="10452374" cy="584369"/>
      </dsp:txXfrm>
    </dsp:sp>
    <dsp:sp modelId="{23FF0B49-8442-4452-B7FE-A6EDD6ECF53D}">
      <dsp:nvSpPr>
        <dsp:cNvPr id="0" name=""/>
        <dsp:cNvSpPr/>
      </dsp:nvSpPr>
      <dsp:spPr>
        <a:xfrm>
          <a:off x="0" y="3570311"/>
          <a:ext cx="10515600" cy="6475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Example: Running lynis audit system in Linux provides a detailed security analysis.</a:t>
          </a:r>
        </a:p>
      </dsp:txBody>
      <dsp:txXfrm>
        <a:off x="31613" y="3601924"/>
        <a:ext cx="10452374" cy="58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2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2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80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10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70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877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56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0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4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9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3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2" r:id="rId6"/>
    <p:sldLayoutId id="2147483868" r:id="rId7"/>
    <p:sldLayoutId id="2147483869" r:id="rId8"/>
    <p:sldLayoutId id="2147483870" r:id="rId9"/>
    <p:sldLayoutId id="2147483871" r:id="rId10"/>
    <p:sldLayoutId id="214748387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1F008C3-A202-55BF-238F-CB4E6C28167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-1" b="6226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5E4DB1-762F-6FC4-477A-2116E9B42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>
                <a:ea typeface="Meiryo"/>
              </a:rPr>
              <a:t>Operating Systems Hardening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D171E-427B-0442-135D-6AE2C2440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/>
              <a:t>Johanne Fotso, </a:t>
            </a:r>
            <a:r>
              <a:rPr lang="en-US" sz="3200" dirty="0">
                <a:ea typeface="+mn-lt"/>
                <a:cs typeface="+mn-lt"/>
              </a:rPr>
              <a:t>Essence Caldwell</a:t>
            </a:r>
            <a:r>
              <a:rPr lang="en-US" sz="3200" dirty="0"/>
              <a:t>, Kerin </a:t>
            </a:r>
            <a:r>
              <a:rPr lang="en-US" sz="3200" dirty="0">
                <a:ea typeface="+mn-lt"/>
                <a:cs typeface="+mn-lt"/>
              </a:rPr>
              <a:t>Quintero</a:t>
            </a:r>
            <a:r>
              <a:rPr lang="en-US" sz="3200" dirty="0"/>
              <a:t>, </a:t>
            </a:r>
            <a:r>
              <a:rPr lang="en-US" sz="3200">
                <a:ea typeface="+mn-lt"/>
                <a:cs typeface="+mn-lt"/>
              </a:rPr>
              <a:t>Kofi Yeboah</a:t>
            </a:r>
            <a:endParaRPr lang="en-US"/>
          </a:p>
        </p:txBody>
      </p:sp>
      <p:sp>
        <p:nvSpPr>
          <p:cNvPr id="46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18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2AC1-DD71-3C10-EB33-950F70A8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assessment &amp; testing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50C66F-573B-2898-597E-467CC6D80C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17052"/>
              </p:ext>
            </p:extLst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5725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94A7E-95B3-9194-8C7A-346DD367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Conclusion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4D74C3"/>
          </a:solidFill>
          <a:ln w="34925">
            <a:solidFill>
              <a:srgbClr val="4D74C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F24CA6-52F4-5D96-D0E5-B84CD5B6A4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299344"/>
              </p:ext>
            </p:extLst>
          </p:nvPr>
        </p:nvGraphicFramePr>
        <p:xfrm>
          <a:off x="624949" y="2528007"/>
          <a:ext cx="10938960" cy="4156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891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D0935-EA77-20D5-27AA-BC6BD381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What is os hardening?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4D74C3"/>
          </a:solidFill>
          <a:ln w="34925">
            <a:solidFill>
              <a:srgbClr val="4D74C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3C1E3A4-99BF-157F-CFF6-E5B7969468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43803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914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6F67C-8793-0918-9514-BA5670AB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Common threats of operating systems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4D74C3"/>
          </a:solidFill>
          <a:ln w="34925">
            <a:solidFill>
              <a:srgbClr val="4D74C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7953AF89-FBAD-4251-3F2E-4D0371E3FF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146835"/>
              </p:ext>
            </p:extLst>
          </p:nvPr>
        </p:nvGraphicFramePr>
        <p:xfrm>
          <a:off x="193919" y="2581886"/>
          <a:ext cx="11816415" cy="4279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805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8F1F0-1B3E-1263-CDB3-078D2BE11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Key hardening step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4D74C3"/>
          </a:solidFill>
          <a:ln w="34925">
            <a:solidFill>
              <a:srgbClr val="4D74C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53CC9A99-21A8-472E-22D7-75C0182DD3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577727"/>
              </p:ext>
            </p:extLst>
          </p:nvPr>
        </p:nvGraphicFramePr>
        <p:xfrm>
          <a:off x="517192" y="2643462"/>
          <a:ext cx="11154476" cy="4217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4803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6310E-AC1A-3EDC-076A-B57EAE821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>
                <a:solidFill>
                  <a:srgbClr val="000000"/>
                </a:solidFill>
              </a:rPr>
              <a:t>Step 1: System Configuration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5E5D5F1-2180-2D60-6695-EA305B8361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005307"/>
              </p:ext>
            </p:extLst>
          </p:nvPr>
        </p:nvGraphicFramePr>
        <p:xfrm>
          <a:off x="838200" y="1928813"/>
          <a:ext cx="10515600" cy="42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710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21640-1239-966F-B281-4158026CC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Step 2: User Management &amp; Access control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4D74C3"/>
          </a:solidFill>
          <a:ln w="34925">
            <a:solidFill>
              <a:srgbClr val="4D74C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6F5027-D4EB-9F80-2E63-66EA4F56CD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9502615"/>
              </p:ext>
            </p:extLst>
          </p:nvPr>
        </p:nvGraphicFramePr>
        <p:xfrm>
          <a:off x="617252" y="2558795"/>
          <a:ext cx="10962051" cy="3994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42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C575C-0D61-C8E3-DA32-30CCC1AB0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/>
              <a:t>Step 3: Patch Management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4D74C3"/>
          </a:solidFill>
          <a:ln w="38100" cap="rnd">
            <a:solidFill>
              <a:srgbClr val="4D74C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A11530-826F-D814-397E-3395AE1C9B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064994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4692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A5D07-99EA-271A-093F-B50742563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Step 4: network security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4D74C3"/>
          </a:solidFill>
          <a:ln w="34925">
            <a:solidFill>
              <a:srgbClr val="4D74C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841CED-1B6B-FE7B-CBC5-3B596D5D45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208984"/>
              </p:ext>
            </p:extLst>
          </p:nvPr>
        </p:nvGraphicFramePr>
        <p:xfrm>
          <a:off x="324767" y="2666553"/>
          <a:ext cx="11539324" cy="3632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334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BBBE6-3D49-EF3B-6A21-F3ED8832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6000"/>
              <a:t>Step 5: Data Protection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rgbClr val="4D74C3"/>
          </a:solidFill>
          <a:ln w="34925">
            <a:solidFill>
              <a:srgbClr val="4D74C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8C9363-BBF2-0923-7A4B-1BB0DEB87C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941173"/>
              </p:ext>
            </p:extLst>
          </p:nvPr>
        </p:nvGraphicFramePr>
        <p:xfrm>
          <a:off x="4648018" y="640822"/>
          <a:ext cx="7377724" cy="5751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173017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RightStep">
      <a:dk1>
        <a:srgbClr val="000000"/>
      </a:dk1>
      <a:lt1>
        <a:srgbClr val="FFFFFF"/>
      </a:lt1>
      <a:dk2>
        <a:srgbClr val="302F1B"/>
      </a:dk2>
      <a:lt2>
        <a:srgbClr val="F3F2F0"/>
      </a:lt2>
      <a:accent1>
        <a:srgbClr val="4D74C3"/>
      </a:accent1>
      <a:accent2>
        <a:srgbClr val="564CB8"/>
      </a:accent2>
      <a:accent3>
        <a:srgbClr val="884DC3"/>
      </a:accent3>
      <a:accent4>
        <a:srgbClr val="A83BB1"/>
      </a:accent4>
      <a:accent5>
        <a:srgbClr val="C34D9B"/>
      </a:accent5>
      <a:accent6>
        <a:srgbClr val="B13B58"/>
      </a:accent6>
      <a:hlink>
        <a:srgbClr val="349E47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SketchyVTI</vt:lpstr>
      <vt:lpstr>Operating Systems Hardening</vt:lpstr>
      <vt:lpstr>What is os hardening?</vt:lpstr>
      <vt:lpstr>Common threats of operating systems</vt:lpstr>
      <vt:lpstr>Key hardening step </vt:lpstr>
      <vt:lpstr>Step 1: System Configuration</vt:lpstr>
      <vt:lpstr>Step 2: User Management &amp; Access control</vt:lpstr>
      <vt:lpstr>Step 3: Patch Management</vt:lpstr>
      <vt:lpstr>Step 4: network security</vt:lpstr>
      <vt:lpstr>Step 5: Data Protection</vt:lpstr>
      <vt:lpstr>Security assessment &amp; testing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70</cp:revision>
  <dcterms:created xsi:type="dcterms:W3CDTF">2025-02-11T00:39:49Z</dcterms:created>
  <dcterms:modified xsi:type="dcterms:W3CDTF">2025-02-16T23:39:41Z</dcterms:modified>
</cp:coreProperties>
</file>