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D85256-59C3-D8CE-BF1A-DAED349BF8C5}" v="2703" dt="2021-09-08T15:26:06.112"/>
    <p1510:client id="{AB1B3A06-D3F5-C191-0BEF-DA1ECE0CDAF8}" v="690" dt="2021-09-07T20:52:10.897"/>
    <p1510:client id="{EBD46BBF-1B14-4966-9286-E06EF8AEC66A}" v="526" dt="2021-09-07T16:49:35.7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B9EB92-B7E8-4CB7-8474-F142EFC7A1DD}"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en-US"/>
        </a:p>
      </dgm:t>
    </dgm:pt>
    <dgm:pt modelId="{4B5FB61D-AD1A-4503-8D4C-4C884C4950FE}">
      <dgm:prSet phldrT="[Text]" phldr="0"/>
      <dgm:spPr/>
      <dgm:t>
        <a:bodyPr/>
        <a:lstStyle/>
        <a:p>
          <a:r>
            <a:rPr lang="en-US">
              <a:latin typeface="Trade Gothic Next Cond"/>
            </a:rPr>
            <a:t>or</a:t>
          </a:r>
          <a:endParaRPr lang="en-US"/>
        </a:p>
      </dgm:t>
    </dgm:pt>
    <dgm:pt modelId="{72DFF56E-6CB8-4019-8694-2A6ECE2273BA}" type="parTrans" cxnId="{4F04194D-935C-4985-8811-C24ED61FBF66}">
      <dgm:prSet/>
      <dgm:spPr/>
      <dgm:t>
        <a:bodyPr/>
        <a:lstStyle/>
        <a:p>
          <a:endParaRPr lang="en-US"/>
        </a:p>
      </dgm:t>
    </dgm:pt>
    <dgm:pt modelId="{4D169D23-E13A-42BB-8367-9D7BAE9A72C7}" type="sibTrans" cxnId="{4F04194D-935C-4985-8811-C24ED61FBF66}">
      <dgm:prSet/>
      <dgm:spPr/>
      <dgm:t>
        <a:bodyPr/>
        <a:lstStyle/>
        <a:p>
          <a:endParaRPr lang="en-US"/>
        </a:p>
      </dgm:t>
    </dgm:pt>
    <dgm:pt modelId="{A36C3D3D-684D-48D5-A7AC-E493BCA8480B}">
      <dgm:prSet phldrT="[Text]" phldr="0"/>
      <dgm:spPr/>
      <dgm:t>
        <a:bodyPr/>
        <a:lstStyle/>
        <a:p>
          <a:r>
            <a:rPr lang="en-US" dirty="0">
              <a:latin typeface="Trade Gothic Next Cond"/>
            </a:rPr>
            <a:t>true</a:t>
          </a:r>
          <a:endParaRPr lang="en-US" dirty="0"/>
        </a:p>
      </dgm:t>
    </dgm:pt>
    <dgm:pt modelId="{F92C937B-0E0F-481D-ADEE-AF76A27196E7}" type="parTrans" cxnId="{25B37FFC-8AFC-4A1F-9316-6912FBE721DF}">
      <dgm:prSet/>
      <dgm:spPr/>
      <dgm:t>
        <a:bodyPr/>
        <a:lstStyle/>
        <a:p>
          <a:endParaRPr lang="en-US"/>
        </a:p>
      </dgm:t>
    </dgm:pt>
    <dgm:pt modelId="{2B64E297-5270-4D2E-B401-B930FE47599C}" type="sibTrans" cxnId="{25B37FFC-8AFC-4A1F-9316-6912FBE721DF}">
      <dgm:prSet/>
      <dgm:spPr/>
      <dgm:t>
        <a:bodyPr/>
        <a:lstStyle/>
        <a:p>
          <a:endParaRPr lang="en-US"/>
        </a:p>
      </dgm:t>
    </dgm:pt>
    <dgm:pt modelId="{6C567575-98A2-44C8-8A11-F858E80C540A}">
      <dgm:prSet phldr="0"/>
      <dgm:spPr/>
      <dgm:t>
        <a:bodyPr/>
        <a:lstStyle/>
        <a:p>
          <a:pPr rtl="0"/>
          <a:r>
            <a:rPr lang="en-US">
              <a:latin typeface="Trade Gothic Next Cond"/>
            </a:rPr>
            <a:t>false</a:t>
          </a:r>
        </a:p>
      </dgm:t>
    </dgm:pt>
    <dgm:pt modelId="{4C0A1D0F-1D54-4F9E-9305-0280883EAF39}" type="parTrans" cxnId="{3C2B2E46-7E25-48CD-987A-6D9079EA4C61}">
      <dgm:prSet/>
      <dgm:spPr/>
    </dgm:pt>
    <dgm:pt modelId="{D65F9D3F-A688-4C48-81DE-57EB5F523BB8}" type="sibTrans" cxnId="{3C2B2E46-7E25-48CD-987A-6D9079EA4C61}">
      <dgm:prSet/>
      <dgm:spPr/>
    </dgm:pt>
    <dgm:pt modelId="{27A8721E-BCF2-4186-9D04-89D9CAA26159}" type="pres">
      <dgm:prSet presAssocID="{D6B9EB92-B7E8-4CB7-8474-F142EFC7A1DD}" presName="diagram" presStyleCnt="0">
        <dgm:presLayoutVars>
          <dgm:dir/>
          <dgm:resizeHandles val="exact"/>
        </dgm:presLayoutVars>
      </dgm:prSet>
      <dgm:spPr/>
    </dgm:pt>
    <dgm:pt modelId="{4E4A98D8-6495-457A-9A65-003BBC747E36}" type="pres">
      <dgm:prSet presAssocID="{4B5FB61D-AD1A-4503-8D4C-4C884C4950FE}" presName="arrow" presStyleLbl="node1" presStyleIdx="0" presStyleCnt="3">
        <dgm:presLayoutVars>
          <dgm:bulletEnabled val="1"/>
        </dgm:presLayoutVars>
      </dgm:prSet>
      <dgm:spPr/>
    </dgm:pt>
    <dgm:pt modelId="{A08B2F13-67E9-404D-9E1E-035137F8FD90}" type="pres">
      <dgm:prSet presAssocID="{A36C3D3D-684D-48D5-A7AC-E493BCA8480B}" presName="arrow" presStyleLbl="node1" presStyleIdx="1" presStyleCnt="3">
        <dgm:presLayoutVars>
          <dgm:bulletEnabled val="1"/>
        </dgm:presLayoutVars>
      </dgm:prSet>
      <dgm:spPr/>
    </dgm:pt>
    <dgm:pt modelId="{AA4F2D12-738C-4204-BADA-8BAA8D3B3420}" type="pres">
      <dgm:prSet presAssocID="{6C567575-98A2-44C8-8A11-F858E80C540A}" presName="arrow" presStyleLbl="node1" presStyleIdx="2" presStyleCnt="3">
        <dgm:presLayoutVars>
          <dgm:bulletEnabled val="1"/>
        </dgm:presLayoutVars>
      </dgm:prSet>
      <dgm:spPr/>
    </dgm:pt>
  </dgm:ptLst>
  <dgm:cxnLst>
    <dgm:cxn modelId="{D54B053B-C16C-4CD4-A231-D0391D81581E}" type="presOf" srcId="{4B5FB61D-AD1A-4503-8D4C-4C884C4950FE}" destId="{4E4A98D8-6495-457A-9A65-003BBC747E36}" srcOrd="0" destOrd="0" presId="urn:microsoft.com/office/officeart/2005/8/layout/arrow5"/>
    <dgm:cxn modelId="{3C2B2E46-7E25-48CD-987A-6D9079EA4C61}" srcId="{D6B9EB92-B7E8-4CB7-8474-F142EFC7A1DD}" destId="{6C567575-98A2-44C8-8A11-F858E80C540A}" srcOrd="2" destOrd="0" parTransId="{4C0A1D0F-1D54-4F9E-9305-0280883EAF39}" sibTransId="{D65F9D3F-A688-4C48-81DE-57EB5F523BB8}"/>
    <dgm:cxn modelId="{4F04194D-935C-4985-8811-C24ED61FBF66}" srcId="{D6B9EB92-B7E8-4CB7-8474-F142EFC7A1DD}" destId="{4B5FB61D-AD1A-4503-8D4C-4C884C4950FE}" srcOrd="0" destOrd="0" parTransId="{72DFF56E-6CB8-4019-8694-2A6ECE2273BA}" sibTransId="{4D169D23-E13A-42BB-8367-9D7BAE9A72C7}"/>
    <dgm:cxn modelId="{C11BF3C4-7A1E-43FE-9702-BA934CAF9805}" type="presOf" srcId="{A36C3D3D-684D-48D5-A7AC-E493BCA8480B}" destId="{A08B2F13-67E9-404D-9E1E-035137F8FD90}" srcOrd="0" destOrd="0" presId="urn:microsoft.com/office/officeart/2005/8/layout/arrow5"/>
    <dgm:cxn modelId="{BC5CAAFB-876F-4B4F-B014-9048970EED8B}" type="presOf" srcId="{D6B9EB92-B7E8-4CB7-8474-F142EFC7A1DD}" destId="{27A8721E-BCF2-4186-9D04-89D9CAA26159}" srcOrd="0" destOrd="0" presId="urn:microsoft.com/office/officeart/2005/8/layout/arrow5"/>
    <dgm:cxn modelId="{25B37FFC-8AFC-4A1F-9316-6912FBE721DF}" srcId="{D6B9EB92-B7E8-4CB7-8474-F142EFC7A1DD}" destId="{A36C3D3D-684D-48D5-A7AC-E493BCA8480B}" srcOrd="1" destOrd="0" parTransId="{F92C937B-0E0F-481D-ADEE-AF76A27196E7}" sibTransId="{2B64E297-5270-4D2E-B401-B930FE47599C}"/>
    <dgm:cxn modelId="{F1A1CDFE-A4C9-49CB-A409-5007EB2E5DE9}" type="presOf" srcId="{6C567575-98A2-44C8-8A11-F858E80C540A}" destId="{AA4F2D12-738C-4204-BADA-8BAA8D3B3420}" srcOrd="0" destOrd="0" presId="urn:microsoft.com/office/officeart/2005/8/layout/arrow5"/>
    <dgm:cxn modelId="{013D9220-A825-44EA-A7B1-4F4FEDF8F0E8}" type="presParOf" srcId="{27A8721E-BCF2-4186-9D04-89D9CAA26159}" destId="{4E4A98D8-6495-457A-9A65-003BBC747E36}" srcOrd="0" destOrd="0" presId="urn:microsoft.com/office/officeart/2005/8/layout/arrow5"/>
    <dgm:cxn modelId="{8587EB8E-12B7-4206-8F7B-B34004F24E7D}" type="presParOf" srcId="{27A8721E-BCF2-4186-9D04-89D9CAA26159}" destId="{A08B2F13-67E9-404D-9E1E-035137F8FD90}" srcOrd="1" destOrd="0" presId="urn:microsoft.com/office/officeart/2005/8/layout/arrow5"/>
    <dgm:cxn modelId="{5371CCD9-BA56-4A55-B157-FF07E36D023C}" type="presParOf" srcId="{27A8721E-BCF2-4186-9D04-89D9CAA26159}" destId="{AA4F2D12-738C-4204-BADA-8BAA8D3B3420}" srcOrd="2"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E35653F-9E7A-47CA-A1C2-C6CEE54AF424}"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8649FB72-5459-471F-8640-734BE1D3902C}">
      <dgm:prSet phldrT="[Text]" phldr="0"/>
      <dgm:spPr/>
      <dgm:t>
        <a:bodyPr/>
        <a:lstStyle/>
        <a:p>
          <a:r>
            <a:rPr lang="en-US">
              <a:latin typeface="Trade Gothic Next Cond"/>
            </a:rPr>
            <a:t>Double=datatype</a:t>
          </a:r>
          <a:endParaRPr lang="en-US"/>
        </a:p>
      </dgm:t>
    </dgm:pt>
    <dgm:pt modelId="{B9A8A0DD-6A52-45AF-880F-1A412A61EFEE}" type="parTrans" cxnId="{99BF6617-8CE3-471F-921E-BEB1EE912793}">
      <dgm:prSet/>
      <dgm:spPr/>
    </dgm:pt>
    <dgm:pt modelId="{BD0915B4-90AB-4CFD-B3BB-5D391A329E35}" type="sibTrans" cxnId="{99BF6617-8CE3-471F-921E-BEB1EE912793}">
      <dgm:prSet/>
      <dgm:spPr/>
      <dgm:t>
        <a:bodyPr/>
        <a:lstStyle/>
        <a:p>
          <a:endParaRPr lang="en-US"/>
        </a:p>
      </dgm:t>
    </dgm:pt>
    <dgm:pt modelId="{F87E7BEA-7DD9-49EB-9237-5A3A13BE2E29}">
      <dgm:prSet phldrT="[Text]" phldr="0"/>
      <dgm:spPr/>
      <dgm:t>
        <a:bodyPr/>
        <a:lstStyle/>
        <a:p>
          <a:r>
            <a:rPr lang="en-US" dirty="0">
              <a:latin typeface="Trade Gothic Next Cond"/>
            </a:rPr>
            <a:t>Exactheight=</a:t>
          </a:r>
          <a:endParaRPr lang="en-US" dirty="0"/>
        </a:p>
      </dgm:t>
    </dgm:pt>
    <dgm:pt modelId="{49745CA7-03E9-4691-AD46-8FBDB619B621}" type="parTrans" cxnId="{A311EE21-6B42-4BDF-93CF-8C420B2AA2BC}">
      <dgm:prSet/>
      <dgm:spPr/>
    </dgm:pt>
    <dgm:pt modelId="{D55C8C41-B05B-4EC1-8FD7-15CBBE7E4A95}" type="sibTrans" cxnId="{A311EE21-6B42-4BDF-93CF-8C420B2AA2BC}">
      <dgm:prSet/>
      <dgm:spPr/>
      <dgm:t>
        <a:bodyPr/>
        <a:lstStyle/>
        <a:p>
          <a:endParaRPr lang="en-US"/>
        </a:p>
      </dgm:t>
    </dgm:pt>
    <dgm:pt modelId="{0D1422FB-F7A0-4F2F-A6A0-D9A2A2927E0E}">
      <dgm:prSet phldrT="[Text]" phldr="0"/>
      <dgm:spPr/>
      <dgm:t>
        <a:bodyPr/>
        <a:lstStyle/>
        <a:p>
          <a:pPr rtl="0"/>
          <a:r>
            <a:rPr lang="en-US" dirty="0">
              <a:latin typeface="Trade Gothic Next Cond"/>
            </a:rPr>
            <a:t>64.7 in.</a:t>
          </a:r>
          <a:endParaRPr lang="en-US" dirty="0"/>
        </a:p>
      </dgm:t>
    </dgm:pt>
    <dgm:pt modelId="{6C88069B-661E-4F79-AB5C-135A21257546}" type="parTrans" cxnId="{D27C91CB-C1F6-4896-AD2E-EDA14C73BA05}">
      <dgm:prSet/>
      <dgm:spPr/>
    </dgm:pt>
    <dgm:pt modelId="{0B25ECEA-8608-4B28-ACEF-06D8F5438DA4}" type="sibTrans" cxnId="{D27C91CB-C1F6-4896-AD2E-EDA14C73BA05}">
      <dgm:prSet/>
      <dgm:spPr/>
    </dgm:pt>
    <dgm:pt modelId="{B695582C-EAD2-466D-92EC-FB40B5D4BD02}" type="pres">
      <dgm:prSet presAssocID="{3E35653F-9E7A-47CA-A1C2-C6CEE54AF424}" presName="Name0" presStyleCnt="0">
        <dgm:presLayoutVars>
          <dgm:dir/>
          <dgm:resizeHandles val="exact"/>
        </dgm:presLayoutVars>
      </dgm:prSet>
      <dgm:spPr/>
    </dgm:pt>
    <dgm:pt modelId="{D393FBA0-6A6C-4181-8D2E-AF7DE0F80AD4}" type="pres">
      <dgm:prSet presAssocID="{3E35653F-9E7A-47CA-A1C2-C6CEE54AF424}" presName="vNodes" presStyleCnt="0"/>
      <dgm:spPr/>
    </dgm:pt>
    <dgm:pt modelId="{D3510BA3-F515-47A9-9D09-9400EF153C19}" type="pres">
      <dgm:prSet presAssocID="{8649FB72-5459-471F-8640-734BE1D3902C}" presName="node" presStyleLbl="node1" presStyleIdx="0" presStyleCnt="3">
        <dgm:presLayoutVars>
          <dgm:bulletEnabled val="1"/>
        </dgm:presLayoutVars>
      </dgm:prSet>
      <dgm:spPr/>
    </dgm:pt>
    <dgm:pt modelId="{924F680C-D156-4CA3-B946-7E0F2F736A7D}" type="pres">
      <dgm:prSet presAssocID="{BD0915B4-90AB-4CFD-B3BB-5D391A329E35}" presName="spacerT" presStyleCnt="0"/>
      <dgm:spPr/>
    </dgm:pt>
    <dgm:pt modelId="{5195949A-0CC2-43AF-A3FC-113460BF01B9}" type="pres">
      <dgm:prSet presAssocID="{BD0915B4-90AB-4CFD-B3BB-5D391A329E35}" presName="sibTrans" presStyleLbl="sibTrans2D1" presStyleIdx="0" presStyleCnt="2"/>
      <dgm:spPr/>
    </dgm:pt>
    <dgm:pt modelId="{BA65CC1A-68DC-496A-904B-9FB3988E5BEE}" type="pres">
      <dgm:prSet presAssocID="{BD0915B4-90AB-4CFD-B3BB-5D391A329E35}" presName="spacerB" presStyleCnt="0"/>
      <dgm:spPr/>
    </dgm:pt>
    <dgm:pt modelId="{B4869DB5-B1F0-464C-AA0D-82030EDB7FAE}" type="pres">
      <dgm:prSet presAssocID="{F87E7BEA-7DD9-49EB-9237-5A3A13BE2E29}" presName="node" presStyleLbl="node1" presStyleIdx="1" presStyleCnt="3">
        <dgm:presLayoutVars>
          <dgm:bulletEnabled val="1"/>
        </dgm:presLayoutVars>
      </dgm:prSet>
      <dgm:spPr/>
    </dgm:pt>
    <dgm:pt modelId="{F6CC8944-E00B-4F81-BBCB-0B2B88A0DDB5}" type="pres">
      <dgm:prSet presAssocID="{3E35653F-9E7A-47CA-A1C2-C6CEE54AF424}" presName="sibTransLast" presStyleLbl="sibTrans2D1" presStyleIdx="1" presStyleCnt="2"/>
      <dgm:spPr/>
    </dgm:pt>
    <dgm:pt modelId="{84A0682F-1BFD-4528-BBBD-30BE6FA05844}" type="pres">
      <dgm:prSet presAssocID="{3E35653F-9E7A-47CA-A1C2-C6CEE54AF424}" presName="connectorText" presStyleLbl="sibTrans2D1" presStyleIdx="1" presStyleCnt="2"/>
      <dgm:spPr/>
    </dgm:pt>
    <dgm:pt modelId="{49EC8D2F-F3C1-4D6D-A52E-CCD7D2203A04}" type="pres">
      <dgm:prSet presAssocID="{3E35653F-9E7A-47CA-A1C2-C6CEE54AF424}" presName="lastNode" presStyleLbl="node1" presStyleIdx="2" presStyleCnt="3">
        <dgm:presLayoutVars>
          <dgm:bulletEnabled val="1"/>
        </dgm:presLayoutVars>
      </dgm:prSet>
      <dgm:spPr/>
    </dgm:pt>
  </dgm:ptLst>
  <dgm:cxnLst>
    <dgm:cxn modelId="{99BF6617-8CE3-471F-921E-BEB1EE912793}" srcId="{3E35653F-9E7A-47CA-A1C2-C6CEE54AF424}" destId="{8649FB72-5459-471F-8640-734BE1D3902C}" srcOrd="0" destOrd="0" parTransId="{B9A8A0DD-6A52-45AF-880F-1A412A61EFEE}" sibTransId="{BD0915B4-90AB-4CFD-B3BB-5D391A329E35}"/>
    <dgm:cxn modelId="{A311EE21-6B42-4BDF-93CF-8C420B2AA2BC}" srcId="{3E35653F-9E7A-47CA-A1C2-C6CEE54AF424}" destId="{F87E7BEA-7DD9-49EB-9237-5A3A13BE2E29}" srcOrd="1" destOrd="0" parTransId="{49745CA7-03E9-4691-AD46-8FBDB619B621}" sibTransId="{D55C8C41-B05B-4EC1-8FD7-15CBBE7E4A95}"/>
    <dgm:cxn modelId="{4A197A29-7431-4EE6-AD63-A88C1E504B3B}" type="presOf" srcId="{F87E7BEA-7DD9-49EB-9237-5A3A13BE2E29}" destId="{B4869DB5-B1F0-464C-AA0D-82030EDB7FAE}" srcOrd="0" destOrd="0" presId="urn:microsoft.com/office/officeart/2005/8/layout/equation2"/>
    <dgm:cxn modelId="{05F8DC7A-E285-4883-89AB-709E39422E3F}" type="presOf" srcId="{0D1422FB-F7A0-4F2F-A6A0-D9A2A2927E0E}" destId="{49EC8D2F-F3C1-4D6D-A52E-CCD7D2203A04}" srcOrd="0" destOrd="0" presId="urn:microsoft.com/office/officeart/2005/8/layout/equation2"/>
    <dgm:cxn modelId="{D27C91CB-C1F6-4896-AD2E-EDA14C73BA05}" srcId="{3E35653F-9E7A-47CA-A1C2-C6CEE54AF424}" destId="{0D1422FB-F7A0-4F2F-A6A0-D9A2A2927E0E}" srcOrd="2" destOrd="0" parTransId="{6C88069B-661E-4F79-AB5C-135A21257546}" sibTransId="{0B25ECEA-8608-4B28-ACEF-06D8F5438DA4}"/>
    <dgm:cxn modelId="{3CEDF4D0-C096-40A2-93D7-4DB6A5CA5E42}" type="presOf" srcId="{8649FB72-5459-471F-8640-734BE1D3902C}" destId="{D3510BA3-F515-47A9-9D09-9400EF153C19}" srcOrd="0" destOrd="0" presId="urn:microsoft.com/office/officeart/2005/8/layout/equation2"/>
    <dgm:cxn modelId="{25786ED7-B323-48D8-9A46-BC4DEA26E69F}" type="presOf" srcId="{D55C8C41-B05B-4EC1-8FD7-15CBBE7E4A95}" destId="{F6CC8944-E00B-4F81-BBCB-0B2B88A0DDB5}" srcOrd="0" destOrd="0" presId="urn:microsoft.com/office/officeart/2005/8/layout/equation2"/>
    <dgm:cxn modelId="{500013E2-31B7-4970-8F59-CE8BD24C9B7C}" type="presOf" srcId="{BD0915B4-90AB-4CFD-B3BB-5D391A329E35}" destId="{5195949A-0CC2-43AF-A3FC-113460BF01B9}" srcOrd="0" destOrd="0" presId="urn:microsoft.com/office/officeart/2005/8/layout/equation2"/>
    <dgm:cxn modelId="{32DBD9F6-B62F-4E5E-AF65-B6E67E7C5474}" type="presOf" srcId="{3E35653F-9E7A-47CA-A1C2-C6CEE54AF424}" destId="{B695582C-EAD2-466D-92EC-FB40B5D4BD02}" srcOrd="0" destOrd="0" presId="urn:microsoft.com/office/officeart/2005/8/layout/equation2"/>
    <dgm:cxn modelId="{A6F9BBF7-FC61-4247-B207-C38BDFF8FF89}" type="presOf" srcId="{D55C8C41-B05B-4EC1-8FD7-15CBBE7E4A95}" destId="{84A0682F-1BFD-4528-BBBD-30BE6FA05844}" srcOrd="1" destOrd="0" presId="urn:microsoft.com/office/officeart/2005/8/layout/equation2"/>
    <dgm:cxn modelId="{83CE31F3-1668-424D-9162-3481BB5844DB}" type="presParOf" srcId="{B695582C-EAD2-466D-92EC-FB40B5D4BD02}" destId="{D393FBA0-6A6C-4181-8D2E-AF7DE0F80AD4}" srcOrd="0" destOrd="0" presId="urn:microsoft.com/office/officeart/2005/8/layout/equation2"/>
    <dgm:cxn modelId="{DFF23F95-7905-4DC7-B82F-FFF0F67C5050}" type="presParOf" srcId="{D393FBA0-6A6C-4181-8D2E-AF7DE0F80AD4}" destId="{D3510BA3-F515-47A9-9D09-9400EF153C19}" srcOrd="0" destOrd="0" presId="urn:microsoft.com/office/officeart/2005/8/layout/equation2"/>
    <dgm:cxn modelId="{A812633E-B74B-4290-BF6E-ADD68C35DC6F}" type="presParOf" srcId="{D393FBA0-6A6C-4181-8D2E-AF7DE0F80AD4}" destId="{924F680C-D156-4CA3-B946-7E0F2F736A7D}" srcOrd="1" destOrd="0" presId="urn:microsoft.com/office/officeart/2005/8/layout/equation2"/>
    <dgm:cxn modelId="{C6932596-CEB1-4B0F-93E0-007BE0373B71}" type="presParOf" srcId="{D393FBA0-6A6C-4181-8D2E-AF7DE0F80AD4}" destId="{5195949A-0CC2-43AF-A3FC-113460BF01B9}" srcOrd="2" destOrd="0" presId="urn:microsoft.com/office/officeart/2005/8/layout/equation2"/>
    <dgm:cxn modelId="{E8C7F24D-ADFE-46F9-998A-5490094487AC}" type="presParOf" srcId="{D393FBA0-6A6C-4181-8D2E-AF7DE0F80AD4}" destId="{BA65CC1A-68DC-496A-904B-9FB3988E5BEE}" srcOrd="3" destOrd="0" presId="urn:microsoft.com/office/officeart/2005/8/layout/equation2"/>
    <dgm:cxn modelId="{65F9F9DC-19B3-4EAA-9775-AA2E6DD127F6}" type="presParOf" srcId="{D393FBA0-6A6C-4181-8D2E-AF7DE0F80AD4}" destId="{B4869DB5-B1F0-464C-AA0D-82030EDB7FAE}" srcOrd="4" destOrd="0" presId="urn:microsoft.com/office/officeart/2005/8/layout/equation2"/>
    <dgm:cxn modelId="{624C53FA-A6B3-4A90-BFC1-1E9D767C59C5}" type="presParOf" srcId="{B695582C-EAD2-466D-92EC-FB40B5D4BD02}" destId="{F6CC8944-E00B-4F81-BBCB-0B2B88A0DDB5}" srcOrd="1" destOrd="0" presId="urn:microsoft.com/office/officeart/2005/8/layout/equation2"/>
    <dgm:cxn modelId="{30C5E7B4-89E3-460F-90B2-32B1ED236A27}" type="presParOf" srcId="{F6CC8944-E00B-4F81-BBCB-0B2B88A0DDB5}" destId="{84A0682F-1BFD-4528-BBBD-30BE6FA05844}" srcOrd="0" destOrd="0" presId="urn:microsoft.com/office/officeart/2005/8/layout/equation2"/>
    <dgm:cxn modelId="{12B08057-90AF-4FB2-9BC7-A491213841D3}" type="presParOf" srcId="{B695582C-EAD2-466D-92EC-FB40B5D4BD02}" destId="{49EC8D2F-F3C1-4D6D-A52E-CCD7D2203A04}"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D3B263B-4EE4-47CA-B134-2D0AF8261B7D}"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en-US"/>
        </a:p>
      </dgm:t>
    </dgm:pt>
    <dgm:pt modelId="{FB3E516F-0D21-49B2-86A4-D4F4FE325524}">
      <dgm:prSet phldrT="[Text]" phldr="0"/>
      <dgm:spPr/>
      <dgm:t>
        <a:bodyPr/>
        <a:lstStyle/>
        <a:p>
          <a:r>
            <a:rPr lang="en-US" dirty="0">
              <a:latin typeface="Trade Gothic Next Cond"/>
            </a:rPr>
            <a:t>String#1</a:t>
          </a:r>
          <a:endParaRPr lang="en-US" dirty="0"/>
        </a:p>
      </dgm:t>
    </dgm:pt>
    <dgm:pt modelId="{26BCE46C-2A85-44D7-89E5-1715C8C4D85B}" type="parTrans" cxnId="{A67323FC-3C46-4429-82CF-355585809DBD}">
      <dgm:prSet/>
      <dgm:spPr/>
      <dgm:t>
        <a:bodyPr/>
        <a:lstStyle/>
        <a:p>
          <a:endParaRPr lang="en-US"/>
        </a:p>
      </dgm:t>
    </dgm:pt>
    <dgm:pt modelId="{75DCE53A-B29D-44C3-A083-03B116B90585}" type="sibTrans" cxnId="{A67323FC-3C46-4429-82CF-355585809DBD}">
      <dgm:prSet/>
      <dgm:spPr/>
      <dgm:t>
        <a:bodyPr/>
        <a:lstStyle/>
        <a:p>
          <a:endParaRPr lang="en-US"/>
        </a:p>
      </dgm:t>
    </dgm:pt>
    <dgm:pt modelId="{DE6976B7-57FA-4BD4-BF54-C28BCC94C5D4}">
      <dgm:prSet phldrT="[Text]" phldr="0"/>
      <dgm:spPr/>
      <dgm:t>
        <a:bodyPr/>
        <a:lstStyle/>
        <a:p>
          <a:pPr rtl="0"/>
          <a:r>
            <a:rPr lang="en-US" dirty="0">
              <a:latin typeface="Trade Gothic Next Cond"/>
            </a:rPr>
            <a:t>String#2</a:t>
          </a:r>
          <a:endParaRPr lang="en-US" dirty="0"/>
        </a:p>
      </dgm:t>
    </dgm:pt>
    <dgm:pt modelId="{BA5060AA-5901-4CB3-A314-942969353673}" type="parTrans" cxnId="{CC021C83-0E33-4350-B688-518D39FCE59B}">
      <dgm:prSet/>
      <dgm:spPr/>
      <dgm:t>
        <a:bodyPr/>
        <a:lstStyle/>
        <a:p>
          <a:endParaRPr lang="en-US"/>
        </a:p>
      </dgm:t>
    </dgm:pt>
    <dgm:pt modelId="{130FC431-E448-41B5-94F3-2084DCD48FCF}" type="sibTrans" cxnId="{CC021C83-0E33-4350-B688-518D39FCE59B}">
      <dgm:prSet/>
      <dgm:spPr/>
      <dgm:t>
        <a:bodyPr/>
        <a:lstStyle/>
        <a:p>
          <a:endParaRPr lang="en-US"/>
        </a:p>
      </dgm:t>
    </dgm:pt>
    <dgm:pt modelId="{EA702084-0B60-4719-A269-A6A7A53DC967}" type="pres">
      <dgm:prSet presAssocID="{1D3B263B-4EE4-47CA-B134-2D0AF8261B7D}" presName="diagram" presStyleCnt="0">
        <dgm:presLayoutVars>
          <dgm:dir/>
          <dgm:resizeHandles val="exact"/>
        </dgm:presLayoutVars>
      </dgm:prSet>
      <dgm:spPr/>
    </dgm:pt>
    <dgm:pt modelId="{66C364DF-9D2E-4496-9596-F67CD2E16480}" type="pres">
      <dgm:prSet presAssocID="{FB3E516F-0D21-49B2-86A4-D4F4FE325524}" presName="arrow" presStyleLbl="node1" presStyleIdx="0" presStyleCnt="2">
        <dgm:presLayoutVars>
          <dgm:bulletEnabled val="1"/>
        </dgm:presLayoutVars>
      </dgm:prSet>
      <dgm:spPr/>
    </dgm:pt>
    <dgm:pt modelId="{80077EA4-5C8D-4EAA-949B-CAEE72D37E8C}" type="pres">
      <dgm:prSet presAssocID="{DE6976B7-57FA-4BD4-BF54-C28BCC94C5D4}" presName="arrow" presStyleLbl="node1" presStyleIdx="1" presStyleCnt="2">
        <dgm:presLayoutVars>
          <dgm:bulletEnabled val="1"/>
        </dgm:presLayoutVars>
      </dgm:prSet>
      <dgm:spPr/>
    </dgm:pt>
  </dgm:ptLst>
  <dgm:cxnLst>
    <dgm:cxn modelId="{935F2206-D3E5-4F38-9D8E-91A1FD14768C}" type="presOf" srcId="{DE6976B7-57FA-4BD4-BF54-C28BCC94C5D4}" destId="{80077EA4-5C8D-4EAA-949B-CAEE72D37E8C}" srcOrd="0" destOrd="0" presId="urn:microsoft.com/office/officeart/2005/8/layout/arrow5"/>
    <dgm:cxn modelId="{AEE4812B-87DA-498E-B727-092F54DE3F96}" type="presOf" srcId="{FB3E516F-0D21-49B2-86A4-D4F4FE325524}" destId="{66C364DF-9D2E-4496-9596-F67CD2E16480}" srcOrd="0" destOrd="0" presId="urn:microsoft.com/office/officeart/2005/8/layout/arrow5"/>
    <dgm:cxn modelId="{ECF2C665-C6CF-47B4-8298-19F31AB006ED}" type="presOf" srcId="{1D3B263B-4EE4-47CA-B134-2D0AF8261B7D}" destId="{EA702084-0B60-4719-A269-A6A7A53DC967}" srcOrd="0" destOrd="0" presId="urn:microsoft.com/office/officeart/2005/8/layout/arrow5"/>
    <dgm:cxn modelId="{CC021C83-0E33-4350-B688-518D39FCE59B}" srcId="{1D3B263B-4EE4-47CA-B134-2D0AF8261B7D}" destId="{DE6976B7-57FA-4BD4-BF54-C28BCC94C5D4}" srcOrd="1" destOrd="0" parTransId="{BA5060AA-5901-4CB3-A314-942969353673}" sibTransId="{130FC431-E448-41B5-94F3-2084DCD48FCF}"/>
    <dgm:cxn modelId="{A67323FC-3C46-4429-82CF-355585809DBD}" srcId="{1D3B263B-4EE4-47CA-B134-2D0AF8261B7D}" destId="{FB3E516F-0D21-49B2-86A4-D4F4FE325524}" srcOrd="0" destOrd="0" parTransId="{26BCE46C-2A85-44D7-89E5-1715C8C4D85B}" sibTransId="{75DCE53A-B29D-44C3-A083-03B116B90585}"/>
    <dgm:cxn modelId="{8E4BFB64-9911-4850-AC59-6B4ECEDA1C4C}" type="presParOf" srcId="{EA702084-0B60-4719-A269-A6A7A53DC967}" destId="{66C364DF-9D2E-4496-9596-F67CD2E16480}" srcOrd="0" destOrd="0" presId="urn:microsoft.com/office/officeart/2005/8/layout/arrow5"/>
    <dgm:cxn modelId="{648B7B85-4DF7-4903-BE97-90C73CA5E0B1}" type="presParOf" srcId="{EA702084-0B60-4719-A269-A6A7A53DC967}" destId="{80077EA4-5C8D-4EAA-949B-CAEE72D37E8C}" srcOrd="1"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22C9432-A882-48B3-A746-C6156B0436F3}"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39194BC1-783E-451C-AE22-370FFE3018DB}">
      <dgm:prSet phldrT="[Text]" phldr="0"/>
      <dgm:spPr/>
      <dgm:t>
        <a:bodyPr/>
        <a:lstStyle/>
        <a:p>
          <a:r>
            <a:rPr lang="en-US">
              <a:latin typeface="Trade Gothic Next Cond"/>
            </a:rPr>
            <a:t>checked</a:t>
          </a:r>
          <a:endParaRPr lang="en-US"/>
        </a:p>
      </dgm:t>
    </dgm:pt>
    <dgm:pt modelId="{DF03A8C9-C746-44DD-842C-2B788E0EBDD2}" type="parTrans" cxnId="{9E60E536-8F1A-43DE-A0B9-974245698B40}">
      <dgm:prSet/>
      <dgm:spPr/>
      <dgm:t>
        <a:bodyPr/>
        <a:lstStyle/>
        <a:p>
          <a:endParaRPr lang="en-US"/>
        </a:p>
      </dgm:t>
    </dgm:pt>
    <dgm:pt modelId="{85BAEFFF-18FB-4D1F-A4A6-A2141C9CB0EA}" type="sibTrans" cxnId="{9E60E536-8F1A-43DE-A0B9-974245698B40}">
      <dgm:prSet/>
      <dgm:spPr/>
      <dgm:t>
        <a:bodyPr/>
        <a:lstStyle/>
        <a:p>
          <a:endParaRPr lang="en-US"/>
        </a:p>
      </dgm:t>
    </dgm:pt>
    <dgm:pt modelId="{A978F4BC-5686-4DD5-836C-B88992D4407F}">
      <dgm:prSet phldrT="[Text]" phldr="0"/>
      <dgm:spPr/>
      <dgm:t>
        <a:bodyPr/>
        <a:lstStyle/>
        <a:p>
          <a:pPr rtl="0"/>
          <a:r>
            <a:rPr lang="en-US">
              <a:latin typeface="Trade Gothic Next Cond"/>
            </a:rPr>
            <a:t>Runtime </a:t>
          </a:r>
          <a:endParaRPr lang="en-US"/>
        </a:p>
      </dgm:t>
    </dgm:pt>
    <dgm:pt modelId="{2E26F3FD-831E-47E6-95FF-E727411DAA4D}" type="parTrans" cxnId="{CAD9AC06-6E8E-4202-85CF-18172BD240E8}">
      <dgm:prSet/>
      <dgm:spPr/>
      <dgm:t>
        <a:bodyPr/>
        <a:lstStyle/>
        <a:p>
          <a:endParaRPr lang="en-US"/>
        </a:p>
      </dgm:t>
    </dgm:pt>
    <dgm:pt modelId="{684F760C-18E9-4144-9B44-D8AEE4712813}" type="sibTrans" cxnId="{CAD9AC06-6E8E-4202-85CF-18172BD240E8}">
      <dgm:prSet/>
      <dgm:spPr/>
      <dgm:t>
        <a:bodyPr/>
        <a:lstStyle/>
        <a:p>
          <a:endParaRPr lang="en-US"/>
        </a:p>
      </dgm:t>
    </dgm:pt>
    <dgm:pt modelId="{4EC8D362-7691-4741-9BE2-521006530CF5}">
      <dgm:prSet phldrT="[Text]" phldr="0"/>
      <dgm:spPr/>
      <dgm:t>
        <a:bodyPr/>
        <a:lstStyle/>
        <a:p>
          <a:r>
            <a:rPr lang="en-US">
              <a:latin typeface="Trade Gothic Next Cond"/>
            </a:rPr>
            <a:t>exception</a:t>
          </a:r>
          <a:endParaRPr lang="en-US"/>
        </a:p>
      </dgm:t>
    </dgm:pt>
    <dgm:pt modelId="{67EE04A2-5E3C-41FB-81F6-3F6F1FE51500}" type="parTrans" cxnId="{77694FC2-7C02-460E-BF16-AFDEF7ACDDDB}">
      <dgm:prSet/>
      <dgm:spPr/>
      <dgm:t>
        <a:bodyPr/>
        <a:lstStyle/>
        <a:p>
          <a:endParaRPr lang="en-US"/>
        </a:p>
      </dgm:t>
    </dgm:pt>
    <dgm:pt modelId="{A732C738-5B0C-4B11-8160-8E48D0C4CA06}" type="sibTrans" cxnId="{77694FC2-7C02-460E-BF16-AFDEF7ACDDDB}">
      <dgm:prSet/>
      <dgm:spPr/>
      <dgm:t>
        <a:bodyPr/>
        <a:lstStyle/>
        <a:p>
          <a:endParaRPr lang="en-US"/>
        </a:p>
      </dgm:t>
    </dgm:pt>
    <dgm:pt modelId="{37B1D66F-D8A3-42B5-AECA-1733D13F4B11}">
      <dgm:prSet phldrT="[Text]" phldr="0"/>
      <dgm:spPr/>
      <dgm:t>
        <a:bodyPr/>
        <a:lstStyle/>
        <a:p>
          <a:r>
            <a:rPr lang="en-US">
              <a:latin typeface="Trade Gothic Next Cond"/>
            </a:rPr>
            <a:t>errors</a:t>
          </a:r>
          <a:endParaRPr lang="en-US"/>
        </a:p>
      </dgm:t>
    </dgm:pt>
    <dgm:pt modelId="{1ECD51E3-771F-4A8F-8D55-2C31ECB1A56C}" type="parTrans" cxnId="{60BA086A-679A-422B-9627-16B5CB32B8F2}">
      <dgm:prSet/>
      <dgm:spPr/>
      <dgm:t>
        <a:bodyPr/>
        <a:lstStyle/>
        <a:p>
          <a:endParaRPr lang="en-US"/>
        </a:p>
      </dgm:t>
    </dgm:pt>
    <dgm:pt modelId="{15A1F0AE-0CFC-4CFB-A797-36895D0B3B84}" type="sibTrans" cxnId="{60BA086A-679A-422B-9627-16B5CB32B8F2}">
      <dgm:prSet/>
      <dgm:spPr/>
      <dgm:t>
        <a:bodyPr/>
        <a:lstStyle/>
        <a:p>
          <a:endParaRPr lang="en-US"/>
        </a:p>
      </dgm:t>
    </dgm:pt>
    <dgm:pt modelId="{E13304A6-014F-4679-B2E5-319F9D37B7C7}">
      <dgm:prSet phldrT="[Text]" phldr="0"/>
      <dgm:spPr/>
      <dgm:t>
        <a:bodyPr/>
        <a:lstStyle/>
        <a:p>
          <a:r>
            <a:rPr lang="en-US" dirty="0">
              <a:latin typeface="Trade Gothic Next Cond"/>
            </a:rPr>
            <a:t>Throwable</a:t>
          </a:r>
          <a:endParaRPr lang="en-US" dirty="0"/>
        </a:p>
      </dgm:t>
    </dgm:pt>
    <dgm:pt modelId="{194D0D8C-969E-46F6-BA19-E1F7BCAFE059}" type="parTrans" cxnId="{AE1D8E40-6306-4E63-BC36-D13CE0A0CC64}">
      <dgm:prSet/>
      <dgm:spPr/>
      <dgm:t>
        <a:bodyPr/>
        <a:lstStyle/>
        <a:p>
          <a:endParaRPr lang="en-US"/>
        </a:p>
      </dgm:t>
    </dgm:pt>
    <dgm:pt modelId="{83916D3E-3F3E-4028-9F33-CE3BF49FEDF7}" type="sibTrans" cxnId="{AE1D8E40-6306-4E63-BC36-D13CE0A0CC64}">
      <dgm:prSet/>
      <dgm:spPr/>
      <dgm:t>
        <a:bodyPr/>
        <a:lstStyle/>
        <a:p>
          <a:endParaRPr lang="en-US"/>
        </a:p>
      </dgm:t>
    </dgm:pt>
    <dgm:pt modelId="{7CCC0FB9-C724-49A3-859F-92C5FE1753EB}" type="pres">
      <dgm:prSet presAssocID="{022C9432-A882-48B3-A746-C6156B0436F3}" presName="Name0" presStyleCnt="0">
        <dgm:presLayoutVars>
          <dgm:dir/>
          <dgm:resizeHandles val="exact"/>
        </dgm:presLayoutVars>
      </dgm:prSet>
      <dgm:spPr/>
    </dgm:pt>
    <dgm:pt modelId="{8B1E89D2-5D25-4FE8-B5F6-E401328E1474}" type="pres">
      <dgm:prSet presAssocID="{39194BC1-783E-451C-AE22-370FFE3018DB}" presName="node" presStyleLbl="node1" presStyleIdx="0" presStyleCnt="5">
        <dgm:presLayoutVars>
          <dgm:bulletEnabled val="1"/>
        </dgm:presLayoutVars>
      </dgm:prSet>
      <dgm:spPr/>
    </dgm:pt>
    <dgm:pt modelId="{5B83F556-B594-4FD1-BE7A-21CDA520795C}" type="pres">
      <dgm:prSet presAssocID="{85BAEFFF-18FB-4D1F-A4A6-A2141C9CB0EA}" presName="sibTrans" presStyleLbl="sibTrans1D1" presStyleIdx="0" presStyleCnt="4"/>
      <dgm:spPr/>
    </dgm:pt>
    <dgm:pt modelId="{2A451823-CB88-4AE5-B67B-FCD461919087}" type="pres">
      <dgm:prSet presAssocID="{85BAEFFF-18FB-4D1F-A4A6-A2141C9CB0EA}" presName="connectorText" presStyleLbl="sibTrans1D1" presStyleIdx="0" presStyleCnt="4"/>
      <dgm:spPr/>
    </dgm:pt>
    <dgm:pt modelId="{03032635-BAD1-43C4-A168-B7E1C54DE717}" type="pres">
      <dgm:prSet presAssocID="{A978F4BC-5686-4DD5-836C-B88992D4407F}" presName="node" presStyleLbl="node1" presStyleIdx="1" presStyleCnt="5">
        <dgm:presLayoutVars>
          <dgm:bulletEnabled val="1"/>
        </dgm:presLayoutVars>
      </dgm:prSet>
      <dgm:spPr/>
    </dgm:pt>
    <dgm:pt modelId="{3FF510B5-81E4-4B86-BA6C-2DBE25AAED14}" type="pres">
      <dgm:prSet presAssocID="{684F760C-18E9-4144-9B44-D8AEE4712813}" presName="sibTrans" presStyleLbl="sibTrans1D1" presStyleIdx="1" presStyleCnt="4"/>
      <dgm:spPr/>
    </dgm:pt>
    <dgm:pt modelId="{916BD51D-FFF2-434E-8ED1-8120009953F7}" type="pres">
      <dgm:prSet presAssocID="{684F760C-18E9-4144-9B44-D8AEE4712813}" presName="connectorText" presStyleLbl="sibTrans1D1" presStyleIdx="1" presStyleCnt="4"/>
      <dgm:spPr/>
    </dgm:pt>
    <dgm:pt modelId="{D34E5208-D5C0-4052-BE50-FC3F5481A0BA}" type="pres">
      <dgm:prSet presAssocID="{4EC8D362-7691-4741-9BE2-521006530CF5}" presName="node" presStyleLbl="node1" presStyleIdx="2" presStyleCnt="5">
        <dgm:presLayoutVars>
          <dgm:bulletEnabled val="1"/>
        </dgm:presLayoutVars>
      </dgm:prSet>
      <dgm:spPr/>
    </dgm:pt>
    <dgm:pt modelId="{0347790E-592D-4C61-B410-4391693555CD}" type="pres">
      <dgm:prSet presAssocID="{A732C738-5B0C-4B11-8160-8E48D0C4CA06}" presName="sibTrans" presStyleLbl="sibTrans1D1" presStyleIdx="2" presStyleCnt="4"/>
      <dgm:spPr/>
    </dgm:pt>
    <dgm:pt modelId="{FBD2C771-7511-4408-8F22-560EBF6B61CC}" type="pres">
      <dgm:prSet presAssocID="{A732C738-5B0C-4B11-8160-8E48D0C4CA06}" presName="connectorText" presStyleLbl="sibTrans1D1" presStyleIdx="2" presStyleCnt="4"/>
      <dgm:spPr/>
    </dgm:pt>
    <dgm:pt modelId="{42B0460B-5D62-4D63-B160-AD2C242CA5A3}" type="pres">
      <dgm:prSet presAssocID="{37B1D66F-D8A3-42B5-AECA-1733D13F4B11}" presName="node" presStyleLbl="node1" presStyleIdx="3" presStyleCnt="5">
        <dgm:presLayoutVars>
          <dgm:bulletEnabled val="1"/>
        </dgm:presLayoutVars>
      </dgm:prSet>
      <dgm:spPr/>
    </dgm:pt>
    <dgm:pt modelId="{F4718CEA-C00F-4AE6-B3A4-E24CB3955CA7}" type="pres">
      <dgm:prSet presAssocID="{15A1F0AE-0CFC-4CFB-A797-36895D0B3B84}" presName="sibTrans" presStyleLbl="sibTrans1D1" presStyleIdx="3" presStyleCnt="4"/>
      <dgm:spPr/>
    </dgm:pt>
    <dgm:pt modelId="{8E7DB727-6675-4642-B246-141A26EFBB42}" type="pres">
      <dgm:prSet presAssocID="{15A1F0AE-0CFC-4CFB-A797-36895D0B3B84}" presName="connectorText" presStyleLbl="sibTrans1D1" presStyleIdx="3" presStyleCnt="4"/>
      <dgm:spPr/>
    </dgm:pt>
    <dgm:pt modelId="{886E9D2E-958B-40CB-8FB7-2B5BD06D4644}" type="pres">
      <dgm:prSet presAssocID="{E13304A6-014F-4679-B2E5-319F9D37B7C7}" presName="node" presStyleLbl="node1" presStyleIdx="4" presStyleCnt="5">
        <dgm:presLayoutVars>
          <dgm:bulletEnabled val="1"/>
        </dgm:presLayoutVars>
      </dgm:prSet>
      <dgm:spPr/>
    </dgm:pt>
  </dgm:ptLst>
  <dgm:cxnLst>
    <dgm:cxn modelId="{644EB205-6F03-4133-AF66-200CC9A4F210}" type="presOf" srcId="{A732C738-5B0C-4B11-8160-8E48D0C4CA06}" destId="{0347790E-592D-4C61-B410-4391693555CD}" srcOrd="0" destOrd="0" presId="urn:microsoft.com/office/officeart/2005/8/layout/bProcess3"/>
    <dgm:cxn modelId="{CAD9AC06-6E8E-4202-85CF-18172BD240E8}" srcId="{022C9432-A882-48B3-A746-C6156B0436F3}" destId="{A978F4BC-5686-4DD5-836C-B88992D4407F}" srcOrd="1" destOrd="0" parTransId="{2E26F3FD-831E-47E6-95FF-E727411DAA4D}" sibTransId="{684F760C-18E9-4144-9B44-D8AEE4712813}"/>
    <dgm:cxn modelId="{35737D1D-6E62-449E-92F0-62FC92D8DEDC}" type="presOf" srcId="{15A1F0AE-0CFC-4CFB-A797-36895D0B3B84}" destId="{F4718CEA-C00F-4AE6-B3A4-E24CB3955CA7}" srcOrd="0" destOrd="0" presId="urn:microsoft.com/office/officeart/2005/8/layout/bProcess3"/>
    <dgm:cxn modelId="{51D61721-D9F3-404C-9022-0A2C7F0CD5F9}" type="presOf" srcId="{684F760C-18E9-4144-9B44-D8AEE4712813}" destId="{3FF510B5-81E4-4B86-BA6C-2DBE25AAED14}" srcOrd="0" destOrd="0" presId="urn:microsoft.com/office/officeart/2005/8/layout/bProcess3"/>
    <dgm:cxn modelId="{476EB82B-E368-4729-B325-3E384E1A4FF5}" type="presOf" srcId="{85BAEFFF-18FB-4D1F-A4A6-A2141C9CB0EA}" destId="{2A451823-CB88-4AE5-B67B-FCD461919087}" srcOrd="1" destOrd="0" presId="urn:microsoft.com/office/officeart/2005/8/layout/bProcess3"/>
    <dgm:cxn modelId="{30142835-8965-4F31-8E04-A46B5E6B6728}" type="presOf" srcId="{A978F4BC-5686-4DD5-836C-B88992D4407F}" destId="{03032635-BAD1-43C4-A168-B7E1C54DE717}" srcOrd="0" destOrd="0" presId="urn:microsoft.com/office/officeart/2005/8/layout/bProcess3"/>
    <dgm:cxn modelId="{9E60E536-8F1A-43DE-A0B9-974245698B40}" srcId="{022C9432-A882-48B3-A746-C6156B0436F3}" destId="{39194BC1-783E-451C-AE22-370FFE3018DB}" srcOrd="0" destOrd="0" parTransId="{DF03A8C9-C746-44DD-842C-2B788E0EBDD2}" sibTransId="{85BAEFFF-18FB-4D1F-A4A6-A2141C9CB0EA}"/>
    <dgm:cxn modelId="{4B99F237-B724-4DAA-825A-2D77D3232BEC}" type="presOf" srcId="{684F760C-18E9-4144-9B44-D8AEE4712813}" destId="{916BD51D-FFF2-434E-8ED1-8120009953F7}" srcOrd="1" destOrd="0" presId="urn:microsoft.com/office/officeart/2005/8/layout/bProcess3"/>
    <dgm:cxn modelId="{AE1D8E40-6306-4E63-BC36-D13CE0A0CC64}" srcId="{022C9432-A882-48B3-A746-C6156B0436F3}" destId="{E13304A6-014F-4679-B2E5-319F9D37B7C7}" srcOrd="4" destOrd="0" parTransId="{194D0D8C-969E-46F6-BA19-E1F7BCAFE059}" sibTransId="{83916D3E-3F3E-4028-9F33-CE3BF49FEDF7}"/>
    <dgm:cxn modelId="{9416DF43-701D-4622-9D53-37DC8FB5609E}" type="presOf" srcId="{022C9432-A882-48B3-A746-C6156B0436F3}" destId="{7CCC0FB9-C724-49A3-859F-92C5FE1753EB}" srcOrd="0" destOrd="0" presId="urn:microsoft.com/office/officeart/2005/8/layout/bProcess3"/>
    <dgm:cxn modelId="{60BA086A-679A-422B-9627-16B5CB32B8F2}" srcId="{022C9432-A882-48B3-A746-C6156B0436F3}" destId="{37B1D66F-D8A3-42B5-AECA-1733D13F4B11}" srcOrd="3" destOrd="0" parTransId="{1ECD51E3-771F-4A8F-8D55-2C31ECB1A56C}" sibTransId="{15A1F0AE-0CFC-4CFB-A797-36895D0B3B84}"/>
    <dgm:cxn modelId="{70D2294D-E0CA-443A-B7C3-D14CEA27CD33}" type="presOf" srcId="{39194BC1-783E-451C-AE22-370FFE3018DB}" destId="{8B1E89D2-5D25-4FE8-B5F6-E401328E1474}" srcOrd="0" destOrd="0" presId="urn:microsoft.com/office/officeart/2005/8/layout/bProcess3"/>
    <dgm:cxn modelId="{94848F80-561C-4919-A29D-42B931F40642}" type="presOf" srcId="{37B1D66F-D8A3-42B5-AECA-1733D13F4B11}" destId="{42B0460B-5D62-4D63-B160-AD2C242CA5A3}" srcOrd="0" destOrd="0" presId="urn:microsoft.com/office/officeart/2005/8/layout/bProcess3"/>
    <dgm:cxn modelId="{16994CA2-BDF6-4D9E-BA94-54D762AF5191}" type="presOf" srcId="{15A1F0AE-0CFC-4CFB-A797-36895D0B3B84}" destId="{8E7DB727-6675-4642-B246-141A26EFBB42}" srcOrd="1" destOrd="0" presId="urn:microsoft.com/office/officeart/2005/8/layout/bProcess3"/>
    <dgm:cxn modelId="{77694FC2-7C02-460E-BF16-AFDEF7ACDDDB}" srcId="{022C9432-A882-48B3-A746-C6156B0436F3}" destId="{4EC8D362-7691-4741-9BE2-521006530CF5}" srcOrd="2" destOrd="0" parTransId="{67EE04A2-5E3C-41FB-81F6-3F6F1FE51500}" sibTransId="{A732C738-5B0C-4B11-8160-8E48D0C4CA06}"/>
    <dgm:cxn modelId="{67A854D4-0D2B-49C4-8936-4CBC6661DE8F}" type="presOf" srcId="{4EC8D362-7691-4741-9BE2-521006530CF5}" destId="{D34E5208-D5C0-4052-BE50-FC3F5481A0BA}" srcOrd="0" destOrd="0" presId="urn:microsoft.com/office/officeart/2005/8/layout/bProcess3"/>
    <dgm:cxn modelId="{F75995D8-63E4-4E79-B119-1474AB0F3FA0}" type="presOf" srcId="{E13304A6-014F-4679-B2E5-319F9D37B7C7}" destId="{886E9D2E-958B-40CB-8FB7-2B5BD06D4644}" srcOrd="0" destOrd="0" presId="urn:microsoft.com/office/officeart/2005/8/layout/bProcess3"/>
    <dgm:cxn modelId="{D86789DF-B7A0-40C8-B68D-61C567BF6F71}" type="presOf" srcId="{85BAEFFF-18FB-4D1F-A4A6-A2141C9CB0EA}" destId="{5B83F556-B594-4FD1-BE7A-21CDA520795C}" srcOrd="0" destOrd="0" presId="urn:microsoft.com/office/officeart/2005/8/layout/bProcess3"/>
    <dgm:cxn modelId="{8314F9F9-CC69-46D5-8B77-93CB9E7E8162}" type="presOf" srcId="{A732C738-5B0C-4B11-8160-8E48D0C4CA06}" destId="{FBD2C771-7511-4408-8F22-560EBF6B61CC}" srcOrd="1" destOrd="0" presId="urn:microsoft.com/office/officeart/2005/8/layout/bProcess3"/>
    <dgm:cxn modelId="{CD3159AB-D011-4EB4-9194-E918187F3F27}" type="presParOf" srcId="{7CCC0FB9-C724-49A3-859F-92C5FE1753EB}" destId="{8B1E89D2-5D25-4FE8-B5F6-E401328E1474}" srcOrd="0" destOrd="0" presId="urn:microsoft.com/office/officeart/2005/8/layout/bProcess3"/>
    <dgm:cxn modelId="{D22054FF-E84E-4588-8756-9AB04F57D38C}" type="presParOf" srcId="{7CCC0FB9-C724-49A3-859F-92C5FE1753EB}" destId="{5B83F556-B594-4FD1-BE7A-21CDA520795C}" srcOrd="1" destOrd="0" presId="urn:microsoft.com/office/officeart/2005/8/layout/bProcess3"/>
    <dgm:cxn modelId="{1E5824BA-1711-4A8C-9AB1-1D402D6F8566}" type="presParOf" srcId="{5B83F556-B594-4FD1-BE7A-21CDA520795C}" destId="{2A451823-CB88-4AE5-B67B-FCD461919087}" srcOrd="0" destOrd="0" presId="urn:microsoft.com/office/officeart/2005/8/layout/bProcess3"/>
    <dgm:cxn modelId="{01C7543D-3F36-496C-A31B-BFE22AF9AD96}" type="presParOf" srcId="{7CCC0FB9-C724-49A3-859F-92C5FE1753EB}" destId="{03032635-BAD1-43C4-A168-B7E1C54DE717}" srcOrd="2" destOrd="0" presId="urn:microsoft.com/office/officeart/2005/8/layout/bProcess3"/>
    <dgm:cxn modelId="{A0829E5D-B946-4F8A-9E13-7B64D5FC3857}" type="presParOf" srcId="{7CCC0FB9-C724-49A3-859F-92C5FE1753EB}" destId="{3FF510B5-81E4-4B86-BA6C-2DBE25AAED14}" srcOrd="3" destOrd="0" presId="urn:microsoft.com/office/officeart/2005/8/layout/bProcess3"/>
    <dgm:cxn modelId="{2DF5A571-336B-4F54-A012-B8DEC410DE68}" type="presParOf" srcId="{3FF510B5-81E4-4B86-BA6C-2DBE25AAED14}" destId="{916BD51D-FFF2-434E-8ED1-8120009953F7}" srcOrd="0" destOrd="0" presId="urn:microsoft.com/office/officeart/2005/8/layout/bProcess3"/>
    <dgm:cxn modelId="{29F2DDA8-A928-44A7-BF0C-697BC0BA6273}" type="presParOf" srcId="{7CCC0FB9-C724-49A3-859F-92C5FE1753EB}" destId="{D34E5208-D5C0-4052-BE50-FC3F5481A0BA}" srcOrd="4" destOrd="0" presId="urn:microsoft.com/office/officeart/2005/8/layout/bProcess3"/>
    <dgm:cxn modelId="{4253DE12-931C-4E92-A7FD-BFFBD76C70C5}" type="presParOf" srcId="{7CCC0FB9-C724-49A3-859F-92C5FE1753EB}" destId="{0347790E-592D-4C61-B410-4391693555CD}" srcOrd="5" destOrd="0" presId="urn:microsoft.com/office/officeart/2005/8/layout/bProcess3"/>
    <dgm:cxn modelId="{ADA174AC-00A4-4FEC-AD27-E926594BE3E1}" type="presParOf" srcId="{0347790E-592D-4C61-B410-4391693555CD}" destId="{FBD2C771-7511-4408-8F22-560EBF6B61CC}" srcOrd="0" destOrd="0" presId="urn:microsoft.com/office/officeart/2005/8/layout/bProcess3"/>
    <dgm:cxn modelId="{30F568E4-FE20-4F78-9DCD-91B9649A80F2}" type="presParOf" srcId="{7CCC0FB9-C724-49A3-859F-92C5FE1753EB}" destId="{42B0460B-5D62-4D63-B160-AD2C242CA5A3}" srcOrd="6" destOrd="0" presId="urn:microsoft.com/office/officeart/2005/8/layout/bProcess3"/>
    <dgm:cxn modelId="{E6479D46-FAC8-4A28-A219-EF0AA26BCF7E}" type="presParOf" srcId="{7CCC0FB9-C724-49A3-859F-92C5FE1753EB}" destId="{F4718CEA-C00F-4AE6-B3A4-E24CB3955CA7}" srcOrd="7" destOrd="0" presId="urn:microsoft.com/office/officeart/2005/8/layout/bProcess3"/>
    <dgm:cxn modelId="{D2B6902D-73EC-4854-B82F-3274C7FE3866}" type="presParOf" srcId="{F4718CEA-C00F-4AE6-B3A4-E24CB3955CA7}" destId="{8E7DB727-6675-4642-B246-141A26EFBB42}" srcOrd="0" destOrd="0" presId="urn:microsoft.com/office/officeart/2005/8/layout/bProcess3"/>
    <dgm:cxn modelId="{EDA44884-9B3E-4C45-A47B-9F3E0B014D1A}" type="presParOf" srcId="{7CCC0FB9-C724-49A3-859F-92C5FE1753EB}" destId="{886E9D2E-958B-40CB-8FB7-2B5BD06D4644}"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38E368E-6AED-48FF-95A7-0A82849B4BBB}" type="doc">
      <dgm:prSet loTypeId="urn:microsoft.com/office/officeart/2005/8/layout/equation1" loCatId="relationship" qsTypeId="urn:microsoft.com/office/officeart/2005/8/quickstyle/simple1" qsCatId="simple" csTypeId="urn:microsoft.com/office/officeart/2005/8/colors/accent1_2" csCatId="accent1" phldr="1"/>
      <dgm:spPr/>
    </dgm:pt>
    <dgm:pt modelId="{8C80965D-2527-4DAB-BD2B-2FB1428721C3}">
      <dgm:prSet phldrT="[Text]" phldr="0"/>
      <dgm:spPr/>
      <dgm:t>
        <a:bodyPr/>
        <a:lstStyle/>
        <a:p>
          <a:pPr rtl="0"/>
          <a:r>
            <a:rPr lang="en-US">
              <a:latin typeface="Trade Gothic Next Cond"/>
            </a:rPr>
            <a:t>Float </a:t>
          </a:r>
          <a:endParaRPr lang="en-US"/>
        </a:p>
      </dgm:t>
    </dgm:pt>
    <dgm:pt modelId="{289CE73A-0409-4B2F-B8CF-C3D45AD346FA}" type="parTrans" cxnId="{C850937B-A436-42F2-A695-E4A54882D575}">
      <dgm:prSet/>
      <dgm:spPr/>
    </dgm:pt>
    <dgm:pt modelId="{88132BFA-7166-494B-8AD0-5061E144565A}" type="sibTrans" cxnId="{C850937B-A436-42F2-A695-E4A54882D575}">
      <dgm:prSet/>
      <dgm:spPr/>
      <dgm:t>
        <a:bodyPr/>
        <a:lstStyle/>
        <a:p>
          <a:endParaRPr lang="en-US"/>
        </a:p>
      </dgm:t>
    </dgm:pt>
    <dgm:pt modelId="{949E03B4-8B3A-4157-B1FF-1DFE4673A1E0}">
      <dgm:prSet phldrT="[Text]" phldr="0"/>
      <dgm:spPr/>
      <dgm:t>
        <a:bodyPr/>
        <a:lstStyle/>
        <a:p>
          <a:r>
            <a:rPr lang="en-US">
              <a:latin typeface="Trade Gothic Next Cond"/>
            </a:rPr>
            <a:t>b</a:t>
          </a:r>
          <a:endParaRPr lang="en-US"/>
        </a:p>
      </dgm:t>
    </dgm:pt>
    <dgm:pt modelId="{DAF7334E-ADC5-4656-8DED-6A864ADDCF2E}" type="parTrans" cxnId="{3D4CBD69-BB0E-42F7-A224-BBF564C808CD}">
      <dgm:prSet/>
      <dgm:spPr/>
    </dgm:pt>
    <dgm:pt modelId="{DA1DC94C-184C-4DFF-9766-AF56862EED46}" type="sibTrans" cxnId="{3D4CBD69-BB0E-42F7-A224-BBF564C808CD}">
      <dgm:prSet/>
      <dgm:spPr/>
      <dgm:t>
        <a:bodyPr/>
        <a:lstStyle/>
        <a:p>
          <a:endParaRPr lang="en-US"/>
        </a:p>
      </dgm:t>
    </dgm:pt>
    <dgm:pt modelId="{ABC119CC-9333-433D-9473-65B203380F09}">
      <dgm:prSet phldrT="[Text]" phldr="0"/>
      <dgm:spPr/>
      <dgm:t>
        <a:bodyPr/>
        <a:lstStyle/>
        <a:p>
          <a:r>
            <a:rPr lang="en-US">
              <a:latin typeface="Trade Gothic Next Cond"/>
            </a:rPr>
            <a:t>45.789f</a:t>
          </a:r>
          <a:endParaRPr lang="en-US"/>
        </a:p>
      </dgm:t>
    </dgm:pt>
    <dgm:pt modelId="{F1FDBD04-5D00-4CCC-B226-5AB1A6B91137}" type="parTrans" cxnId="{A8B9E6B8-EAFC-4BE2-99CF-8FB47B3B09B8}">
      <dgm:prSet/>
      <dgm:spPr/>
    </dgm:pt>
    <dgm:pt modelId="{A9CB5ED9-EB56-49A3-92F4-2590A3507192}" type="sibTrans" cxnId="{A8B9E6B8-EAFC-4BE2-99CF-8FB47B3B09B8}">
      <dgm:prSet/>
      <dgm:spPr/>
    </dgm:pt>
    <dgm:pt modelId="{589BAE32-6BF3-46E3-95A2-31CE89A010AE}" type="pres">
      <dgm:prSet presAssocID="{838E368E-6AED-48FF-95A7-0A82849B4BBB}" presName="linearFlow" presStyleCnt="0">
        <dgm:presLayoutVars>
          <dgm:dir/>
          <dgm:resizeHandles val="exact"/>
        </dgm:presLayoutVars>
      </dgm:prSet>
      <dgm:spPr/>
    </dgm:pt>
    <dgm:pt modelId="{A73E26C6-B9CF-457B-A379-7BFDCEAB1E0B}" type="pres">
      <dgm:prSet presAssocID="{8C80965D-2527-4DAB-BD2B-2FB1428721C3}" presName="node" presStyleLbl="node1" presStyleIdx="0" presStyleCnt="3">
        <dgm:presLayoutVars>
          <dgm:bulletEnabled val="1"/>
        </dgm:presLayoutVars>
      </dgm:prSet>
      <dgm:spPr/>
    </dgm:pt>
    <dgm:pt modelId="{75BBC454-B8F4-41B8-A689-EF10B0D6F73E}" type="pres">
      <dgm:prSet presAssocID="{88132BFA-7166-494B-8AD0-5061E144565A}" presName="spacerL" presStyleCnt="0"/>
      <dgm:spPr/>
    </dgm:pt>
    <dgm:pt modelId="{D2EB638E-26B7-4430-BE56-FA0525E7D6F2}" type="pres">
      <dgm:prSet presAssocID="{88132BFA-7166-494B-8AD0-5061E144565A}" presName="sibTrans" presStyleLbl="sibTrans2D1" presStyleIdx="0" presStyleCnt="2"/>
      <dgm:spPr/>
    </dgm:pt>
    <dgm:pt modelId="{F737C8AC-BD98-41BA-B09E-C3EDE0C7F07A}" type="pres">
      <dgm:prSet presAssocID="{88132BFA-7166-494B-8AD0-5061E144565A}" presName="spacerR" presStyleCnt="0"/>
      <dgm:spPr/>
    </dgm:pt>
    <dgm:pt modelId="{D4255F14-0F54-4A9B-BA46-29B1050E76F8}" type="pres">
      <dgm:prSet presAssocID="{949E03B4-8B3A-4157-B1FF-1DFE4673A1E0}" presName="node" presStyleLbl="node1" presStyleIdx="1" presStyleCnt="3">
        <dgm:presLayoutVars>
          <dgm:bulletEnabled val="1"/>
        </dgm:presLayoutVars>
      </dgm:prSet>
      <dgm:spPr/>
    </dgm:pt>
    <dgm:pt modelId="{40926BB8-BE8A-4D50-8DBC-E57746678011}" type="pres">
      <dgm:prSet presAssocID="{DA1DC94C-184C-4DFF-9766-AF56862EED46}" presName="spacerL" presStyleCnt="0"/>
      <dgm:spPr/>
    </dgm:pt>
    <dgm:pt modelId="{A60B133F-6EF6-4050-A459-5E335B498F0A}" type="pres">
      <dgm:prSet presAssocID="{DA1DC94C-184C-4DFF-9766-AF56862EED46}" presName="sibTrans" presStyleLbl="sibTrans2D1" presStyleIdx="1" presStyleCnt="2"/>
      <dgm:spPr/>
    </dgm:pt>
    <dgm:pt modelId="{37261719-D758-42B0-9B83-BBB8EB43BD95}" type="pres">
      <dgm:prSet presAssocID="{DA1DC94C-184C-4DFF-9766-AF56862EED46}" presName="spacerR" presStyleCnt="0"/>
      <dgm:spPr/>
    </dgm:pt>
    <dgm:pt modelId="{817549A9-2EE3-496D-9B5B-B2237688BB7C}" type="pres">
      <dgm:prSet presAssocID="{ABC119CC-9333-433D-9473-65B203380F09}" presName="node" presStyleLbl="node1" presStyleIdx="2" presStyleCnt="3">
        <dgm:presLayoutVars>
          <dgm:bulletEnabled val="1"/>
        </dgm:presLayoutVars>
      </dgm:prSet>
      <dgm:spPr/>
    </dgm:pt>
  </dgm:ptLst>
  <dgm:cxnLst>
    <dgm:cxn modelId="{3D4CBD69-BB0E-42F7-A224-BBF564C808CD}" srcId="{838E368E-6AED-48FF-95A7-0A82849B4BBB}" destId="{949E03B4-8B3A-4157-B1FF-1DFE4673A1E0}" srcOrd="1" destOrd="0" parTransId="{DAF7334E-ADC5-4656-8DED-6A864ADDCF2E}" sibTransId="{DA1DC94C-184C-4DFF-9766-AF56862EED46}"/>
    <dgm:cxn modelId="{C850937B-A436-42F2-A695-E4A54882D575}" srcId="{838E368E-6AED-48FF-95A7-0A82849B4BBB}" destId="{8C80965D-2527-4DAB-BD2B-2FB1428721C3}" srcOrd="0" destOrd="0" parTransId="{289CE73A-0409-4B2F-B8CF-C3D45AD346FA}" sibTransId="{88132BFA-7166-494B-8AD0-5061E144565A}"/>
    <dgm:cxn modelId="{B7D8FC84-8842-475D-B44C-80FF6904DC65}" type="presOf" srcId="{8C80965D-2527-4DAB-BD2B-2FB1428721C3}" destId="{A73E26C6-B9CF-457B-A379-7BFDCEAB1E0B}" srcOrd="0" destOrd="0" presId="urn:microsoft.com/office/officeart/2005/8/layout/equation1"/>
    <dgm:cxn modelId="{3B656A8E-0629-407F-B818-9D4E112B47CC}" type="presOf" srcId="{ABC119CC-9333-433D-9473-65B203380F09}" destId="{817549A9-2EE3-496D-9B5B-B2237688BB7C}" srcOrd="0" destOrd="0" presId="urn:microsoft.com/office/officeart/2005/8/layout/equation1"/>
    <dgm:cxn modelId="{A8BA6FA5-568D-465E-8816-0AE5D7E4EB26}" type="presOf" srcId="{838E368E-6AED-48FF-95A7-0A82849B4BBB}" destId="{589BAE32-6BF3-46E3-95A2-31CE89A010AE}" srcOrd="0" destOrd="0" presId="urn:microsoft.com/office/officeart/2005/8/layout/equation1"/>
    <dgm:cxn modelId="{BE47BDB6-F13B-4938-A8D4-BD921BA27C25}" type="presOf" srcId="{88132BFA-7166-494B-8AD0-5061E144565A}" destId="{D2EB638E-26B7-4430-BE56-FA0525E7D6F2}" srcOrd="0" destOrd="0" presId="urn:microsoft.com/office/officeart/2005/8/layout/equation1"/>
    <dgm:cxn modelId="{A8B9E6B8-EAFC-4BE2-99CF-8FB47B3B09B8}" srcId="{838E368E-6AED-48FF-95A7-0A82849B4BBB}" destId="{ABC119CC-9333-433D-9473-65B203380F09}" srcOrd="2" destOrd="0" parTransId="{F1FDBD04-5D00-4CCC-B226-5AB1A6B91137}" sibTransId="{A9CB5ED9-EB56-49A3-92F4-2590A3507192}"/>
    <dgm:cxn modelId="{F45101D0-56F2-4A11-B4E3-86BB90A0C5F9}" type="presOf" srcId="{949E03B4-8B3A-4157-B1FF-1DFE4673A1E0}" destId="{D4255F14-0F54-4A9B-BA46-29B1050E76F8}" srcOrd="0" destOrd="0" presId="urn:microsoft.com/office/officeart/2005/8/layout/equation1"/>
    <dgm:cxn modelId="{642ECDF1-96A3-4616-B1DA-6082D95DB582}" type="presOf" srcId="{DA1DC94C-184C-4DFF-9766-AF56862EED46}" destId="{A60B133F-6EF6-4050-A459-5E335B498F0A}" srcOrd="0" destOrd="0" presId="urn:microsoft.com/office/officeart/2005/8/layout/equation1"/>
    <dgm:cxn modelId="{0BFE52AD-32CE-42E0-97AC-BDC208CEEEC5}" type="presParOf" srcId="{589BAE32-6BF3-46E3-95A2-31CE89A010AE}" destId="{A73E26C6-B9CF-457B-A379-7BFDCEAB1E0B}" srcOrd="0" destOrd="0" presId="urn:microsoft.com/office/officeart/2005/8/layout/equation1"/>
    <dgm:cxn modelId="{2BD09549-86A4-44C2-8064-234D842E4460}" type="presParOf" srcId="{589BAE32-6BF3-46E3-95A2-31CE89A010AE}" destId="{75BBC454-B8F4-41B8-A689-EF10B0D6F73E}" srcOrd="1" destOrd="0" presId="urn:microsoft.com/office/officeart/2005/8/layout/equation1"/>
    <dgm:cxn modelId="{7C666D01-1B35-4AC2-850A-D83B945B5DCD}" type="presParOf" srcId="{589BAE32-6BF3-46E3-95A2-31CE89A010AE}" destId="{D2EB638E-26B7-4430-BE56-FA0525E7D6F2}" srcOrd="2" destOrd="0" presId="urn:microsoft.com/office/officeart/2005/8/layout/equation1"/>
    <dgm:cxn modelId="{1D863D9C-06BE-41C0-85D4-D9AB6B2BD15F}" type="presParOf" srcId="{589BAE32-6BF3-46E3-95A2-31CE89A010AE}" destId="{F737C8AC-BD98-41BA-B09E-C3EDE0C7F07A}" srcOrd="3" destOrd="0" presId="urn:microsoft.com/office/officeart/2005/8/layout/equation1"/>
    <dgm:cxn modelId="{19D53AD7-0F9C-4223-85BF-97FD99995DCC}" type="presParOf" srcId="{589BAE32-6BF3-46E3-95A2-31CE89A010AE}" destId="{D4255F14-0F54-4A9B-BA46-29B1050E76F8}" srcOrd="4" destOrd="0" presId="urn:microsoft.com/office/officeart/2005/8/layout/equation1"/>
    <dgm:cxn modelId="{3668504C-58FE-46E5-8B67-6A2BA799A03C}" type="presParOf" srcId="{589BAE32-6BF3-46E3-95A2-31CE89A010AE}" destId="{40926BB8-BE8A-4D50-8DBC-E57746678011}" srcOrd="5" destOrd="0" presId="urn:microsoft.com/office/officeart/2005/8/layout/equation1"/>
    <dgm:cxn modelId="{4D0319D1-FD75-4B2A-AD4C-A00232D2A9AF}" type="presParOf" srcId="{589BAE32-6BF3-46E3-95A2-31CE89A010AE}" destId="{A60B133F-6EF6-4050-A459-5E335B498F0A}" srcOrd="6" destOrd="0" presId="urn:microsoft.com/office/officeart/2005/8/layout/equation1"/>
    <dgm:cxn modelId="{2F982E3D-E450-46C1-86C2-288736C79592}" type="presParOf" srcId="{589BAE32-6BF3-46E3-95A2-31CE89A010AE}" destId="{37261719-D758-42B0-9B83-BBB8EB43BD95}" srcOrd="7" destOrd="0" presId="urn:microsoft.com/office/officeart/2005/8/layout/equation1"/>
    <dgm:cxn modelId="{9BE9DCE1-4B59-4CBC-BE89-AACB9E92E466}" type="presParOf" srcId="{589BAE32-6BF3-46E3-95A2-31CE89A010AE}" destId="{817549A9-2EE3-496D-9B5B-B2237688BB7C}"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755AA01-7ECE-4A37-BB7A-EA2C1603A50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8E081BE6-F21D-4796-A3C1-F598BEFABE0F}">
      <dgm:prSet phldrT="[Text]" phldr="0"/>
      <dgm:spPr/>
      <dgm:t>
        <a:bodyPr/>
        <a:lstStyle/>
        <a:p>
          <a:r>
            <a:rPr lang="en-US">
              <a:latin typeface="Trade Gothic Next Cond"/>
            </a:rPr>
            <a:t>X%y</a:t>
          </a:r>
          <a:endParaRPr lang="en-US"/>
        </a:p>
      </dgm:t>
    </dgm:pt>
    <dgm:pt modelId="{3C8FA0ED-87F7-4892-BEFF-BB3B1651E1A1}" type="parTrans" cxnId="{430EABB2-0329-4A12-A9D9-D2D1BD17C789}">
      <dgm:prSet/>
      <dgm:spPr/>
      <dgm:t>
        <a:bodyPr/>
        <a:lstStyle/>
        <a:p>
          <a:endParaRPr lang="en-US"/>
        </a:p>
      </dgm:t>
    </dgm:pt>
    <dgm:pt modelId="{CC27FA5B-5112-460C-92BD-6F190B8EC885}" type="sibTrans" cxnId="{430EABB2-0329-4A12-A9D9-D2D1BD17C789}">
      <dgm:prSet/>
      <dgm:spPr/>
      <dgm:t>
        <a:bodyPr/>
        <a:lstStyle/>
        <a:p>
          <a:endParaRPr lang="en-US"/>
        </a:p>
      </dgm:t>
    </dgm:pt>
    <dgm:pt modelId="{A895C555-19B5-4883-AB42-D5B06555C417}">
      <dgm:prSet phldrT="[Text]" phldr="0"/>
      <dgm:spPr/>
      <dgm:t>
        <a:bodyPr/>
        <a:lstStyle/>
        <a:p>
          <a:r>
            <a:rPr lang="en-US">
              <a:latin typeface="Trade Gothic Next Cond"/>
            </a:rPr>
            <a:t>X-(x/y)*y</a:t>
          </a:r>
          <a:endParaRPr lang="en-US"/>
        </a:p>
      </dgm:t>
    </dgm:pt>
    <dgm:pt modelId="{5D04CCF4-1EE1-4653-AE64-1AC7E059240F}" type="parTrans" cxnId="{920F44D9-C912-4658-BF54-21E11FEB5993}">
      <dgm:prSet/>
      <dgm:spPr/>
      <dgm:t>
        <a:bodyPr/>
        <a:lstStyle/>
        <a:p>
          <a:endParaRPr lang="en-US"/>
        </a:p>
      </dgm:t>
    </dgm:pt>
    <dgm:pt modelId="{FA2696D8-24A2-4128-B045-2C6F238099C0}" type="sibTrans" cxnId="{920F44D9-C912-4658-BF54-21E11FEB5993}">
      <dgm:prSet/>
      <dgm:spPr/>
      <dgm:t>
        <a:bodyPr/>
        <a:lstStyle/>
        <a:p>
          <a:endParaRPr lang="en-US"/>
        </a:p>
      </dgm:t>
    </dgm:pt>
    <dgm:pt modelId="{A424F717-B6E1-4259-ACC0-BA0A84CF8ACD}">
      <dgm:prSet phldrT="[Text]" phldr="0"/>
      <dgm:spPr/>
      <dgm:t>
        <a:bodyPr/>
        <a:lstStyle/>
        <a:p>
          <a:r>
            <a:rPr lang="en-US">
              <a:latin typeface="Trade Gothic Next Cond"/>
            </a:rPr>
            <a:t>18%3</a:t>
          </a:r>
          <a:endParaRPr lang="en-US"/>
        </a:p>
      </dgm:t>
    </dgm:pt>
    <dgm:pt modelId="{E5D72243-0BD4-41F8-B5E3-10AAF0F081C4}" type="parTrans" cxnId="{5A214802-B615-4E30-9B50-A48EEBD529FD}">
      <dgm:prSet/>
      <dgm:spPr/>
      <dgm:t>
        <a:bodyPr/>
        <a:lstStyle/>
        <a:p>
          <a:endParaRPr lang="en-US"/>
        </a:p>
      </dgm:t>
    </dgm:pt>
    <dgm:pt modelId="{30C80174-B313-459A-B6BB-173262DBE703}" type="sibTrans" cxnId="{5A214802-B615-4E30-9B50-A48EEBD529FD}">
      <dgm:prSet/>
      <dgm:spPr/>
      <dgm:t>
        <a:bodyPr/>
        <a:lstStyle/>
        <a:p>
          <a:endParaRPr lang="en-US"/>
        </a:p>
      </dgm:t>
    </dgm:pt>
    <dgm:pt modelId="{C8AFE7DC-5DD4-46B8-9BA8-B1F27AA1220C}">
      <dgm:prSet phldrT="[Text]" phldr="0"/>
      <dgm:spPr/>
      <dgm:t>
        <a:bodyPr/>
        <a:lstStyle/>
        <a:p>
          <a:r>
            <a:rPr lang="en-US">
              <a:latin typeface="Trade Gothic Next Cond"/>
            </a:rPr>
            <a:t>18-(18/3)*3</a:t>
          </a:r>
          <a:endParaRPr lang="en-US"/>
        </a:p>
      </dgm:t>
    </dgm:pt>
    <dgm:pt modelId="{A8865DF8-02C6-432D-ABFB-659729423F4C}" type="parTrans" cxnId="{7B0CF181-61FD-4C4E-BCBF-CD9653B4C779}">
      <dgm:prSet/>
      <dgm:spPr/>
      <dgm:t>
        <a:bodyPr/>
        <a:lstStyle/>
        <a:p>
          <a:endParaRPr lang="en-US"/>
        </a:p>
      </dgm:t>
    </dgm:pt>
    <dgm:pt modelId="{E085B6AB-56B5-4257-B3F9-0378879C53D5}" type="sibTrans" cxnId="{7B0CF181-61FD-4C4E-BCBF-CD9653B4C779}">
      <dgm:prSet/>
      <dgm:spPr/>
      <dgm:t>
        <a:bodyPr/>
        <a:lstStyle/>
        <a:p>
          <a:endParaRPr lang="en-US"/>
        </a:p>
      </dgm:t>
    </dgm:pt>
    <dgm:pt modelId="{25FBB66C-0595-4B25-B949-AA891FA20093}">
      <dgm:prSet phldrT="[Text]" phldr="0"/>
      <dgm:spPr/>
      <dgm:t>
        <a:bodyPr/>
        <a:lstStyle/>
        <a:p>
          <a:r>
            <a:rPr lang="en-US" dirty="0">
              <a:latin typeface="Trade Gothic Next Cond"/>
            </a:rPr>
            <a:t>18-(3)*3</a:t>
          </a:r>
          <a:endParaRPr lang="en-US" dirty="0"/>
        </a:p>
      </dgm:t>
    </dgm:pt>
    <dgm:pt modelId="{E7595603-DB39-4E60-A1D6-1E054997500B}" type="parTrans" cxnId="{00A24558-4E16-4BCD-A015-3F04BF143A7A}">
      <dgm:prSet/>
      <dgm:spPr/>
      <dgm:t>
        <a:bodyPr/>
        <a:lstStyle/>
        <a:p>
          <a:endParaRPr lang="en-US"/>
        </a:p>
      </dgm:t>
    </dgm:pt>
    <dgm:pt modelId="{54D8E001-D545-429F-A3CE-B843818EB3B2}" type="sibTrans" cxnId="{00A24558-4E16-4BCD-A015-3F04BF143A7A}">
      <dgm:prSet/>
      <dgm:spPr/>
      <dgm:t>
        <a:bodyPr/>
        <a:lstStyle/>
        <a:p>
          <a:endParaRPr lang="en-US"/>
        </a:p>
      </dgm:t>
    </dgm:pt>
    <dgm:pt modelId="{B2527B60-D6F1-464E-893E-83C6EC557C81}">
      <dgm:prSet phldrT="[Text]" phldr="0"/>
      <dgm:spPr/>
      <dgm:t>
        <a:bodyPr/>
        <a:lstStyle/>
        <a:p>
          <a:r>
            <a:rPr lang="en-US">
              <a:latin typeface="Trade Gothic Next Cond"/>
            </a:rPr>
            <a:t>18-3</a:t>
          </a:r>
          <a:endParaRPr lang="en-US"/>
        </a:p>
      </dgm:t>
    </dgm:pt>
    <dgm:pt modelId="{F7FF2969-57B7-4032-B840-FBBA6921C550}" type="parTrans" cxnId="{D337B40B-D305-46DB-922A-B7CC0AB256B0}">
      <dgm:prSet/>
      <dgm:spPr/>
      <dgm:t>
        <a:bodyPr/>
        <a:lstStyle/>
        <a:p>
          <a:endParaRPr lang="en-US"/>
        </a:p>
      </dgm:t>
    </dgm:pt>
    <dgm:pt modelId="{E6F88BFA-BD5D-4097-879B-4CC72EE76E36}" type="sibTrans" cxnId="{D337B40B-D305-46DB-922A-B7CC0AB256B0}">
      <dgm:prSet/>
      <dgm:spPr/>
      <dgm:t>
        <a:bodyPr/>
        <a:lstStyle/>
        <a:p>
          <a:endParaRPr lang="en-US"/>
        </a:p>
      </dgm:t>
    </dgm:pt>
    <dgm:pt modelId="{4C6B2DB9-283E-4C4E-9117-9C9B83636898}" type="pres">
      <dgm:prSet presAssocID="{4755AA01-7ECE-4A37-BB7A-EA2C1603A502}" presName="linearFlow" presStyleCnt="0">
        <dgm:presLayoutVars>
          <dgm:dir/>
          <dgm:animLvl val="lvl"/>
          <dgm:resizeHandles val="exact"/>
        </dgm:presLayoutVars>
      </dgm:prSet>
      <dgm:spPr/>
    </dgm:pt>
    <dgm:pt modelId="{25AF3A6B-7581-46B4-B606-1D822F02FBAE}" type="pres">
      <dgm:prSet presAssocID="{8E081BE6-F21D-4796-A3C1-F598BEFABE0F}" presName="composite" presStyleCnt="0"/>
      <dgm:spPr/>
    </dgm:pt>
    <dgm:pt modelId="{8A9B3455-8CD4-4852-8D07-D5ABFF59C748}" type="pres">
      <dgm:prSet presAssocID="{8E081BE6-F21D-4796-A3C1-F598BEFABE0F}" presName="parentText" presStyleLbl="alignNode1" presStyleIdx="0" presStyleCnt="3">
        <dgm:presLayoutVars>
          <dgm:chMax val="1"/>
          <dgm:bulletEnabled val="1"/>
        </dgm:presLayoutVars>
      </dgm:prSet>
      <dgm:spPr/>
    </dgm:pt>
    <dgm:pt modelId="{531FFCF7-D254-4DC1-AB87-93C554325324}" type="pres">
      <dgm:prSet presAssocID="{8E081BE6-F21D-4796-A3C1-F598BEFABE0F}" presName="descendantText" presStyleLbl="alignAcc1" presStyleIdx="0" presStyleCnt="3">
        <dgm:presLayoutVars>
          <dgm:bulletEnabled val="1"/>
        </dgm:presLayoutVars>
      </dgm:prSet>
      <dgm:spPr/>
    </dgm:pt>
    <dgm:pt modelId="{535210E4-EE7F-4FC0-AB30-027C677C2E71}" type="pres">
      <dgm:prSet presAssocID="{CC27FA5B-5112-460C-92BD-6F190B8EC885}" presName="sp" presStyleCnt="0"/>
      <dgm:spPr/>
    </dgm:pt>
    <dgm:pt modelId="{928DC63B-24BE-4E96-AA06-3B5EB3D18502}" type="pres">
      <dgm:prSet presAssocID="{A424F717-B6E1-4259-ACC0-BA0A84CF8ACD}" presName="composite" presStyleCnt="0"/>
      <dgm:spPr/>
    </dgm:pt>
    <dgm:pt modelId="{3E84DAD1-9B1A-4DCF-8B1B-A87326B8A068}" type="pres">
      <dgm:prSet presAssocID="{A424F717-B6E1-4259-ACC0-BA0A84CF8ACD}" presName="parentText" presStyleLbl="alignNode1" presStyleIdx="1" presStyleCnt="3">
        <dgm:presLayoutVars>
          <dgm:chMax val="1"/>
          <dgm:bulletEnabled val="1"/>
        </dgm:presLayoutVars>
      </dgm:prSet>
      <dgm:spPr/>
    </dgm:pt>
    <dgm:pt modelId="{B7CE26A6-AD46-407A-987D-392650B9964E}" type="pres">
      <dgm:prSet presAssocID="{A424F717-B6E1-4259-ACC0-BA0A84CF8ACD}" presName="descendantText" presStyleLbl="alignAcc1" presStyleIdx="1" presStyleCnt="3">
        <dgm:presLayoutVars>
          <dgm:bulletEnabled val="1"/>
        </dgm:presLayoutVars>
      </dgm:prSet>
      <dgm:spPr/>
    </dgm:pt>
    <dgm:pt modelId="{6E8F90C8-830F-48A9-BD32-B523E2C97620}" type="pres">
      <dgm:prSet presAssocID="{30C80174-B313-459A-B6BB-173262DBE703}" presName="sp" presStyleCnt="0"/>
      <dgm:spPr/>
    </dgm:pt>
    <dgm:pt modelId="{D35FD3E2-A170-4FC8-AA59-FA18B360F50D}" type="pres">
      <dgm:prSet presAssocID="{25FBB66C-0595-4B25-B949-AA891FA20093}" presName="composite" presStyleCnt="0"/>
      <dgm:spPr/>
    </dgm:pt>
    <dgm:pt modelId="{249BD592-FE51-4027-A32E-C493631DC298}" type="pres">
      <dgm:prSet presAssocID="{25FBB66C-0595-4B25-B949-AA891FA20093}" presName="parentText" presStyleLbl="alignNode1" presStyleIdx="2" presStyleCnt="3">
        <dgm:presLayoutVars>
          <dgm:chMax val="1"/>
          <dgm:bulletEnabled val="1"/>
        </dgm:presLayoutVars>
      </dgm:prSet>
      <dgm:spPr/>
    </dgm:pt>
    <dgm:pt modelId="{0EC59C74-82DE-4076-8E70-E508C0D9F483}" type="pres">
      <dgm:prSet presAssocID="{25FBB66C-0595-4B25-B949-AA891FA20093}" presName="descendantText" presStyleLbl="alignAcc1" presStyleIdx="2" presStyleCnt="3">
        <dgm:presLayoutVars>
          <dgm:bulletEnabled val="1"/>
        </dgm:presLayoutVars>
      </dgm:prSet>
      <dgm:spPr/>
    </dgm:pt>
  </dgm:ptLst>
  <dgm:cxnLst>
    <dgm:cxn modelId="{5A214802-B615-4E30-9B50-A48EEBD529FD}" srcId="{4755AA01-7ECE-4A37-BB7A-EA2C1603A502}" destId="{A424F717-B6E1-4259-ACC0-BA0A84CF8ACD}" srcOrd="1" destOrd="0" parTransId="{E5D72243-0BD4-41F8-B5E3-10AAF0F081C4}" sibTransId="{30C80174-B313-459A-B6BB-173262DBE703}"/>
    <dgm:cxn modelId="{D337B40B-D305-46DB-922A-B7CC0AB256B0}" srcId="{25FBB66C-0595-4B25-B949-AA891FA20093}" destId="{B2527B60-D6F1-464E-893E-83C6EC557C81}" srcOrd="0" destOrd="0" parTransId="{F7FF2969-57B7-4032-B840-FBBA6921C550}" sibTransId="{E6F88BFA-BD5D-4097-879B-4CC72EE76E36}"/>
    <dgm:cxn modelId="{DFFE9B1A-8C34-4377-947D-BE4C6AF58826}" type="presOf" srcId="{8E081BE6-F21D-4796-A3C1-F598BEFABE0F}" destId="{8A9B3455-8CD4-4852-8D07-D5ABFF59C748}" srcOrd="0" destOrd="0" presId="urn:microsoft.com/office/officeart/2005/8/layout/chevron2"/>
    <dgm:cxn modelId="{517E9374-D40D-4564-9D2E-BF551E1BAF25}" type="presOf" srcId="{4755AA01-7ECE-4A37-BB7A-EA2C1603A502}" destId="{4C6B2DB9-283E-4C4E-9117-9C9B83636898}" srcOrd="0" destOrd="0" presId="urn:microsoft.com/office/officeart/2005/8/layout/chevron2"/>
    <dgm:cxn modelId="{E76C8076-BB85-4261-A632-4C422DE95055}" type="presOf" srcId="{B2527B60-D6F1-464E-893E-83C6EC557C81}" destId="{0EC59C74-82DE-4076-8E70-E508C0D9F483}" srcOrd="0" destOrd="0" presId="urn:microsoft.com/office/officeart/2005/8/layout/chevron2"/>
    <dgm:cxn modelId="{00A24558-4E16-4BCD-A015-3F04BF143A7A}" srcId="{4755AA01-7ECE-4A37-BB7A-EA2C1603A502}" destId="{25FBB66C-0595-4B25-B949-AA891FA20093}" srcOrd="2" destOrd="0" parTransId="{E7595603-DB39-4E60-A1D6-1E054997500B}" sibTransId="{54D8E001-D545-429F-A3CE-B843818EB3B2}"/>
    <dgm:cxn modelId="{7B0CF181-61FD-4C4E-BCBF-CD9653B4C779}" srcId="{A424F717-B6E1-4259-ACC0-BA0A84CF8ACD}" destId="{C8AFE7DC-5DD4-46B8-9BA8-B1F27AA1220C}" srcOrd="0" destOrd="0" parTransId="{A8865DF8-02C6-432D-ABFB-659729423F4C}" sibTransId="{E085B6AB-56B5-4257-B3F9-0378879C53D5}"/>
    <dgm:cxn modelId="{6C105E93-CC1F-4731-A1B1-90CFC7434581}" type="presOf" srcId="{A895C555-19B5-4883-AB42-D5B06555C417}" destId="{531FFCF7-D254-4DC1-AB87-93C554325324}" srcOrd="0" destOrd="0" presId="urn:microsoft.com/office/officeart/2005/8/layout/chevron2"/>
    <dgm:cxn modelId="{48ED8BA1-672C-4169-9C1A-6CD19DF70A9D}" type="presOf" srcId="{C8AFE7DC-5DD4-46B8-9BA8-B1F27AA1220C}" destId="{B7CE26A6-AD46-407A-987D-392650B9964E}" srcOrd="0" destOrd="0" presId="urn:microsoft.com/office/officeart/2005/8/layout/chevron2"/>
    <dgm:cxn modelId="{430EABB2-0329-4A12-A9D9-D2D1BD17C789}" srcId="{4755AA01-7ECE-4A37-BB7A-EA2C1603A502}" destId="{8E081BE6-F21D-4796-A3C1-F598BEFABE0F}" srcOrd="0" destOrd="0" parTransId="{3C8FA0ED-87F7-4892-BEFF-BB3B1651E1A1}" sibTransId="{CC27FA5B-5112-460C-92BD-6F190B8EC885}"/>
    <dgm:cxn modelId="{41B280D2-150E-4C85-A49D-7D481495A2D3}" type="presOf" srcId="{25FBB66C-0595-4B25-B949-AA891FA20093}" destId="{249BD592-FE51-4027-A32E-C493631DC298}" srcOrd="0" destOrd="0" presId="urn:microsoft.com/office/officeart/2005/8/layout/chevron2"/>
    <dgm:cxn modelId="{920F44D9-C912-4658-BF54-21E11FEB5993}" srcId="{8E081BE6-F21D-4796-A3C1-F598BEFABE0F}" destId="{A895C555-19B5-4883-AB42-D5B06555C417}" srcOrd="0" destOrd="0" parTransId="{5D04CCF4-1EE1-4653-AE64-1AC7E059240F}" sibTransId="{FA2696D8-24A2-4128-B045-2C6F238099C0}"/>
    <dgm:cxn modelId="{25B304F6-BC84-489B-9885-4592F24B9985}" type="presOf" srcId="{A424F717-B6E1-4259-ACC0-BA0A84CF8ACD}" destId="{3E84DAD1-9B1A-4DCF-8B1B-A87326B8A068}" srcOrd="0" destOrd="0" presId="urn:microsoft.com/office/officeart/2005/8/layout/chevron2"/>
    <dgm:cxn modelId="{27625E5D-96C1-42F4-88B8-F86D359175D6}" type="presParOf" srcId="{4C6B2DB9-283E-4C4E-9117-9C9B83636898}" destId="{25AF3A6B-7581-46B4-B606-1D822F02FBAE}" srcOrd="0" destOrd="0" presId="urn:microsoft.com/office/officeart/2005/8/layout/chevron2"/>
    <dgm:cxn modelId="{0547039D-835A-4141-8CCC-0601E4F1A5B6}" type="presParOf" srcId="{25AF3A6B-7581-46B4-B606-1D822F02FBAE}" destId="{8A9B3455-8CD4-4852-8D07-D5ABFF59C748}" srcOrd="0" destOrd="0" presId="urn:microsoft.com/office/officeart/2005/8/layout/chevron2"/>
    <dgm:cxn modelId="{07312B36-D9BE-44F8-AB2D-B65A1C3AAD18}" type="presParOf" srcId="{25AF3A6B-7581-46B4-B606-1D822F02FBAE}" destId="{531FFCF7-D254-4DC1-AB87-93C554325324}" srcOrd="1" destOrd="0" presId="urn:microsoft.com/office/officeart/2005/8/layout/chevron2"/>
    <dgm:cxn modelId="{00F880AB-42C1-4C97-BE3F-5A3F4E767FC7}" type="presParOf" srcId="{4C6B2DB9-283E-4C4E-9117-9C9B83636898}" destId="{535210E4-EE7F-4FC0-AB30-027C677C2E71}" srcOrd="1" destOrd="0" presId="urn:microsoft.com/office/officeart/2005/8/layout/chevron2"/>
    <dgm:cxn modelId="{A4F36D83-6F35-42A9-A30E-71A270192313}" type="presParOf" srcId="{4C6B2DB9-283E-4C4E-9117-9C9B83636898}" destId="{928DC63B-24BE-4E96-AA06-3B5EB3D18502}" srcOrd="2" destOrd="0" presId="urn:microsoft.com/office/officeart/2005/8/layout/chevron2"/>
    <dgm:cxn modelId="{8BE8C14A-8FF1-4CB6-8551-DE410AE889A8}" type="presParOf" srcId="{928DC63B-24BE-4E96-AA06-3B5EB3D18502}" destId="{3E84DAD1-9B1A-4DCF-8B1B-A87326B8A068}" srcOrd="0" destOrd="0" presId="urn:microsoft.com/office/officeart/2005/8/layout/chevron2"/>
    <dgm:cxn modelId="{A2E55F34-7F67-4426-BAD2-5F1BE1317234}" type="presParOf" srcId="{928DC63B-24BE-4E96-AA06-3B5EB3D18502}" destId="{B7CE26A6-AD46-407A-987D-392650B9964E}" srcOrd="1" destOrd="0" presId="urn:microsoft.com/office/officeart/2005/8/layout/chevron2"/>
    <dgm:cxn modelId="{BAF0BE7E-CC55-4B29-92CB-FB227F5266DD}" type="presParOf" srcId="{4C6B2DB9-283E-4C4E-9117-9C9B83636898}" destId="{6E8F90C8-830F-48A9-BD32-B523E2C97620}" srcOrd="3" destOrd="0" presId="urn:microsoft.com/office/officeart/2005/8/layout/chevron2"/>
    <dgm:cxn modelId="{BCDC715B-87B3-456A-9A1B-7F83C6AEBD3E}" type="presParOf" srcId="{4C6B2DB9-283E-4C4E-9117-9C9B83636898}" destId="{D35FD3E2-A170-4FC8-AA59-FA18B360F50D}" srcOrd="4" destOrd="0" presId="urn:microsoft.com/office/officeart/2005/8/layout/chevron2"/>
    <dgm:cxn modelId="{226A9A82-C723-486E-AAC8-C5F8E07BBD2E}" type="presParOf" srcId="{D35FD3E2-A170-4FC8-AA59-FA18B360F50D}" destId="{249BD592-FE51-4027-A32E-C493631DC298}" srcOrd="0" destOrd="0" presId="urn:microsoft.com/office/officeart/2005/8/layout/chevron2"/>
    <dgm:cxn modelId="{077C9214-A342-43C2-B179-695FFD8BED74}" type="presParOf" srcId="{D35FD3E2-A170-4FC8-AA59-FA18B360F50D}" destId="{0EC59C74-82DE-4076-8E70-E508C0D9F48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9CFB13C-AC76-4CBA-9EF1-21393DECE36A}" type="doc">
      <dgm:prSet loTypeId="urn:microsoft.com/office/officeart/2017/3/layout/HorizontalPathTimeline" loCatId="timeline" qsTypeId="urn:microsoft.com/office/officeart/2005/8/quickstyle/simple1" qsCatId="simple" csTypeId="urn:microsoft.com/office/officeart/2005/8/colors/accent1_2" csCatId="accent1" phldr="1"/>
      <dgm:spPr/>
      <dgm:t>
        <a:bodyPr/>
        <a:lstStyle/>
        <a:p>
          <a:endParaRPr lang="en-US"/>
        </a:p>
      </dgm:t>
    </dgm:pt>
    <dgm:pt modelId="{20390C7F-5661-43FC-A739-0288F8EA4E3C}">
      <dgm:prSet phldrT="[Text]" phldr="0"/>
      <dgm:spPr/>
      <dgm:t>
        <a:bodyPr/>
        <a:lstStyle/>
        <a:p>
          <a:pPr>
            <a:defRPr b="1"/>
          </a:pPr>
          <a:endParaRPr lang="en-US" dirty="0"/>
        </a:p>
      </dgm:t>
    </dgm:pt>
    <dgm:pt modelId="{D09B0796-0BE3-43FB-A1FE-8D1DD8E83B43}" type="parTrans" cxnId="{A463C24D-08EE-49EB-BB8F-E68F99FC2F3F}">
      <dgm:prSet/>
      <dgm:spPr/>
      <dgm:t>
        <a:bodyPr/>
        <a:lstStyle/>
        <a:p>
          <a:endParaRPr lang="en-US"/>
        </a:p>
      </dgm:t>
    </dgm:pt>
    <dgm:pt modelId="{4E657DAA-9318-4DB7-A811-E21085017B54}" type="sibTrans" cxnId="{A463C24D-08EE-49EB-BB8F-E68F99FC2F3F}">
      <dgm:prSet/>
      <dgm:spPr/>
      <dgm:t>
        <a:bodyPr/>
        <a:lstStyle/>
        <a:p>
          <a:endParaRPr lang="en-US"/>
        </a:p>
      </dgm:t>
    </dgm:pt>
    <dgm:pt modelId="{026EDB35-92F6-4441-849B-CD0CCDEB8A38}">
      <dgm:prSet phldrT="[Text]" phldr="0"/>
      <dgm:spPr/>
      <dgm:t>
        <a:bodyPr/>
        <a:lstStyle/>
        <a:p>
          <a:r>
            <a:rPr lang="en-US">
              <a:latin typeface="Trade Gothic Next Cond"/>
            </a:rPr>
            <a:t>Card ID</a:t>
          </a:r>
          <a:endParaRPr lang="en-US"/>
        </a:p>
      </dgm:t>
    </dgm:pt>
    <dgm:pt modelId="{64C3161C-6D07-4917-9387-AF99D96C3678}" type="parTrans" cxnId="{64525905-7D92-4A41-9950-5D1627FD85CC}">
      <dgm:prSet/>
      <dgm:spPr/>
      <dgm:t>
        <a:bodyPr/>
        <a:lstStyle/>
        <a:p>
          <a:endParaRPr lang="en-US"/>
        </a:p>
      </dgm:t>
    </dgm:pt>
    <dgm:pt modelId="{3B9DA556-BDC8-4643-822C-9CA4182FC434}" type="sibTrans" cxnId="{64525905-7D92-4A41-9950-5D1627FD85CC}">
      <dgm:prSet/>
      <dgm:spPr/>
      <dgm:t>
        <a:bodyPr/>
        <a:lstStyle/>
        <a:p>
          <a:endParaRPr lang="en-US"/>
        </a:p>
      </dgm:t>
    </dgm:pt>
    <dgm:pt modelId="{1E7A8390-31C5-4A40-B464-EDCE0A8DD2F5}">
      <dgm:prSet phldrT="[Text]" phldr="0"/>
      <dgm:spPr/>
      <dgm:t>
        <a:bodyPr/>
        <a:lstStyle/>
        <a:p>
          <a:pPr>
            <a:defRPr b="1"/>
          </a:pPr>
          <a:r>
            <a:rPr lang="en-US">
              <a:latin typeface="Trade Gothic Next Cond"/>
            </a:rPr>
            <a:t>identifiers</a:t>
          </a:r>
          <a:endParaRPr lang="en-US"/>
        </a:p>
      </dgm:t>
    </dgm:pt>
    <dgm:pt modelId="{05A99E08-CB22-4E73-B461-F8F89E7FF68B}" type="parTrans" cxnId="{6DAD2DE1-6593-4D62-9367-86F80733DE6C}">
      <dgm:prSet/>
      <dgm:spPr/>
      <dgm:t>
        <a:bodyPr/>
        <a:lstStyle/>
        <a:p>
          <a:endParaRPr lang="en-US"/>
        </a:p>
      </dgm:t>
    </dgm:pt>
    <dgm:pt modelId="{893E73DA-60C0-4E3C-8DB5-704025CC2D31}" type="sibTrans" cxnId="{6DAD2DE1-6593-4D62-9367-86F80733DE6C}">
      <dgm:prSet/>
      <dgm:spPr/>
      <dgm:t>
        <a:bodyPr/>
        <a:lstStyle/>
        <a:p>
          <a:endParaRPr lang="en-US"/>
        </a:p>
      </dgm:t>
    </dgm:pt>
    <dgm:pt modelId="{37F4CE79-2916-4D92-9134-88894674887B}">
      <dgm:prSet phldrT="[Text]" phldr="0"/>
      <dgm:spPr/>
      <dgm:t>
        <a:bodyPr/>
        <a:lstStyle/>
        <a:p>
          <a:r>
            <a:rPr lang="en-US" dirty="0">
              <a:latin typeface="Trade Gothic Next Cond"/>
            </a:rPr>
            <a:t>Bowiestate University</a:t>
          </a:r>
          <a:endParaRPr lang="en-US" dirty="0"/>
        </a:p>
      </dgm:t>
    </dgm:pt>
    <dgm:pt modelId="{CFCB58AF-547B-4ACD-9257-499B13EA5E77}" type="parTrans" cxnId="{2EAD1A28-0299-4528-8AEC-508536073C7C}">
      <dgm:prSet/>
      <dgm:spPr/>
      <dgm:t>
        <a:bodyPr/>
        <a:lstStyle/>
        <a:p>
          <a:endParaRPr lang="en-US"/>
        </a:p>
      </dgm:t>
    </dgm:pt>
    <dgm:pt modelId="{2A336C15-5C05-4B9D-9E42-8E790DD8229C}" type="sibTrans" cxnId="{2EAD1A28-0299-4528-8AEC-508536073C7C}">
      <dgm:prSet/>
      <dgm:spPr/>
      <dgm:t>
        <a:bodyPr/>
        <a:lstStyle/>
        <a:p>
          <a:endParaRPr lang="en-US"/>
        </a:p>
      </dgm:t>
    </dgm:pt>
    <dgm:pt modelId="{0D645D35-23CF-4CA5-87E0-701DCC263CF6}">
      <dgm:prSet phldrT="[Text]" phldr="1"/>
      <dgm:spPr/>
      <dgm:t>
        <a:bodyPr/>
        <a:lstStyle/>
        <a:p>
          <a:pPr>
            <a:defRPr b="1"/>
          </a:pPr>
          <a:endParaRPr lang="en-US"/>
        </a:p>
      </dgm:t>
    </dgm:pt>
    <dgm:pt modelId="{2E2D0795-7677-41D1-AD91-8FB813E776F8}" type="parTrans" cxnId="{00297852-93C7-427D-A36E-904E35A2839F}">
      <dgm:prSet/>
      <dgm:spPr/>
      <dgm:t>
        <a:bodyPr/>
        <a:lstStyle/>
        <a:p>
          <a:endParaRPr lang="en-US"/>
        </a:p>
      </dgm:t>
    </dgm:pt>
    <dgm:pt modelId="{1AC3984C-EA27-4C3B-81AC-62073D836F6A}" type="sibTrans" cxnId="{00297852-93C7-427D-A36E-904E35A2839F}">
      <dgm:prSet/>
      <dgm:spPr/>
      <dgm:t>
        <a:bodyPr/>
        <a:lstStyle/>
        <a:p>
          <a:endParaRPr lang="en-US"/>
        </a:p>
      </dgm:t>
    </dgm:pt>
    <dgm:pt modelId="{DFF25655-FBA6-44E1-8C18-52A9189AEEEE}">
      <dgm:prSet phldrT="[Text]" phldr="0"/>
      <dgm:spPr/>
      <dgm:t>
        <a:bodyPr/>
        <a:lstStyle/>
        <a:p>
          <a:r>
            <a:rPr lang="en-US">
              <a:latin typeface="Trade Gothic Next Cond"/>
            </a:rPr>
            <a:t>Students </a:t>
          </a:r>
          <a:endParaRPr lang="en-US"/>
        </a:p>
      </dgm:t>
    </dgm:pt>
    <dgm:pt modelId="{4C3BD6FF-8EE2-4BE2-B213-FB476DA340D0}" type="parTrans" cxnId="{60B848C3-3E08-4936-97F4-5174B9905F90}">
      <dgm:prSet/>
      <dgm:spPr/>
      <dgm:t>
        <a:bodyPr/>
        <a:lstStyle/>
        <a:p>
          <a:endParaRPr lang="en-US"/>
        </a:p>
      </dgm:t>
    </dgm:pt>
    <dgm:pt modelId="{64494BCC-9E96-41A6-A255-F51D47A48DA6}" type="sibTrans" cxnId="{60B848C3-3E08-4936-97F4-5174B9905F90}">
      <dgm:prSet/>
      <dgm:spPr/>
      <dgm:t>
        <a:bodyPr/>
        <a:lstStyle/>
        <a:p>
          <a:endParaRPr lang="en-US"/>
        </a:p>
      </dgm:t>
    </dgm:pt>
    <dgm:pt modelId="{6A58F3A5-E2F0-471E-BE06-61007A139D55}">
      <dgm:prSet phldr="0"/>
      <dgm:spPr/>
      <dgm:t>
        <a:bodyPr/>
        <a:lstStyle/>
        <a:p>
          <a:r>
            <a:rPr lang="en-US" dirty="0">
              <a:latin typeface="Trade Gothic Next Cond"/>
            </a:rPr>
            <a:t>names</a:t>
          </a:r>
        </a:p>
      </dgm:t>
    </dgm:pt>
    <dgm:pt modelId="{0EAAEC44-E0EB-4739-A71A-6E57D1CB223E}" type="parTrans" cxnId="{CAE5D567-D3C3-4789-8DFD-2DD6BF075D9E}">
      <dgm:prSet/>
      <dgm:spPr/>
    </dgm:pt>
    <dgm:pt modelId="{1560041E-7943-4B21-BC42-7E31F7895C43}" type="sibTrans" cxnId="{CAE5D567-D3C3-4789-8DFD-2DD6BF075D9E}">
      <dgm:prSet/>
      <dgm:spPr/>
    </dgm:pt>
    <dgm:pt modelId="{091314AD-71A6-448B-9687-9037FF76A0B1}">
      <dgm:prSet phldr="0"/>
      <dgm:spPr/>
      <dgm:t>
        <a:bodyPr/>
        <a:lstStyle/>
        <a:p>
          <a:pPr rtl="0"/>
          <a:r>
            <a:rPr lang="en-US" dirty="0">
              <a:latin typeface="Trade Gothic Next Cond"/>
            </a:rPr>
            <a:t>Student ID</a:t>
          </a:r>
        </a:p>
      </dgm:t>
    </dgm:pt>
    <dgm:pt modelId="{85ECEBAF-5D01-4967-B0AA-9EACB3E7001A}" type="parTrans" cxnId="{19D21393-B859-4763-A3B4-919CD1383BB6}">
      <dgm:prSet/>
      <dgm:spPr/>
    </dgm:pt>
    <dgm:pt modelId="{E1726299-32B9-446A-9F68-081DA3ED1A5A}" type="sibTrans" cxnId="{19D21393-B859-4763-A3B4-919CD1383BB6}">
      <dgm:prSet/>
      <dgm:spPr/>
    </dgm:pt>
    <dgm:pt modelId="{BC3503D4-ED43-43AE-8279-1EE6FBF51098}" type="pres">
      <dgm:prSet presAssocID="{19CFB13C-AC76-4CBA-9EF1-21393DECE36A}" presName="root" presStyleCnt="0">
        <dgm:presLayoutVars>
          <dgm:chMax/>
          <dgm:chPref/>
          <dgm:animLvl val="lvl"/>
        </dgm:presLayoutVars>
      </dgm:prSet>
      <dgm:spPr/>
    </dgm:pt>
    <dgm:pt modelId="{CB1454DA-66BE-4ECA-9F93-C2440E672824}" type="pres">
      <dgm:prSet presAssocID="{19CFB13C-AC76-4CBA-9EF1-21393DECE36A}" presName="divider" presStyleLbl="node1" presStyleIdx="0" presStyleCnt="1"/>
      <dgm:spPr/>
    </dgm:pt>
    <dgm:pt modelId="{44D22B61-75D3-4693-A912-28A0EFF5413C}" type="pres">
      <dgm:prSet presAssocID="{19CFB13C-AC76-4CBA-9EF1-21393DECE36A}" presName="nodes" presStyleCnt="0">
        <dgm:presLayoutVars>
          <dgm:chMax/>
          <dgm:chPref/>
          <dgm:animLvl val="lvl"/>
        </dgm:presLayoutVars>
      </dgm:prSet>
      <dgm:spPr/>
    </dgm:pt>
    <dgm:pt modelId="{28D5824B-8AB5-497A-BF19-864D6317A78A}" type="pres">
      <dgm:prSet presAssocID="{20390C7F-5661-43FC-A739-0288F8EA4E3C}" presName="composite" presStyleCnt="0"/>
      <dgm:spPr/>
    </dgm:pt>
    <dgm:pt modelId="{BBE1641B-D0F8-42AB-970E-7AAB0C016119}" type="pres">
      <dgm:prSet presAssocID="{20390C7F-5661-43FC-A739-0288F8EA4E3C}" presName="L1TextContainer" presStyleLbl="revTx" presStyleIdx="0" presStyleCnt="3">
        <dgm:presLayoutVars>
          <dgm:chMax val="1"/>
          <dgm:chPref val="1"/>
          <dgm:bulletEnabled val="1"/>
        </dgm:presLayoutVars>
      </dgm:prSet>
      <dgm:spPr/>
    </dgm:pt>
    <dgm:pt modelId="{C29BAECA-BE44-4322-88AC-13A62CD2556E}" type="pres">
      <dgm:prSet presAssocID="{20390C7F-5661-43FC-A739-0288F8EA4E3C}" presName="L2TextContainerWrapper" presStyleCnt="0">
        <dgm:presLayoutVars>
          <dgm:chMax val="0"/>
          <dgm:chPref val="0"/>
          <dgm:bulletEnabled val="1"/>
        </dgm:presLayoutVars>
      </dgm:prSet>
      <dgm:spPr/>
    </dgm:pt>
    <dgm:pt modelId="{DC5D0539-DD53-47C5-9127-895D21F42AD9}" type="pres">
      <dgm:prSet presAssocID="{20390C7F-5661-43FC-A739-0288F8EA4E3C}" presName="L2TextContainer" presStyleLbl="bgAccFollowNode1" presStyleIdx="0" presStyleCnt="3"/>
      <dgm:spPr/>
    </dgm:pt>
    <dgm:pt modelId="{B2B405A1-B1B5-4554-A77A-A192F3B234DB}" type="pres">
      <dgm:prSet presAssocID="{20390C7F-5661-43FC-A739-0288F8EA4E3C}" presName="FlexibleEmptyPlaceHolder" presStyleCnt="0"/>
      <dgm:spPr/>
    </dgm:pt>
    <dgm:pt modelId="{F1FE037B-390D-43F8-9DF8-1A105D1DA1F9}" type="pres">
      <dgm:prSet presAssocID="{20390C7F-5661-43FC-A739-0288F8EA4E3C}" presName="ConnectLine" presStyleLbl="alignNode1" presStyleIdx="0" presStyleCnt="3"/>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6AED73C3-7988-4400-90C2-CB11A47788F8}" type="pres">
      <dgm:prSet presAssocID="{20390C7F-5661-43FC-A739-0288F8EA4E3C}" presName="ConnectorPoint" presStyleLbl="fgAcc1" presStyleIdx="0" presStyleCnt="3"/>
      <dgm:spPr>
        <a:solidFill>
          <a:schemeClr val="lt1">
            <a:alpha val="90000"/>
            <a:hueOff val="0"/>
            <a:satOff val="0"/>
            <a:lumOff val="0"/>
            <a:alphaOff val="0"/>
          </a:schemeClr>
        </a:solidFill>
        <a:ln w="12700" cap="flat" cmpd="sng" algn="ctr">
          <a:noFill/>
          <a:prstDash val="solid"/>
          <a:miter lim="800000"/>
        </a:ln>
        <a:effectLst/>
      </dgm:spPr>
    </dgm:pt>
    <dgm:pt modelId="{174345B1-7BB6-4070-A093-B09C82287628}" type="pres">
      <dgm:prSet presAssocID="{20390C7F-5661-43FC-A739-0288F8EA4E3C}" presName="EmptyPlaceHolder" presStyleCnt="0"/>
      <dgm:spPr/>
    </dgm:pt>
    <dgm:pt modelId="{4C4AD4B9-1063-4FED-8264-053E6B431715}" type="pres">
      <dgm:prSet presAssocID="{4E657DAA-9318-4DB7-A811-E21085017B54}" presName="spaceBetweenRectangles" presStyleCnt="0"/>
      <dgm:spPr/>
    </dgm:pt>
    <dgm:pt modelId="{022EE692-22CA-4DBE-8957-12DA9F535C4F}" type="pres">
      <dgm:prSet presAssocID="{1E7A8390-31C5-4A40-B464-EDCE0A8DD2F5}" presName="composite" presStyleCnt="0"/>
      <dgm:spPr/>
    </dgm:pt>
    <dgm:pt modelId="{7E03EB38-51A7-4B7D-8893-BB9862AC25E3}" type="pres">
      <dgm:prSet presAssocID="{1E7A8390-31C5-4A40-B464-EDCE0A8DD2F5}" presName="L1TextContainer" presStyleLbl="revTx" presStyleIdx="1" presStyleCnt="3">
        <dgm:presLayoutVars>
          <dgm:chMax val="1"/>
          <dgm:chPref val="1"/>
          <dgm:bulletEnabled val="1"/>
        </dgm:presLayoutVars>
      </dgm:prSet>
      <dgm:spPr/>
    </dgm:pt>
    <dgm:pt modelId="{474155DC-06EE-47F6-87B8-BACF3DAE4C46}" type="pres">
      <dgm:prSet presAssocID="{1E7A8390-31C5-4A40-B464-EDCE0A8DD2F5}" presName="L2TextContainerWrapper" presStyleCnt="0">
        <dgm:presLayoutVars>
          <dgm:chMax val="0"/>
          <dgm:chPref val="0"/>
          <dgm:bulletEnabled val="1"/>
        </dgm:presLayoutVars>
      </dgm:prSet>
      <dgm:spPr/>
    </dgm:pt>
    <dgm:pt modelId="{76B73264-FEF4-4FC3-99BE-CB065941D513}" type="pres">
      <dgm:prSet presAssocID="{1E7A8390-31C5-4A40-B464-EDCE0A8DD2F5}" presName="L2TextContainer" presStyleLbl="bgAccFollowNode1" presStyleIdx="1" presStyleCnt="3"/>
      <dgm:spPr/>
    </dgm:pt>
    <dgm:pt modelId="{F1767F05-D56A-4E69-A585-220ADD21D1EF}" type="pres">
      <dgm:prSet presAssocID="{1E7A8390-31C5-4A40-B464-EDCE0A8DD2F5}" presName="FlexibleEmptyPlaceHolder" presStyleCnt="0"/>
      <dgm:spPr/>
    </dgm:pt>
    <dgm:pt modelId="{7E5C708D-A161-4505-9701-BFAEFBEDBB4B}" type="pres">
      <dgm:prSet presAssocID="{1E7A8390-31C5-4A40-B464-EDCE0A8DD2F5}" presName="ConnectLine" presStyleLbl="alignNode1" presStyleIdx="1" presStyleCnt="3"/>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9E537837-39E5-47FB-BC10-12632DE36354}" type="pres">
      <dgm:prSet presAssocID="{1E7A8390-31C5-4A40-B464-EDCE0A8DD2F5}" presName="ConnectorPoint" presStyleLbl="fgAcc1" presStyleIdx="1" presStyleCnt="3"/>
      <dgm:spPr>
        <a:solidFill>
          <a:schemeClr val="lt1">
            <a:alpha val="90000"/>
            <a:hueOff val="0"/>
            <a:satOff val="0"/>
            <a:lumOff val="0"/>
            <a:alphaOff val="0"/>
          </a:schemeClr>
        </a:solidFill>
        <a:ln w="12700" cap="flat" cmpd="sng" algn="ctr">
          <a:noFill/>
          <a:prstDash val="solid"/>
          <a:miter lim="800000"/>
        </a:ln>
        <a:effectLst/>
      </dgm:spPr>
    </dgm:pt>
    <dgm:pt modelId="{F841A3F3-1D03-4A51-A37A-C8795E0F2484}" type="pres">
      <dgm:prSet presAssocID="{1E7A8390-31C5-4A40-B464-EDCE0A8DD2F5}" presName="EmptyPlaceHolder" presStyleCnt="0"/>
      <dgm:spPr/>
    </dgm:pt>
    <dgm:pt modelId="{05EC17B1-E0DB-4159-A6FD-C083B4650B16}" type="pres">
      <dgm:prSet presAssocID="{893E73DA-60C0-4E3C-8DB5-704025CC2D31}" presName="spaceBetweenRectangles" presStyleCnt="0"/>
      <dgm:spPr/>
    </dgm:pt>
    <dgm:pt modelId="{60350DEF-D2F0-4EF5-8EBE-B93D83641256}" type="pres">
      <dgm:prSet presAssocID="{0D645D35-23CF-4CA5-87E0-701DCC263CF6}" presName="composite" presStyleCnt="0"/>
      <dgm:spPr/>
    </dgm:pt>
    <dgm:pt modelId="{9DB2CB5A-B912-4F21-AA91-6543EC6976FC}" type="pres">
      <dgm:prSet presAssocID="{0D645D35-23CF-4CA5-87E0-701DCC263CF6}" presName="L1TextContainer" presStyleLbl="revTx" presStyleIdx="2" presStyleCnt="3">
        <dgm:presLayoutVars>
          <dgm:chMax val="1"/>
          <dgm:chPref val="1"/>
          <dgm:bulletEnabled val="1"/>
        </dgm:presLayoutVars>
      </dgm:prSet>
      <dgm:spPr/>
    </dgm:pt>
    <dgm:pt modelId="{5ED18F20-952D-49A6-BCBF-6AC890301B9C}" type="pres">
      <dgm:prSet presAssocID="{0D645D35-23CF-4CA5-87E0-701DCC263CF6}" presName="L2TextContainerWrapper" presStyleCnt="0">
        <dgm:presLayoutVars>
          <dgm:chMax val="0"/>
          <dgm:chPref val="0"/>
          <dgm:bulletEnabled val="1"/>
        </dgm:presLayoutVars>
      </dgm:prSet>
      <dgm:spPr/>
    </dgm:pt>
    <dgm:pt modelId="{EF177869-6630-4B15-B751-1E0C63D770A7}" type="pres">
      <dgm:prSet presAssocID="{0D645D35-23CF-4CA5-87E0-701DCC263CF6}" presName="L2TextContainer" presStyleLbl="bgAccFollowNode1" presStyleIdx="2" presStyleCnt="3"/>
      <dgm:spPr/>
    </dgm:pt>
    <dgm:pt modelId="{34946349-6346-4934-BA67-A7C47C1B1620}" type="pres">
      <dgm:prSet presAssocID="{0D645D35-23CF-4CA5-87E0-701DCC263CF6}" presName="FlexibleEmptyPlaceHolder" presStyleCnt="0"/>
      <dgm:spPr/>
    </dgm:pt>
    <dgm:pt modelId="{F1C44BEB-130A-4970-82C9-BE7CFB0EE12E}" type="pres">
      <dgm:prSet presAssocID="{0D645D35-23CF-4CA5-87E0-701DCC263CF6}" presName="ConnectLine" presStyleLbl="alignNode1" presStyleIdx="2" presStyleCnt="3"/>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72D2336D-AB1C-4EB1-B567-D28B5EF47F77}" type="pres">
      <dgm:prSet presAssocID="{0D645D35-23CF-4CA5-87E0-701DCC263CF6}" presName="ConnectorPoint" presStyleLbl="fgAcc1" presStyleIdx="2" presStyleCnt="3"/>
      <dgm:spPr>
        <a:solidFill>
          <a:schemeClr val="lt1">
            <a:alpha val="90000"/>
            <a:hueOff val="0"/>
            <a:satOff val="0"/>
            <a:lumOff val="0"/>
            <a:alphaOff val="0"/>
          </a:schemeClr>
        </a:solidFill>
        <a:ln w="12700" cap="flat" cmpd="sng" algn="ctr">
          <a:noFill/>
          <a:prstDash val="solid"/>
          <a:miter lim="800000"/>
        </a:ln>
        <a:effectLst/>
      </dgm:spPr>
    </dgm:pt>
    <dgm:pt modelId="{BD9732AE-7CB8-41D9-80F1-27DED3876AD9}" type="pres">
      <dgm:prSet presAssocID="{0D645D35-23CF-4CA5-87E0-701DCC263CF6}" presName="EmptyPlaceHolder" presStyleCnt="0"/>
      <dgm:spPr/>
    </dgm:pt>
  </dgm:ptLst>
  <dgm:cxnLst>
    <dgm:cxn modelId="{64525905-7D92-4A41-9950-5D1627FD85CC}" srcId="{20390C7F-5661-43FC-A739-0288F8EA4E3C}" destId="{026EDB35-92F6-4441-849B-CD0CCDEB8A38}" srcOrd="0" destOrd="0" parTransId="{64C3161C-6D07-4917-9387-AF99D96C3678}" sibTransId="{3B9DA556-BDC8-4643-822C-9CA4182FC434}"/>
    <dgm:cxn modelId="{6D162326-4B1B-46BE-B561-D286ED00018A}" type="presOf" srcId="{1E7A8390-31C5-4A40-B464-EDCE0A8DD2F5}" destId="{7E03EB38-51A7-4B7D-8893-BB9862AC25E3}" srcOrd="0" destOrd="0" presId="urn:microsoft.com/office/officeart/2017/3/layout/HorizontalPathTimeline"/>
    <dgm:cxn modelId="{2EAD1A28-0299-4528-8AEC-508536073C7C}" srcId="{1E7A8390-31C5-4A40-B464-EDCE0A8DD2F5}" destId="{37F4CE79-2916-4D92-9134-88894674887B}" srcOrd="0" destOrd="0" parTransId="{CFCB58AF-547B-4ACD-9257-499B13EA5E77}" sibTransId="{2A336C15-5C05-4B9D-9E42-8E790DD8229C}"/>
    <dgm:cxn modelId="{51C51246-9169-479D-BBF6-23C43464A0E9}" type="presOf" srcId="{DFF25655-FBA6-44E1-8C18-52A9189AEEEE}" destId="{EF177869-6630-4B15-B751-1E0C63D770A7}" srcOrd="0" destOrd="0" presId="urn:microsoft.com/office/officeart/2017/3/layout/HorizontalPathTimeline"/>
    <dgm:cxn modelId="{CAE5D567-D3C3-4789-8DFD-2DD6BF075D9E}" srcId="{0D645D35-23CF-4CA5-87E0-701DCC263CF6}" destId="{6A58F3A5-E2F0-471E-BE06-61007A139D55}" srcOrd="1" destOrd="0" parTransId="{0EAAEC44-E0EB-4739-A71A-6E57D1CB223E}" sibTransId="{1560041E-7943-4B21-BC42-7E31F7895C43}"/>
    <dgm:cxn modelId="{A463C24D-08EE-49EB-BB8F-E68F99FC2F3F}" srcId="{19CFB13C-AC76-4CBA-9EF1-21393DECE36A}" destId="{20390C7F-5661-43FC-A739-0288F8EA4E3C}" srcOrd="0" destOrd="0" parTransId="{D09B0796-0BE3-43FB-A1FE-8D1DD8E83B43}" sibTransId="{4E657DAA-9318-4DB7-A811-E21085017B54}"/>
    <dgm:cxn modelId="{00297852-93C7-427D-A36E-904E35A2839F}" srcId="{19CFB13C-AC76-4CBA-9EF1-21393DECE36A}" destId="{0D645D35-23CF-4CA5-87E0-701DCC263CF6}" srcOrd="2" destOrd="0" parTransId="{2E2D0795-7677-41D1-AD91-8FB813E776F8}" sibTransId="{1AC3984C-EA27-4C3B-81AC-62073D836F6A}"/>
    <dgm:cxn modelId="{F1CFC28F-2F7E-452F-802F-A7CC0A9F55AF}" type="presOf" srcId="{6A58F3A5-E2F0-471E-BE06-61007A139D55}" destId="{EF177869-6630-4B15-B751-1E0C63D770A7}" srcOrd="0" destOrd="1" presId="urn:microsoft.com/office/officeart/2017/3/layout/HorizontalPathTimeline"/>
    <dgm:cxn modelId="{19D21393-B859-4763-A3B4-919CD1383BB6}" srcId="{0D645D35-23CF-4CA5-87E0-701DCC263CF6}" destId="{091314AD-71A6-448B-9687-9037FF76A0B1}" srcOrd="2" destOrd="0" parTransId="{85ECEBAF-5D01-4967-B0AA-9EACB3E7001A}" sibTransId="{E1726299-32B9-446A-9F68-081DA3ED1A5A}"/>
    <dgm:cxn modelId="{C58C01AB-8CEB-484C-9E41-5650495FC31C}" type="presOf" srcId="{20390C7F-5661-43FC-A739-0288F8EA4E3C}" destId="{BBE1641B-D0F8-42AB-970E-7AAB0C016119}" srcOrd="0" destOrd="0" presId="urn:microsoft.com/office/officeart/2017/3/layout/HorizontalPathTimeline"/>
    <dgm:cxn modelId="{18BB39BA-B6BD-43BE-AADA-C8DDFA63A7C4}" type="presOf" srcId="{0D645D35-23CF-4CA5-87E0-701DCC263CF6}" destId="{9DB2CB5A-B912-4F21-AA91-6543EC6976FC}" srcOrd="0" destOrd="0" presId="urn:microsoft.com/office/officeart/2017/3/layout/HorizontalPathTimeline"/>
    <dgm:cxn modelId="{60B848C3-3E08-4936-97F4-5174B9905F90}" srcId="{0D645D35-23CF-4CA5-87E0-701DCC263CF6}" destId="{DFF25655-FBA6-44E1-8C18-52A9189AEEEE}" srcOrd="0" destOrd="0" parTransId="{4C3BD6FF-8EE2-4BE2-B213-FB476DA340D0}" sibTransId="{64494BCC-9E96-41A6-A255-F51D47A48DA6}"/>
    <dgm:cxn modelId="{12D0CEC6-CDB1-4A25-BD20-33EB40945583}" type="presOf" srcId="{026EDB35-92F6-4441-849B-CD0CCDEB8A38}" destId="{DC5D0539-DD53-47C5-9127-895D21F42AD9}" srcOrd="0" destOrd="0" presId="urn:microsoft.com/office/officeart/2017/3/layout/HorizontalPathTimeline"/>
    <dgm:cxn modelId="{6DAD2DE1-6593-4D62-9367-86F80733DE6C}" srcId="{19CFB13C-AC76-4CBA-9EF1-21393DECE36A}" destId="{1E7A8390-31C5-4A40-B464-EDCE0A8DD2F5}" srcOrd="1" destOrd="0" parTransId="{05A99E08-CB22-4E73-B461-F8F89E7FF68B}" sibTransId="{893E73DA-60C0-4E3C-8DB5-704025CC2D31}"/>
    <dgm:cxn modelId="{C0BA3EE1-8CC9-4535-BB4F-441E8F592FE6}" type="presOf" srcId="{091314AD-71A6-448B-9687-9037FF76A0B1}" destId="{EF177869-6630-4B15-B751-1E0C63D770A7}" srcOrd="0" destOrd="2" presId="urn:microsoft.com/office/officeart/2017/3/layout/HorizontalPathTimeline"/>
    <dgm:cxn modelId="{36B214E2-2659-43F6-932C-EF28D28DA917}" type="presOf" srcId="{37F4CE79-2916-4D92-9134-88894674887B}" destId="{76B73264-FEF4-4FC3-99BE-CB065941D513}" srcOrd="0" destOrd="0" presId="urn:microsoft.com/office/officeart/2017/3/layout/HorizontalPathTimeline"/>
    <dgm:cxn modelId="{4DD8B3F3-9D4A-450B-BBBA-2704C38EBF22}" type="presOf" srcId="{19CFB13C-AC76-4CBA-9EF1-21393DECE36A}" destId="{BC3503D4-ED43-43AE-8279-1EE6FBF51098}" srcOrd="0" destOrd="0" presId="urn:microsoft.com/office/officeart/2017/3/layout/HorizontalPathTimeline"/>
    <dgm:cxn modelId="{F3A86F16-9E20-4EDD-9555-1A320618845F}" type="presParOf" srcId="{BC3503D4-ED43-43AE-8279-1EE6FBF51098}" destId="{CB1454DA-66BE-4ECA-9F93-C2440E672824}" srcOrd="0" destOrd="0" presId="urn:microsoft.com/office/officeart/2017/3/layout/HorizontalPathTimeline"/>
    <dgm:cxn modelId="{5E620E27-824D-4279-ABB2-FD70F4DA2788}" type="presParOf" srcId="{BC3503D4-ED43-43AE-8279-1EE6FBF51098}" destId="{44D22B61-75D3-4693-A912-28A0EFF5413C}" srcOrd="1" destOrd="0" presId="urn:microsoft.com/office/officeart/2017/3/layout/HorizontalPathTimeline"/>
    <dgm:cxn modelId="{F2747B2F-D5F5-4F0B-B9A3-158FB03B6ADE}" type="presParOf" srcId="{44D22B61-75D3-4693-A912-28A0EFF5413C}" destId="{28D5824B-8AB5-497A-BF19-864D6317A78A}" srcOrd="0" destOrd="0" presId="urn:microsoft.com/office/officeart/2017/3/layout/HorizontalPathTimeline"/>
    <dgm:cxn modelId="{0338DF6C-57BA-4ED9-8B52-A61748D9A547}" type="presParOf" srcId="{28D5824B-8AB5-497A-BF19-864D6317A78A}" destId="{BBE1641B-D0F8-42AB-970E-7AAB0C016119}" srcOrd="0" destOrd="0" presId="urn:microsoft.com/office/officeart/2017/3/layout/HorizontalPathTimeline"/>
    <dgm:cxn modelId="{3C2B5AA1-E97D-49D6-ABB3-EBB1DC8E6F98}" type="presParOf" srcId="{28D5824B-8AB5-497A-BF19-864D6317A78A}" destId="{C29BAECA-BE44-4322-88AC-13A62CD2556E}" srcOrd="1" destOrd="0" presId="urn:microsoft.com/office/officeart/2017/3/layout/HorizontalPathTimeline"/>
    <dgm:cxn modelId="{18301978-6061-454A-80D3-421E63E2BD83}" type="presParOf" srcId="{C29BAECA-BE44-4322-88AC-13A62CD2556E}" destId="{DC5D0539-DD53-47C5-9127-895D21F42AD9}" srcOrd="0" destOrd="0" presId="urn:microsoft.com/office/officeart/2017/3/layout/HorizontalPathTimeline"/>
    <dgm:cxn modelId="{8FD1B96C-9CC6-4393-9883-745D2B798FFE}" type="presParOf" srcId="{C29BAECA-BE44-4322-88AC-13A62CD2556E}" destId="{B2B405A1-B1B5-4554-A77A-A192F3B234DB}" srcOrd="1" destOrd="0" presId="urn:microsoft.com/office/officeart/2017/3/layout/HorizontalPathTimeline"/>
    <dgm:cxn modelId="{093A6354-5E0E-4F79-88A9-C9011B44FE56}" type="presParOf" srcId="{28D5824B-8AB5-497A-BF19-864D6317A78A}" destId="{F1FE037B-390D-43F8-9DF8-1A105D1DA1F9}" srcOrd="2" destOrd="0" presId="urn:microsoft.com/office/officeart/2017/3/layout/HorizontalPathTimeline"/>
    <dgm:cxn modelId="{DE26492D-9786-4C9A-B090-87E440CFB122}" type="presParOf" srcId="{28D5824B-8AB5-497A-BF19-864D6317A78A}" destId="{6AED73C3-7988-4400-90C2-CB11A47788F8}" srcOrd="3" destOrd="0" presId="urn:microsoft.com/office/officeart/2017/3/layout/HorizontalPathTimeline"/>
    <dgm:cxn modelId="{111AA614-9C53-4747-92E1-D0FE7A7F89EE}" type="presParOf" srcId="{28D5824B-8AB5-497A-BF19-864D6317A78A}" destId="{174345B1-7BB6-4070-A093-B09C82287628}" srcOrd="4" destOrd="0" presId="urn:microsoft.com/office/officeart/2017/3/layout/HorizontalPathTimeline"/>
    <dgm:cxn modelId="{A2C21E55-67FC-47A5-9BCE-679AD18030FC}" type="presParOf" srcId="{44D22B61-75D3-4693-A912-28A0EFF5413C}" destId="{4C4AD4B9-1063-4FED-8264-053E6B431715}" srcOrd="1" destOrd="0" presId="urn:microsoft.com/office/officeart/2017/3/layout/HorizontalPathTimeline"/>
    <dgm:cxn modelId="{702F5276-F0A4-4EDE-974A-CD35B5A8B422}" type="presParOf" srcId="{44D22B61-75D3-4693-A912-28A0EFF5413C}" destId="{022EE692-22CA-4DBE-8957-12DA9F535C4F}" srcOrd="2" destOrd="0" presId="urn:microsoft.com/office/officeart/2017/3/layout/HorizontalPathTimeline"/>
    <dgm:cxn modelId="{3974B8F1-A192-49AC-8AFF-2E05B76B0862}" type="presParOf" srcId="{022EE692-22CA-4DBE-8957-12DA9F535C4F}" destId="{7E03EB38-51A7-4B7D-8893-BB9862AC25E3}" srcOrd="0" destOrd="0" presId="urn:microsoft.com/office/officeart/2017/3/layout/HorizontalPathTimeline"/>
    <dgm:cxn modelId="{198DEA14-1277-4449-82B8-4DBA7464B69F}" type="presParOf" srcId="{022EE692-22CA-4DBE-8957-12DA9F535C4F}" destId="{474155DC-06EE-47F6-87B8-BACF3DAE4C46}" srcOrd="1" destOrd="0" presId="urn:microsoft.com/office/officeart/2017/3/layout/HorizontalPathTimeline"/>
    <dgm:cxn modelId="{FAA3E438-7F2A-457C-9EEB-0F3BCD2EBB88}" type="presParOf" srcId="{474155DC-06EE-47F6-87B8-BACF3DAE4C46}" destId="{76B73264-FEF4-4FC3-99BE-CB065941D513}" srcOrd="0" destOrd="0" presId="urn:microsoft.com/office/officeart/2017/3/layout/HorizontalPathTimeline"/>
    <dgm:cxn modelId="{C9412291-9397-45DC-A262-917D9A4F21FC}" type="presParOf" srcId="{474155DC-06EE-47F6-87B8-BACF3DAE4C46}" destId="{F1767F05-D56A-4E69-A585-220ADD21D1EF}" srcOrd="1" destOrd="0" presId="urn:microsoft.com/office/officeart/2017/3/layout/HorizontalPathTimeline"/>
    <dgm:cxn modelId="{30D6F5DA-384B-4963-B189-638DFA3349B7}" type="presParOf" srcId="{022EE692-22CA-4DBE-8957-12DA9F535C4F}" destId="{7E5C708D-A161-4505-9701-BFAEFBEDBB4B}" srcOrd="2" destOrd="0" presId="urn:microsoft.com/office/officeart/2017/3/layout/HorizontalPathTimeline"/>
    <dgm:cxn modelId="{0B1AF8DA-893C-4A2F-AA8D-6DFD192CDD71}" type="presParOf" srcId="{022EE692-22CA-4DBE-8957-12DA9F535C4F}" destId="{9E537837-39E5-47FB-BC10-12632DE36354}" srcOrd="3" destOrd="0" presId="urn:microsoft.com/office/officeart/2017/3/layout/HorizontalPathTimeline"/>
    <dgm:cxn modelId="{8928E399-7247-4B16-AD51-BE6C6CE596C4}" type="presParOf" srcId="{022EE692-22CA-4DBE-8957-12DA9F535C4F}" destId="{F841A3F3-1D03-4A51-A37A-C8795E0F2484}" srcOrd="4" destOrd="0" presId="urn:microsoft.com/office/officeart/2017/3/layout/HorizontalPathTimeline"/>
    <dgm:cxn modelId="{F01E9CDC-FE14-4714-8EC5-9D0A9ADF2AE8}" type="presParOf" srcId="{44D22B61-75D3-4693-A912-28A0EFF5413C}" destId="{05EC17B1-E0DB-4159-A6FD-C083B4650B16}" srcOrd="3" destOrd="0" presId="urn:microsoft.com/office/officeart/2017/3/layout/HorizontalPathTimeline"/>
    <dgm:cxn modelId="{2868B128-5340-492D-B65D-5BF4D8B83AB6}" type="presParOf" srcId="{44D22B61-75D3-4693-A912-28A0EFF5413C}" destId="{60350DEF-D2F0-4EF5-8EBE-B93D83641256}" srcOrd="4" destOrd="0" presId="urn:microsoft.com/office/officeart/2017/3/layout/HorizontalPathTimeline"/>
    <dgm:cxn modelId="{0D40F03D-5024-4D9A-826C-E7F37CBB1DC3}" type="presParOf" srcId="{60350DEF-D2F0-4EF5-8EBE-B93D83641256}" destId="{9DB2CB5A-B912-4F21-AA91-6543EC6976FC}" srcOrd="0" destOrd="0" presId="urn:microsoft.com/office/officeart/2017/3/layout/HorizontalPathTimeline"/>
    <dgm:cxn modelId="{474442F4-2ED6-40D7-8440-F23941566929}" type="presParOf" srcId="{60350DEF-D2F0-4EF5-8EBE-B93D83641256}" destId="{5ED18F20-952D-49A6-BCBF-6AC890301B9C}" srcOrd="1" destOrd="0" presId="urn:microsoft.com/office/officeart/2017/3/layout/HorizontalPathTimeline"/>
    <dgm:cxn modelId="{F0B5DB91-613B-4A0D-9CE0-ED969A64C291}" type="presParOf" srcId="{5ED18F20-952D-49A6-BCBF-6AC890301B9C}" destId="{EF177869-6630-4B15-B751-1E0C63D770A7}" srcOrd="0" destOrd="0" presId="urn:microsoft.com/office/officeart/2017/3/layout/HorizontalPathTimeline"/>
    <dgm:cxn modelId="{51908A6E-0BEE-4B1C-A685-00AF29F600F1}" type="presParOf" srcId="{5ED18F20-952D-49A6-BCBF-6AC890301B9C}" destId="{34946349-6346-4934-BA67-A7C47C1B1620}" srcOrd="1" destOrd="0" presId="urn:microsoft.com/office/officeart/2017/3/layout/HorizontalPathTimeline"/>
    <dgm:cxn modelId="{C9478E18-74BE-48B5-86C3-AB474402B4E8}" type="presParOf" srcId="{60350DEF-D2F0-4EF5-8EBE-B93D83641256}" destId="{F1C44BEB-130A-4970-82C9-BE7CFB0EE12E}" srcOrd="2" destOrd="0" presId="urn:microsoft.com/office/officeart/2017/3/layout/HorizontalPathTimeline"/>
    <dgm:cxn modelId="{DF22E1D9-1F14-4E29-8143-F2ED7A953B76}" type="presParOf" srcId="{60350DEF-D2F0-4EF5-8EBE-B93D83641256}" destId="{72D2336D-AB1C-4EB1-B567-D28B5EF47F77}" srcOrd="3" destOrd="0" presId="urn:microsoft.com/office/officeart/2017/3/layout/HorizontalPathTimeline"/>
    <dgm:cxn modelId="{FA65107F-2B45-4BA3-B513-FC88335F8DA8}" type="presParOf" srcId="{60350DEF-D2F0-4EF5-8EBE-B93D83641256}" destId="{BD9732AE-7CB8-41D9-80F1-27DED3876AD9}"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E12CCA13-749B-4C07-964D-201CC63F949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B93C1B48-9F0F-47F9-BC4E-7BF3CEC6B507}">
      <dgm:prSet phldrT="[Text]" phldr="0"/>
      <dgm:spPr/>
      <dgm:t>
        <a:bodyPr/>
        <a:lstStyle/>
        <a:p>
          <a:r>
            <a:rPr lang="en-US">
              <a:latin typeface="Trade Gothic Next Cond"/>
            </a:rPr>
            <a:t>5</a:t>
          </a:r>
          <a:endParaRPr lang="en-US"/>
        </a:p>
      </dgm:t>
    </dgm:pt>
    <dgm:pt modelId="{C150AA3C-6323-4FA0-A7A8-C1B2BC5B5030}" type="parTrans" cxnId="{4C257426-CB8A-4FF4-BEDF-8DE7EE458FFC}">
      <dgm:prSet/>
      <dgm:spPr/>
      <dgm:t>
        <a:bodyPr/>
        <a:lstStyle/>
        <a:p>
          <a:endParaRPr lang="en-US"/>
        </a:p>
      </dgm:t>
    </dgm:pt>
    <dgm:pt modelId="{3A2E673D-0D84-47A9-A4D8-832E13E25EE6}" type="sibTrans" cxnId="{4C257426-CB8A-4FF4-BEDF-8DE7EE458FFC}">
      <dgm:prSet/>
      <dgm:spPr/>
      <dgm:t>
        <a:bodyPr/>
        <a:lstStyle/>
        <a:p>
          <a:endParaRPr lang="en-US"/>
        </a:p>
      </dgm:t>
    </dgm:pt>
    <dgm:pt modelId="{F04B15AE-7773-42F5-A204-E72BF866C573}">
      <dgm:prSet phldrT="[Text]" phldr="0"/>
      <dgm:spPr/>
      <dgm:t>
        <a:bodyPr/>
        <a:lstStyle/>
        <a:p>
          <a:pPr rtl="0"/>
          <a:r>
            <a:rPr lang="en-US">
              <a:latin typeface="Trade Gothic Next Cond"/>
            </a:rPr>
            <a:t>10+  operator lower</a:t>
          </a:r>
          <a:endParaRPr lang="en-US"/>
        </a:p>
      </dgm:t>
    </dgm:pt>
    <dgm:pt modelId="{7DA5486D-C7FF-4A1B-A83E-0D0C081DB53C}" type="parTrans" cxnId="{F3CFCA36-3AC0-42AF-9DB3-D99F7C4B86F3}">
      <dgm:prSet/>
      <dgm:spPr/>
      <dgm:t>
        <a:bodyPr/>
        <a:lstStyle/>
        <a:p>
          <a:endParaRPr lang="en-US"/>
        </a:p>
      </dgm:t>
    </dgm:pt>
    <dgm:pt modelId="{F9EBE773-1447-4E44-A02B-1AD2D5E34EA4}" type="sibTrans" cxnId="{F3CFCA36-3AC0-42AF-9DB3-D99F7C4B86F3}">
      <dgm:prSet/>
      <dgm:spPr/>
      <dgm:t>
        <a:bodyPr/>
        <a:lstStyle/>
        <a:p>
          <a:endParaRPr lang="en-US"/>
        </a:p>
      </dgm:t>
    </dgm:pt>
    <dgm:pt modelId="{3E11D736-2927-4A0D-BACC-00C0197D2300}">
      <dgm:prSet phldrT="[Text]" phldr="0"/>
      <dgm:spPr/>
      <dgm:t>
        <a:bodyPr/>
        <a:lstStyle/>
        <a:p>
          <a:pPr rtl="0"/>
          <a:r>
            <a:rPr lang="en-US">
              <a:latin typeface="Trade Gothic Next Cond"/>
            </a:rPr>
            <a:t>5/division higher</a:t>
          </a:r>
          <a:endParaRPr lang="en-US"/>
        </a:p>
      </dgm:t>
    </dgm:pt>
    <dgm:pt modelId="{E0E4C38F-2BFB-4838-AA26-5B85790F8574}" type="parTrans" cxnId="{9C06689D-309E-4BD3-856C-7B541E890B84}">
      <dgm:prSet/>
      <dgm:spPr/>
      <dgm:t>
        <a:bodyPr/>
        <a:lstStyle/>
        <a:p>
          <a:endParaRPr lang="en-US"/>
        </a:p>
      </dgm:t>
    </dgm:pt>
    <dgm:pt modelId="{1ADFA6CC-13D8-4FA1-9EEB-8F55BC8EE024}" type="sibTrans" cxnId="{9C06689D-309E-4BD3-856C-7B541E890B84}">
      <dgm:prSet/>
      <dgm:spPr/>
      <dgm:t>
        <a:bodyPr/>
        <a:lstStyle/>
        <a:p>
          <a:endParaRPr lang="en-US"/>
        </a:p>
      </dgm:t>
    </dgm:pt>
    <dgm:pt modelId="{2C77B544-A6AF-4183-A3BE-CECC86AA2D73}">
      <dgm:prSet phldrT="[Text]" phldr="0"/>
      <dgm:spPr/>
      <dgm:t>
        <a:bodyPr/>
        <a:lstStyle/>
        <a:p>
          <a:r>
            <a:rPr lang="en-US">
              <a:latin typeface="Trade Gothic Next Cond"/>
            </a:rPr>
            <a:t>3=</a:t>
          </a:r>
          <a:endParaRPr lang="en-US"/>
        </a:p>
      </dgm:t>
    </dgm:pt>
    <dgm:pt modelId="{338D3FB2-3E20-48AB-AA74-EE109D351806}" type="parTrans" cxnId="{17639681-47D2-4248-9FF5-F083C66C1FE9}">
      <dgm:prSet/>
      <dgm:spPr/>
      <dgm:t>
        <a:bodyPr/>
        <a:lstStyle/>
        <a:p>
          <a:endParaRPr lang="en-US"/>
        </a:p>
      </dgm:t>
    </dgm:pt>
    <dgm:pt modelId="{B08C97F0-34C2-4632-B58B-A71ED123CEAC}" type="sibTrans" cxnId="{17639681-47D2-4248-9FF5-F083C66C1FE9}">
      <dgm:prSet/>
      <dgm:spPr/>
      <dgm:t>
        <a:bodyPr/>
        <a:lstStyle/>
        <a:p>
          <a:endParaRPr lang="en-US"/>
        </a:p>
      </dgm:t>
    </dgm:pt>
    <dgm:pt modelId="{3CF65554-CF4E-48DF-AEE3-E10A54A57043}" type="pres">
      <dgm:prSet presAssocID="{E12CCA13-749B-4C07-964D-201CC63F9497}" presName="hierChild1" presStyleCnt="0">
        <dgm:presLayoutVars>
          <dgm:orgChart val="1"/>
          <dgm:chPref val="1"/>
          <dgm:dir/>
          <dgm:animOne val="branch"/>
          <dgm:animLvl val="lvl"/>
          <dgm:resizeHandles/>
        </dgm:presLayoutVars>
      </dgm:prSet>
      <dgm:spPr/>
    </dgm:pt>
    <dgm:pt modelId="{533045C6-3938-4D17-AD8E-5CA992F05C5A}" type="pres">
      <dgm:prSet presAssocID="{B93C1B48-9F0F-47F9-BC4E-7BF3CEC6B507}" presName="hierRoot1" presStyleCnt="0">
        <dgm:presLayoutVars>
          <dgm:hierBranch val="init"/>
        </dgm:presLayoutVars>
      </dgm:prSet>
      <dgm:spPr/>
    </dgm:pt>
    <dgm:pt modelId="{7CF9DEAB-0F05-4768-BAF3-6E754F7510B8}" type="pres">
      <dgm:prSet presAssocID="{B93C1B48-9F0F-47F9-BC4E-7BF3CEC6B507}" presName="rootComposite1" presStyleCnt="0"/>
      <dgm:spPr/>
    </dgm:pt>
    <dgm:pt modelId="{C96C4D8C-402B-4A10-93FE-DE09B533024E}" type="pres">
      <dgm:prSet presAssocID="{B93C1B48-9F0F-47F9-BC4E-7BF3CEC6B507}" presName="rootText1" presStyleLbl="node0" presStyleIdx="0" presStyleCnt="1">
        <dgm:presLayoutVars>
          <dgm:chPref val="3"/>
        </dgm:presLayoutVars>
      </dgm:prSet>
      <dgm:spPr/>
    </dgm:pt>
    <dgm:pt modelId="{46C94C86-466B-443B-8265-6C39DAAF5B24}" type="pres">
      <dgm:prSet presAssocID="{B93C1B48-9F0F-47F9-BC4E-7BF3CEC6B507}" presName="rootConnector1" presStyleLbl="node1" presStyleIdx="0" presStyleCnt="0"/>
      <dgm:spPr/>
    </dgm:pt>
    <dgm:pt modelId="{8C795127-92A8-4551-A9DF-6C1066BA07CF}" type="pres">
      <dgm:prSet presAssocID="{B93C1B48-9F0F-47F9-BC4E-7BF3CEC6B507}" presName="hierChild2" presStyleCnt="0"/>
      <dgm:spPr/>
    </dgm:pt>
    <dgm:pt modelId="{B5653487-16BA-4E32-96CD-915673DDB268}" type="pres">
      <dgm:prSet presAssocID="{7DA5486D-C7FF-4A1B-A83E-0D0C081DB53C}" presName="Name37" presStyleLbl="parChTrans1D2" presStyleIdx="0" presStyleCnt="3"/>
      <dgm:spPr/>
    </dgm:pt>
    <dgm:pt modelId="{61B4F83D-A1D9-4512-B758-BDD8C8366F3C}" type="pres">
      <dgm:prSet presAssocID="{F04B15AE-7773-42F5-A204-E72BF866C573}" presName="hierRoot2" presStyleCnt="0">
        <dgm:presLayoutVars>
          <dgm:hierBranch val="init"/>
        </dgm:presLayoutVars>
      </dgm:prSet>
      <dgm:spPr/>
    </dgm:pt>
    <dgm:pt modelId="{836D4BAB-E466-4AE7-9907-BCA9C77DD69F}" type="pres">
      <dgm:prSet presAssocID="{F04B15AE-7773-42F5-A204-E72BF866C573}" presName="rootComposite" presStyleCnt="0"/>
      <dgm:spPr/>
    </dgm:pt>
    <dgm:pt modelId="{51DA7ED9-C960-4B10-A748-583ADCC92347}" type="pres">
      <dgm:prSet presAssocID="{F04B15AE-7773-42F5-A204-E72BF866C573}" presName="rootText" presStyleLbl="node2" presStyleIdx="0" presStyleCnt="3">
        <dgm:presLayoutVars>
          <dgm:chPref val="3"/>
        </dgm:presLayoutVars>
      </dgm:prSet>
      <dgm:spPr/>
    </dgm:pt>
    <dgm:pt modelId="{5F05EEC2-BA0C-4603-AE11-3869F1C520CB}" type="pres">
      <dgm:prSet presAssocID="{F04B15AE-7773-42F5-A204-E72BF866C573}" presName="rootConnector" presStyleLbl="node2" presStyleIdx="0" presStyleCnt="3"/>
      <dgm:spPr/>
    </dgm:pt>
    <dgm:pt modelId="{27181440-6068-4ADA-9679-DB3C9CD96065}" type="pres">
      <dgm:prSet presAssocID="{F04B15AE-7773-42F5-A204-E72BF866C573}" presName="hierChild4" presStyleCnt="0"/>
      <dgm:spPr/>
    </dgm:pt>
    <dgm:pt modelId="{8C5EC324-D7B5-4302-8D9A-011A4C42CF4E}" type="pres">
      <dgm:prSet presAssocID="{F04B15AE-7773-42F5-A204-E72BF866C573}" presName="hierChild5" presStyleCnt="0"/>
      <dgm:spPr/>
    </dgm:pt>
    <dgm:pt modelId="{019A9F02-5CA0-4EA0-9BC5-787D00260AF1}" type="pres">
      <dgm:prSet presAssocID="{E0E4C38F-2BFB-4838-AA26-5B85790F8574}" presName="Name37" presStyleLbl="parChTrans1D2" presStyleIdx="1" presStyleCnt="3"/>
      <dgm:spPr/>
    </dgm:pt>
    <dgm:pt modelId="{09A981DE-6B05-4D85-B93F-569BB97EEE88}" type="pres">
      <dgm:prSet presAssocID="{3E11D736-2927-4A0D-BACC-00C0197D2300}" presName="hierRoot2" presStyleCnt="0">
        <dgm:presLayoutVars>
          <dgm:hierBranch val="init"/>
        </dgm:presLayoutVars>
      </dgm:prSet>
      <dgm:spPr/>
    </dgm:pt>
    <dgm:pt modelId="{F890BD9C-B6C7-4201-8BB1-A27CAFE34E6F}" type="pres">
      <dgm:prSet presAssocID="{3E11D736-2927-4A0D-BACC-00C0197D2300}" presName="rootComposite" presStyleCnt="0"/>
      <dgm:spPr/>
    </dgm:pt>
    <dgm:pt modelId="{B05F5534-C829-408D-912D-8D7DFB2A10DE}" type="pres">
      <dgm:prSet presAssocID="{3E11D736-2927-4A0D-BACC-00C0197D2300}" presName="rootText" presStyleLbl="node2" presStyleIdx="1" presStyleCnt="3">
        <dgm:presLayoutVars>
          <dgm:chPref val="3"/>
        </dgm:presLayoutVars>
      </dgm:prSet>
      <dgm:spPr/>
    </dgm:pt>
    <dgm:pt modelId="{D5052F6A-1923-4B4B-AC36-8DF08D8EBA5E}" type="pres">
      <dgm:prSet presAssocID="{3E11D736-2927-4A0D-BACC-00C0197D2300}" presName="rootConnector" presStyleLbl="node2" presStyleIdx="1" presStyleCnt="3"/>
      <dgm:spPr/>
    </dgm:pt>
    <dgm:pt modelId="{BCAF1282-20E4-49FB-9AB0-D6EF7BAC7F2B}" type="pres">
      <dgm:prSet presAssocID="{3E11D736-2927-4A0D-BACC-00C0197D2300}" presName="hierChild4" presStyleCnt="0"/>
      <dgm:spPr/>
    </dgm:pt>
    <dgm:pt modelId="{233AC751-DDA7-4A44-8819-FFC72ADF519F}" type="pres">
      <dgm:prSet presAssocID="{3E11D736-2927-4A0D-BACC-00C0197D2300}" presName="hierChild5" presStyleCnt="0"/>
      <dgm:spPr/>
    </dgm:pt>
    <dgm:pt modelId="{7754F989-D6E4-483C-A820-F0F1C4BB647F}" type="pres">
      <dgm:prSet presAssocID="{338D3FB2-3E20-48AB-AA74-EE109D351806}" presName="Name37" presStyleLbl="parChTrans1D2" presStyleIdx="2" presStyleCnt="3"/>
      <dgm:spPr/>
    </dgm:pt>
    <dgm:pt modelId="{B3129E05-B0DE-4F71-AED9-D2F1614AA910}" type="pres">
      <dgm:prSet presAssocID="{2C77B544-A6AF-4183-A3BE-CECC86AA2D73}" presName="hierRoot2" presStyleCnt="0">
        <dgm:presLayoutVars>
          <dgm:hierBranch val="init"/>
        </dgm:presLayoutVars>
      </dgm:prSet>
      <dgm:spPr/>
    </dgm:pt>
    <dgm:pt modelId="{E04EC420-5B5B-4664-BE4B-144BF04F0F49}" type="pres">
      <dgm:prSet presAssocID="{2C77B544-A6AF-4183-A3BE-CECC86AA2D73}" presName="rootComposite" presStyleCnt="0"/>
      <dgm:spPr/>
    </dgm:pt>
    <dgm:pt modelId="{89EED64C-B12B-4735-A583-DA2E87F0560A}" type="pres">
      <dgm:prSet presAssocID="{2C77B544-A6AF-4183-A3BE-CECC86AA2D73}" presName="rootText" presStyleLbl="node2" presStyleIdx="2" presStyleCnt="3">
        <dgm:presLayoutVars>
          <dgm:chPref val="3"/>
        </dgm:presLayoutVars>
      </dgm:prSet>
      <dgm:spPr/>
    </dgm:pt>
    <dgm:pt modelId="{79161644-6EAE-453D-8AEC-00C1520322B3}" type="pres">
      <dgm:prSet presAssocID="{2C77B544-A6AF-4183-A3BE-CECC86AA2D73}" presName="rootConnector" presStyleLbl="node2" presStyleIdx="2" presStyleCnt="3"/>
      <dgm:spPr/>
    </dgm:pt>
    <dgm:pt modelId="{2F0F449D-DE51-4F29-9D8C-6C917EFE1460}" type="pres">
      <dgm:prSet presAssocID="{2C77B544-A6AF-4183-A3BE-CECC86AA2D73}" presName="hierChild4" presStyleCnt="0"/>
      <dgm:spPr/>
    </dgm:pt>
    <dgm:pt modelId="{2FA2DB05-CF31-45F9-A2B3-89B690289B3C}" type="pres">
      <dgm:prSet presAssocID="{2C77B544-A6AF-4183-A3BE-CECC86AA2D73}" presName="hierChild5" presStyleCnt="0"/>
      <dgm:spPr/>
    </dgm:pt>
    <dgm:pt modelId="{AC805150-D7A9-4077-B68C-39DA397BE9C9}" type="pres">
      <dgm:prSet presAssocID="{B93C1B48-9F0F-47F9-BC4E-7BF3CEC6B507}" presName="hierChild3" presStyleCnt="0"/>
      <dgm:spPr/>
    </dgm:pt>
  </dgm:ptLst>
  <dgm:cxnLst>
    <dgm:cxn modelId="{E85E5102-AF1B-4A2E-9E62-C8CF916E05DB}" type="presOf" srcId="{2C77B544-A6AF-4183-A3BE-CECC86AA2D73}" destId="{79161644-6EAE-453D-8AEC-00C1520322B3}" srcOrd="1" destOrd="0" presId="urn:microsoft.com/office/officeart/2005/8/layout/orgChart1"/>
    <dgm:cxn modelId="{6BD95312-61EB-4349-8E85-D8567A577C87}" type="presOf" srcId="{B93C1B48-9F0F-47F9-BC4E-7BF3CEC6B507}" destId="{C96C4D8C-402B-4A10-93FE-DE09B533024E}" srcOrd="0" destOrd="0" presId="urn:microsoft.com/office/officeart/2005/8/layout/orgChart1"/>
    <dgm:cxn modelId="{4C257426-CB8A-4FF4-BEDF-8DE7EE458FFC}" srcId="{E12CCA13-749B-4C07-964D-201CC63F9497}" destId="{B93C1B48-9F0F-47F9-BC4E-7BF3CEC6B507}" srcOrd="0" destOrd="0" parTransId="{C150AA3C-6323-4FA0-A7A8-C1B2BC5B5030}" sibTransId="{3A2E673D-0D84-47A9-A4D8-832E13E25EE6}"/>
    <dgm:cxn modelId="{B62E7A2E-EF12-4475-9DC2-BD53167E750C}" type="presOf" srcId="{E12CCA13-749B-4C07-964D-201CC63F9497}" destId="{3CF65554-CF4E-48DF-AEE3-E10A54A57043}" srcOrd="0" destOrd="0" presId="urn:microsoft.com/office/officeart/2005/8/layout/orgChart1"/>
    <dgm:cxn modelId="{F413FB35-10F4-4858-AEFA-F3B7792B1AE4}" type="presOf" srcId="{E0E4C38F-2BFB-4838-AA26-5B85790F8574}" destId="{019A9F02-5CA0-4EA0-9BC5-787D00260AF1}" srcOrd="0" destOrd="0" presId="urn:microsoft.com/office/officeart/2005/8/layout/orgChart1"/>
    <dgm:cxn modelId="{F3CFCA36-3AC0-42AF-9DB3-D99F7C4B86F3}" srcId="{B93C1B48-9F0F-47F9-BC4E-7BF3CEC6B507}" destId="{F04B15AE-7773-42F5-A204-E72BF866C573}" srcOrd="0" destOrd="0" parTransId="{7DA5486D-C7FF-4A1B-A83E-0D0C081DB53C}" sibTransId="{F9EBE773-1447-4E44-A02B-1AD2D5E34EA4}"/>
    <dgm:cxn modelId="{E6FE0F64-B763-4D09-B666-86746D29742F}" type="presOf" srcId="{B93C1B48-9F0F-47F9-BC4E-7BF3CEC6B507}" destId="{46C94C86-466B-443B-8265-6C39DAAF5B24}" srcOrd="1" destOrd="0" presId="urn:microsoft.com/office/officeart/2005/8/layout/orgChart1"/>
    <dgm:cxn modelId="{0A79B14B-A3D0-4146-AF49-6171AA4810BC}" type="presOf" srcId="{3E11D736-2927-4A0D-BACC-00C0197D2300}" destId="{B05F5534-C829-408D-912D-8D7DFB2A10DE}" srcOrd="0" destOrd="0" presId="urn:microsoft.com/office/officeart/2005/8/layout/orgChart1"/>
    <dgm:cxn modelId="{62852D73-450E-47CE-B0E6-D89BD38C6ED8}" type="presOf" srcId="{7DA5486D-C7FF-4A1B-A83E-0D0C081DB53C}" destId="{B5653487-16BA-4E32-96CD-915673DDB268}" srcOrd="0" destOrd="0" presId="urn:microsoft.com/office/officeart/2005/8/layout/orgChart1"/>
    <dgm:cxn modelId="{17C89359-7768-4A48-A0C1-A570AA623647}" type="presOf" srcId="{F04B15AE-7773-42F5-A204-E72BF866C573}" destId="{51DA7ED9-C960-4B10-A748-583ADCC92347}" srcOrd="0" destOrd="0" presId="urn:microsoft.com/office/officeart/2005/8/layout/orgChart1"/>
    <dgm:cxn modelId="{17639681-47D2-4248-9FF5-F083C66C1FE9}" srcId="{B93C1B48-9F0F-47F9-BC4E-7BF3CEC6B507}" destId="{2C77B544-A6AF-4183-A3BE-CECC86AA2D73}" srcOrd="2" destOrd="0" parTransId="{338D3FB2-3E20-48AB-AA74-EE109D351806}" sibTransId="{B08C97F0-34C2-4632-B58B-A71ED123CEAC}"/>
    <dgm:cxn modelId="{9C06689D-309E-4BD3-856C-7B541E890B84}" srcId="{B93C1B48-9F0F-47F9-BC4E-7BF3CEC6B507}" destId="{3E11D736-2927-4A0D-BACC-00C0197D2300}" srcOrd="1" destOrd="0" parTransId="{E0E4C38F-2BFB-4838-AA26-5B85790F8574}" sibTransId="{1ADFA6CC-13D8-4FA1-9EEB-8F55BC8EE024}"/>
    <dgm:cxn modelId="{DD2886CA-2903-418F-8238-A8CCA1055B54}" type="presOf" srcId="{2C77B544-A6AF-4183-A3BE-CECC86AA2D73}" destId="{89EED64C-B12B-4735-A583-DA2E87F0560A}" srcOrd="0" destOrd="0" presId="urn:microsoft.com/office/officeart/2005/8/layout/orgChart1"/>
    <dgm:cxn modelId="{A41B2AD0-D997-40CA-9D25-39AF2B688F9D}" type="presOf" srcId="{338D3FB2-3E20-48AB-AA74-EE109D351806}" destId="{7754F989-D6E4-483C-A820-F0F1C4BB647F}" srcOrd="0" destOrd="0" presId="urn:microsoft.com/office/officeart/2005/8/layout/orgChart1"/>
    <dgm:cxn modelId="{136FCCD2-EEA1-4E9A-85AD-C032D1588768}" type="presOf" srcId="{F04B15AE-7773-42F5-A204-E72BF866C573}" destId="{5F05EEC2-BA0C-4603-AE11-3869F1C520CB}" srcOrd="1" destOrd="0" presId="urn:microsoft.com/office/officeart/2005/8/layout/orgChart1"/>
    <dgm:cxn modelId="{2AED95FE-03E4-4F02-A88D-BEC74E00DC4E}" type="presOf" srcId="{3E11D736-2927-4A0D-BACC-00C0197D2300}" destId="{D5052F6A-1923-4B4B-AC36-8DF08D8EBA5E}" srcOrd="1" destOrd="0" presId="urn:microsoft.com/office/officeart/2005/8/layout/orgChart1"/>
    <dgm:cxn modelId="{2FA6D0FE-E755-41BB-A117-43C42E2BA369}" type="presParOf" srcId="{3CF65554-CF4E-48DF-AEE3-E10A54A57043}" destId="{533045C6-3938-4D17-AD8E-5CA992F05C5A}" srcOrd="0" destOrd="0" presId="urn:microsoft.com/office/officeart/2005/8/layout/orgChart1"/>
    <dgm:cxn modelId="{7B90C5EC-EEB8-4EB3-807B-900E960760F2}" type="presParOf" srcId="{533045C6-3938-4D17-AD8E-5CA992F05C5A}" destId="{7CF9DEAB-0F05-4768-BAF3-6E754F7510B8}" srcOrd="0" destOrd="0" presId="urn:microsoft.com/office/officeart/2005/8/layout/orgChart1"/>
    <dgm:cxn modelId="{242E755B-813C-478E-9122-AC738B70F6BF}" type="presParOf" srcId="{7CF9DEAB-0F05-4768-BAF3-6E754F7510B8}" destId="{C96C4D8C-402B-4A10-93FE-DE09B533024E}" srcOrd="0" destOrd="0" presId="urn:microsoft.com/office/officeart/2005/8/layout/orgChart1"/>
    <dgm:cxn modelId="{25E827D6-4347-4056-88E7-C8F598E90B56}" type="presParOf" srcId="{7CF9DEAB-0F05-4768-BAF3-6E754F7510B8}" destId="{46C94C86-466B-443B-8265-6C39DAAF5B24}" srcOrd="1" destOrd="0" presId="urn:microsoft.com/office/officeart/2005/8/layout/orgChart1"/>
    <dgm:cxn modelId="{677AE5C3-47AD-44BA-8FB2-73B41C16302E}" type="presParOf" srcId="{533045C6-3938-4D17-AD8E-5CA992F05C5A}" destId="{8C795127-92A8-4551-A9DF-6C1066BA07CF}" srcOrd="1" destOrd="0" presId="urn:microsoft.com/office/officeart/2005/8/layout/orgChart1"/>
    <dgm:cxn modelId="{5CFAA103-2E15-4FA9-A51C-A00FAA60A68E}" type="presParOf" srcId="{8C795127-92A8-4551-A9DF-6C1066BA07CF}" destId="{B5653487-16BA-4E32-96CD-915673DDB268}" srcOrd="0" destOrd="0" presId="urn:microsoft.com/office/officeart/2005/8/layout/orgChart1"/>
    <dgm:cxn modelId="{9D7CF895-65E9-4943-983A-67917C96D6B0}" type="presParOf" srcId="{8C795127-92A8-4551-A9DF-6C1066BA07CF}" destId="{61B4F83D-A1D9-4512-B758-BDD8C8366F3C}" srcOrd="1" destOrd="0" presId="urn:microsoft.com/office/officeart/2005/8/layout/orgChart1"/>
    <dgm:cxn modelId="{9E2C3D6F-A6D0-4FDB-8131-76CE47DD9037}" type="presParOf" srcId="{61B4F83D-A1D9-4512-B758-BDD8C8366F3C}" destId="{836D4BAB-E466-4AE7-9907-BCA9C77DD69F}" srcOrd="0" destOrd="0" presId="urn:microsoft.com/office/officeart/2005/8/layout/orgChart1"/>
    <dgm:cxn modelId="{2F2DFF5A-C455-47A3-AC35-EE189D942F67}" type="presParOf" srcId="{836D4BAB-E466-4AE7-9907-BCA9C77DD69F}" destId="{51DA7ED9-C960-4B10-A748-583ADCC92347}" srcOrd="0" destOrd="0" presId="urn:microsoft.com/office/officeart/2005/8/layout/orgChart1"/>
    <dgm:cxn modelId="{335BC517-30A7-422F-B925-3A18A4BEA8E2}" type="presParOf" srcId="{836D4BAB-E466-4AE7-9907-BCA9C77DD69F}" destId="{5F05EEC2-BA0C-4603-AE11-3869F1C520CB}" srcOrd="1" destOrd="0" presId="urn:microsoft.com/office/officeart/2005/8/layout/orgChart1"/>
    <dgm:cxn modelId="{CB025128-8B2C-4164-8060-FB320547783E}" type="presParOf" srcId="{61B4F83D-A1D9-4512-B758-BDD8C8366F3C}" destId="{27181440-6068-4ADA-9679-DB3C9CD96065}" srcOrd="1" destOrd="0" presId="urn:microsoft.com/office/officeart/2005/8/layout/orgChart1"/>
    <dgm:cxn modelId="{A205D7D9-DF95-40D6-B0F2-565176E03DE1}" type="presParOf" srcId="{61B4F83D-A1D9-4512-B758-BDD8C8366F3C}" destId="{8C5EC324-D7B5-4302-8D9A-011A4C42CF4E}" srcOrd="2" destOrd="0" presId="urn:microsoft.com/office/officeart/2005/8/layout/orgChart1"/>
    <dgm:cxn modelId="{5A8DDF9B-5B28-4824-A7F2-6767FA41818B}" type="presParOf" srcId="{8C795127-92A8-4551-A9DF-6C1066BA07CF}" destId="{019A9F02-5CA0-4EA0-9BC5-787D00260AF1}" srcOrd="2" destOrd="0" presId="urn:microsoft.com/office/officeart/2005/8/layout/orgChart1"/>
    <dgm:cxn modelId="{9CDFAF3B-FB23-4B57-B8F3-90E5E3DF1948}" type="presParOf" srcId="{8C795127-92A8-4551-A9DF-6C1066BA07CF}" destId="{09A981DE-6B05-4D85-B93F-569BB97EEE88}" srcOrd="3" destOrd="0" presId="urn:microsoft.com/office/officeart/2005/8/layout/orgChart1"/>
    <dgm:cxn modelId="{62EF3E70-56CB-4BDE-9750-CA0EA02A8380}" type="presParOf" srcId="{09A981DE-6B05-4D85-B93F-569BB97EEE88}" destId="{F890BD9C-B6C7-4201-8BB1-A27CAFE34E6F}" srcOrd="0" destOrd="0" presId="urn:microsoft.com/office/officeart/2005/8/layout/orgChart1"/>
    <dgm:cxn modelId="{309BF6F5-8DB8-486B-8DDA-4EDAF406104A}" type="presParOf" srcId="{F890BD9C-B6C7-4201-8BB1-A27CAFE34E6F}" destId="{B05F5534-C829-408D-912D-8D7DFB2A10DE}" srcOrd="0" destOrd="0" presId="urn:microsoft.com/office/officeart/2005/8/layout/orgChart1"/>
    <dgm:cxn modelId="{1DDFF7E8-05A0-4808-A2B1-A4D6D5067388}" type="presParOf" srcId="{F890BD9C-B6C7-4201-8BB1-A27CAFE34E6F}" destId="{D5052F6A-1923-4B4B-AC36-8DF08D8EBA5E}" srcOrd="1" destOrd="0" presId="urn:microsoft.com/office/officeart/2005/8/layout/orgChart1"/>
    <dgm:cxn modelId="{0C2574D3-DBD8-4452-A472-168500C02080}" type="presParOf" srcId="{09A981DE-6B05-4D85-B93F-569BB97EEE88}" destId="{BCAF1282-20E4-49FB-9AB0-D6EF7BAC7F2B}" srcOrd="1" destOrd="0" presId="urn:microsoft.com/office/officeart/2005/8/layout/orgChart1"/>
    <dgm:cxn modelId="{06D314BB-FE20-4254-8888-C8B7643C1326}" type="presParOf" srcId="{09A981DE-6B05-4D85-B93F-569BB97EEE88}" destId="{233AC751-DDA7-4A44-8819-FFC72ADF519F}" srcOrd="2" destOrd="0" presId="urn:microsoft.com/office/officeart/2005/8/layout/orgChart1"/>
    <dgm:cxn modelId="{E4BFBE26-36E3-4E51-8CCF-FB68200C7D18}" type="presParOf" srcId="{8C795127-92A8-4551-A9DF-6C1066BA07CF}" destId="{7754F989-D6E4-483C-A820-F0F1C4BB647F}" srcOrd="4" destOrd="0" presId="urn:microsoft.com/office/officeart/2005/8/layout/orgChart1"/>
    <dgm:cxn modelId="{3934E429-E878-4788-99AE-100AE8767E31}" type="presParOf" srcId="{8C795127-92A8-4551-A9DF-6C1066BA07CF}" destId="{B3129E05-B0DE-4F71-AED9-D2F1614AA910}" srcOrd="5" destOrd="0" presId="urn:microsoft.com/office/officeart/2005/8/layout/orgChart1"/>
    <dgm:cxn modelId="{E6E44530-08C7-4E2D-8271-989E12A9E0BB}" type="presParOf" srcId="{B3129E05-B0DE-4F71-AED9-D2F1614AA910}" destId="{E04EC420-5B5B-4664-BE4B-144BF04F0F49}" srcOrd="0" destOrd="0" presId="urn:microsoft.com/office/officeart/2005/8/layout/orgChart1"/>
    <dgm:cxn modelId="{42636F84-9CD4-4375-81D8-2D2C5D833045}" type="presParOf" srcId="{E04EC420-5B5B-4664-BE4B-144BF04F0F49}" destId="{89EED64C-B12B-4735-A583-DA2E87F0560A}" srcOrd="0" destOrd="0" presId="urn:microsoft.com/office/officeart/2005/8/layout/orgChart1"/>
    <dgm:cxn modelId="{9C1684BE-B669-40C2-BDE3-F1BF6694E9AB}" type="presParOf" srcId="{E04EC420-5B5B-4664-BE4B-144BF04F0F49}" destId="{79161644-6EAE-453D-8AEC-00C1520322B3}" srcOrd="1" destOrd="0" presId="urn:microsoft.com/office/officeart/2005/8/layout/orgChart1"/>
    <dgm:cxn modelId="{B40CA225-19BD-4F99-9890-9E305505B8D8}" type="presParOf" srcId="{B3129E05-B0DE-4F71-AED9-D2F1614AA910}" destId="{2F0F449D-DE51-4F29-9D8C-6C917EFE1460}" srcOrd="1" destOrd="0" presId="urn:microsoft.com/office/officeart/2005/8/layout/orgChart1"/>
    <dgm:cxn modelId="{C39F5CC8-9258-41BB-B896-A75779961ABB}" type="presParOf" srcId="{B3129E05-B0DE-4F71-AED9-D2F1614AA910}" destId="{2FA2DB05-CF31-45F9-A2B3-89B690289B3C}" srcOrd="2" destOrd="0" presId="urn:microsoft.com/office/officeart/2005/8/layout/orgChart1"/>
    <dgm:cxn modelId="{ADED5FE7-5D5F-4C48-99CD-3F26B5AD37AA}" type="presParOf" srcId="{533045C6-3938-4D17-AD8E-5CA992F05C5A}" destId="{AC805150-D7A9-4077-B68C-39DA397BE9C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35B1376-8143-426B-9CCD-6426BBE0E7DD}"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00C6255A-A7B9-4C29-9965-B67510598F3C}">
      <dgm:prSet phldrT="[Text]" phldr="0"/>
      <dgm:spPr/>
      <dgm:t>
        <a:bodyPr/>
        <a:lstStyle/>
        <a:p>
          <a:r>
            <a:rPr lang="en-US" dirty="0">
              <a:latin typeface="Trade Gothic Next Cond"/>
            </a:rPr>
            <a:t>3</a:t>
          </a:r>
          <a:endParaRPr lang="en-US" dirty="0"/>
        </a:p>
      </dgm:t>
    </dgm:pt>
    <dgm:pt modelId="{E90B9305-6446-41FE-8ABD-193A08F21185}" type="parTrans" cxnId="{F885DDCA-D293-40E7-A6C0-3801AB02D044}">
      <dgm:prSet/>
      <dgm:spPr/>
      <dgm:t>
        <a:bodyPr/>
        <a:lstStyle/>
        <a:p>
          <a:endParaRPr lang="en-US"/>
        </a:p>
      </dgm:t>
    </dgm:pt>
    <dgm:pt modelId="{CB2B251F-5B76-40BE-95E3-5E82EBD8875C}" type="sibTrans" cxnId="{F885DDCA-D293-40E7-A6C0-3801AB02D044}">
      <dgm:prSet/>
      <dgm:spPr/>
      <dgm:t>
        <a:bodyPr/>
        <a:lstStyle/>
        <a:p>
          <a:endParaRPr lang="en-US"/>
        </a:p>
      </dgm:t>
    </dgm:pt>
    <dgm:pt modelId="{5702E014-FF83-4D33-80EF-F8B87B02D79E}">
      <dgm:prSet phldrT="[Text]" phldr="0"/>
      <dgm:spPr/>
      <dgm:t>
        <a:bodyPr/>
        <a:lstStyle/>
        <a:p>
          <a:pPr rtl="0"/>
          <a:r>
            <a:rPr lang="en-US">
              <a:latin typeface="Trade Gothic Next Cond"/>
            </a:rPr>
            <a:t>1+ addition</a:t>
          </a:r>
          <a:endParaRPr lang="en-US"/>
        </a:p>
      </dgm:t>
    </dgm:pt>
    <dgm:pt modelId="{AA3FE05D-DD74-4AB5-AC9C-E6B290F76092}" type="parTrans" cxnId="{B5E799A2-2137-472B-9E45-C8184C84F1ED}">
      <dgm:prSet/>
      <dgm:spPr/>
      <dgm:t>
        <a:bodyPr/>
        <a:lstStyle/>
        <a:p>
          <a:endParaRPr lang="en-US"/>
        </a:p>
      </dgm:t>
    </dgm:pt>
    <dgm:pt modelId="{6EACDFCC-82CC-4A0F-B225-C373FC148BA0}" type="sibTrans" cxnId="{B5E799A2-2137-472B-9E45-C8184C84F1ED}">
      <dgm:prSet/>
      <dgm:spPr/>
      <dgm:t>
        <a:bodyPr/>
        <a:lstStyle/>
        <a:p>
          <a:endParaRPr lang="en-US"/>
        </a:p>
      </dgm:t>
    </dgm:pt>
    <dgm:pt modelId="{B80BC7EE-AD09-4B37-9E1C-FB5CA5AC004D}">
      <dgm:prSet phldrT="[Text]" phldr="0"/>
      <dgm:spPr/>
      <dgm:t>
        <a:bodyPr/>
        <a:lstStyle/>
        <a:p>
          <a:r>
            <a:rPr lang="en-US">
              <a:latin typeface="Trade Gothic Next Cond"/>
            </a:rPr>
            <a:t>2=</a:t>
          </a:r>
          <a:endParaRPr lang="en-US"/>
        </a:p>
      </dgm:t>
    </dgm:pt>
    <dgm:pt modelId="{EDCB3BA3-D78E-4D49-B7B2-A5FC79F4C908}" type="parTrans" cxnId="{D35696B3-0548-4261-A4F2-A351084B85D3}">
      <dgm:prSet/>
      <dgm:spPr/>
      <dgm:t>
        <a:bodyPr/>
        <a:lstStyle/>
        <a:p>
          <a:endParaRPr lang="en-US"/>
        </a:p>
      </dgm:t>
    </dgm:pt>
    <dgm:pt modelId="{8B246341-F7FF-4B97-A7C4-0578E4BDAB75}" type="sibTrans" cxnId="{D35696B3-0548-4261-A4F2-A351084B85D3}">
      <dgm:prSet/>
      <dgm:spPr/>
      <dgm:t>
        <a:bodyPr/>
        <a:lstStyle/>
        <a:p>
          <a:endParaRPr lang="en-US"/>
        </a:p>
      </dgm:t>
    </dgm:pt>
    <dgm:pt modelId="{7D782B15-9C99-4E76-AD86-0011C351EBC0}">
      <dgm:prSet phldrT="[Text]" phldr="0"/>
      <dgm:spPr/>
      <dgm:t>
        <a:bodyPr/>
        <a:lstStyle/>
        <a:p>
          <a:r>
            <a:rPr lang="en-US">
              <a:latin typeface="Trade Gothic Next Cond"/>
            </a:rPr>
            <a:t>6</a:t>
          </a:r>
          <a:endParaRPr lang="en-US"/>
        </a:p>
      </dgm:t>
    </dgm:pt>
    <dgm:pt modelId="{9ED39B09-9449-4760-A1F7-E8971BFB48BA}" type="parTrans" cxnId="{F08390A0-4E0C-49CD-A669-605D2B27200E}">
      <dgm:prSet/>
      <dgm:spPr/>
      <dgm:t>
        <a:bodyPr/>
        <a:lstStyle/>
        <a:p>
          <a:endParaRPr lang="en-US"/>
        </a:p>
      </dgm:t>
    </dgm:pt>
    <dgm:pt modelId="{49D09323-16EC-482B-9A89-18FCE8819A9F}" type="sibTrans" cxnId="{F08390A0-4E0C-49CD-A669-605D2B27200E}">
      <dgm:prSet/>
      <dgm:spPr/>
      <dgm:t>
        <a:bodyPr/>
        <a:lstStyle/>
        <a:p>
          <a:endParaRPr lang="en-US"/>
        </a:p>
      </dgm:t>
    </dgm:pt>
    <dgm:pt modelId="{0A52C367-689E-449D-A4D7-CAEF75883D70}">
      <dgm:prSet phldrT="[Text]" phldr="0"/>
      <dgm:spPr/>
      <dgm:t>
        <a:bodyPr/>
        <a:lstStyle/>
        <a:p>
          <a:pPr rtl="0"/>
          <a:r>
            <a:rPr lang="en-US">
              <a:latin typeface="Trade Gothic Next Cond"/>
            </a:rPr>
            <a:t>3* multiplication</a:t>
          </a:r>
          <a:endParaRPr lang="en-US"/>
        </a:p>
      </dgm:t>
    </dgm:pt>
    <dgm:pt modelId="{E36F9CEB-084D-4DE9-BD2F-3B904B392E55}" type="parTrans" cxnId="{C2CC7AB9-F50A-419C-9D08-70316EE31FA6}">
      <dgm:prSet/>
      <dgm:spPr/>
      <dgm:t>
        <a:bodyPr/>
        <a:lstStyle/>
        <a:p>
          <a:endParaRPr lang="en-US"/>
        </a:p>
      </dgm:t>
    </dgm:pt>
    <dgm:pt modelId="{7AABEE82-6D01-491A-9FC0-D8E169570348}" type="sibTrans" cxnId="{C2CC7AB9-F50A-419C-9D08-70316EE31FA6}">
      <dgm:prSet/>
      <dgm:spPr/>
      <dgm:t>
        <a:bodyPr/>
        <a:lstStyle/>
        <a:p>
          <a:endParaRPr lang="en-US"/>
        </a:p>
      </dgm:t>
    </dgm:pt>
    <dgm:pt modelId="{5F74B276-A53E-4779-B5FA-8641213E7C76}">
      <dgm:prSet phldrT="[Text]" phldr="0"/>
      <dgm:spPr/>
      <dgm:t>
        <a:bodyPr/>
        <a:lstStyle/>
        <a:p>
          <a:r>
            <a:rPr lang="en-US">
              <a:latin typeface="Trade Gothic Next Cond"/>
            </a:rPr>
            <a:t>2=</a:t>
          </a:r>
          <a:endParaRPr lang="en-US"/>
        </a:p>
      </dgm:t>
    </dgm:pt>
    <dgm:pt modelId="{96BADD68-2C08-4410-9B46-A03D64F8A799}" type="parTrans" cxnId="{D0DB61F6-AEF1-48F0-AD27-F30F88289783}">
      <dgm:prSet/>
      <dgm:spPr/>
      <dgm:t>
        <a:bodyPr/>
        <a:lstStyle/>
        <a:p>
          <a:endParaRPr lang="en-US"/>
        </a:p>
      </dgm:t>
    </dgm:pt>
    <dgm:pt modelId="{18C89391-55B7-44D0-B2E6-6265CBE9BFAE}" type="sibTrans" cxnId="{D0DB61F6-AEF1-48F0-AD27-F30F88289783}">
      <dgm:prSet/>
      <dgm:spPr/>
      <dgm:t>
        <a:bodyPr/>
        <a:lstStyle/>
        <a:p>
          <a:endParaRPr lang="en-US"/>
        </a:p>
      </dgm:t>
    </dgm:pt>
    <dgm:pt modelId="{56CD08EE-01A4-484A-8822-712C2F2A4922}">
      <dgm:prSet phldrT="[Text]" phldr="0"/>
      <dgm:spPr/>
      <dgm:t>
        <a:bodyPr/>
        <a:lstStyle/>
        <a:p>
          <a:r>
            <a:rPr lang="en-US">
              <a:latin typeface="Trade Gothic Next Cond"/>
            </a:rPr>
            <a:t>10</a:t>
          </a:r>
          <a:endParaRPr lang="en-US"/>
        </a:p>
      </dgm:t>
    </dgm:pt>
    <dgm:pt modelId="{DA5426C0-F40E-4F1B-A347-E69620C348F2}" type="parTrans" cxnId="{B40183EB-0F7A-46FC-86D1-C80BC13CCBEA}">
      <dgm:prSet/>
      <dgm:spPr/>
      <dgm:t>
        <a:bodyPr/>
        <a:lstStyle/>
        <a:p>
          <a:endParaRPr lang="en-US"/>
        </a:p>
      </dgm:t>
    </dgm:pt>
    <dgm:pt modelId="{51222F21-1E71-4494-AB89-CA9549866848}" type="sibTrans" cxnId="{B40183EB-0F7A-46FC-86D1-C80BC13CCBEA}">
      <dgm:prSet/>
      <dgm:spPr/>
      <dgm:t>
        <a:bodyPr/>
        <a:lstStyle/>
        <a:p>
          <a:endParaRPr lang="en-US"/>
        </a:p>
      </dgm:t>
    </dgm:pt>
    <dgm:pt modelId="{C9121989-EC40-4496-AC87-48B66EBF7E27}">
      <dgm:prSet phldrT="[Text]" phldr="0"/>
      <dgm:spPr/>
      <dgm:t>
        <a:bodyPr/>
        <a:lstStyle/>
        <a:p>
          <a:r>
            <a:rPr lang="en-US">
              <a:latin typeface="Trade Gothic Next Cond"/>
            </a:rPr>
            <a:t>30/</a:t>
          </a:r>
          <a:endParaRPr lang="en-US"/>
        </a:p>
      </dgm:t>
    </dgm:pt>
    <dgm:pt modelId="{535FD103-217B-4C69-9BC2-CDF355E8C362}" type="parTrans" cxnId="{558D5968-4DFD-4B01-B986-3D513391746F}">
      <dgm:prSet/>
      <dgm:spPr/>
      <dgm:t>
        <a:bodyPr/>
        <a:lstStyle/>
        <a:p>
          <a:endParaRPr lang="en-US"/>
        </a:p>
      </dgm:t>
    </dgm:pt>
    <dgm:pt modelId="{5EACCE50-0351-466C-A9C5-8CA8087C1AD0}" type="sibTrans" cxnId="{558D5968-4DFD-4B01-B986-3D513391746F}">
      <dgm:prSet/>
      <dgm:spPr/>
      <dgm:t>
        <a:bodyPr/>
        <a:lstStyle/>
        <a:p>
          <a:endParaRPr lang="en-US"/>
        </a:p>
      </dgm:t>
    </dgm:pt>
    <dgm:pt modelId="{EDC9C9E7-4CD4-43C6-A3E4-06987A54E5F6}">
      <dgm:prSet phldrT="[Text]" phldr="0"/>
      <dgm:spPr/>
      <dgm:t>
        <a:bodyPr/>
        <a:lstStyle/>
        <a:p>
          <a:r>
            <a:rPr lang="en-US">
              <a:latin typeface="Trade Gothic Next Cond"/>
            </a:rPr>
            <a:t>3=</a:t>
          </a:r>
          <a:endParaRPr lang="en-US"/>
        </a:p>
      </dgm:t>
    </dgm:pt>
    <dgm:pt modelId="{A4BA8434-CF4A-49EC-9464-0C7CA1513C95}" type="parTrans" cxnId="{B248363E-0C0C-4D08-A96D-C2373E70E25B}">
      <dgm:prSet/>
      <dgm:spPr/>
      <dgm:t>
        <a:bodyPr/>
        <a:lstStyle/>
        <a:p>
          <a:endParaRPr lang="en-US"/>
        </a:p>
      </dgm:t>
    </dgm:pt>
    <dgm:pt modelId="{F214B062-B883-45C5-9AC4-FEBA685C3476}" type="sibTrans" cxnId="{B248363E-0C0C-4D08-A96D-C2373E70E25B}">
      <dgm:prSet/>
      <dgm:spPr/>
      <dgm:t>
        <a:bodyPr/>
        <a:lstStyle/>
        <a:p>
          <a:endParaRPr lang="en-US"/>
        </a:p>
      </dgm:t>
    </dgm:pt>
    <dgm:pt modelId="{02678BEB-92C6-4677-83C7-6F6BF19731D5}" type="pres">
      <dgm:prSet presAssocID="{535B1376-8143-426B-9CCD-6426BBE0E7DD}" presName="Name0" presStyleCnt="0">
        <dgm:presLayoutVars>
          <dgm:dir/>
          <dgm:animLvl val="lvl"/>
          <dgm:resizeHandles val="exact"/>
        </dgm:presLayoutVars>
      </dgm:prSet>
      <dgm:spPr/>
    </dgm:pt>
    <dgm:pt modelId="{FDECFFD3-FB77-47E5-8996-318094DAF4D5}" type="pres">
      <dgm:prSet presAssocID="{535B1376-8143-426B-9CCD-6426BBE0E7DD}" presName="tSp" presStyleCnt="0"/>
      <dgm:spPr/>
    </dgm:pt>
    <dgm:pt modelId="{2CCA930D-DEB7-426A-A589-1687BE9C4ECB}" type="pres">
      <dgm:prSet presAssocID="{535B1376-8143-426B-9CCD-6426BBE0E7DD}" presName="bSp" presStyleCnt="0"/>
      <dgm:spPr/>
    </dgm:pt>
    <dgm:pt modelId="{C38AC698-D1D1-4485-B5F4-DB2D6260886C}" type="pres">
      <dgm:prSet presAssocID="{535B1376-8143-426B-9CCD-6426BBE0E7DD}" presName="process" presStyleCnt="0"/>
      <dgm:spPr/>
    </dgm:pt>
    <dgm:pt modelId="{6A48643B-6FE7-4D5B-B9E1-AFC10CD74398}" type="pres">
      <dgm:prSet presAssocID="{00C6255A-A7B9-4C29-9965-B67510598F3C}" presName="composite1" presStyleCnt="0"/>
      <dgm:spPr/>
    </dgm:pt>
    <dgm:pt modelId="{1522CDBD-EB80-41F6-8D1C-15813A23DDB4}" type="pres">
      <dgm:prSet presAssocID="{00C6255A-A7B9-4C29-9965-B67510598F3C}" presName="dummyNode1" presStyleLbl="node1" presStyleIdx="0" presStyleCnt="3"/>
      <dgm:spPr/>
    </dgm:pt>
    <dgm:pt modelId="{59153A64-22A6-4F4F-9587-0D65F5AFC261}" type="pres">
      <dgm:prSet presAssocID="{00C6255A-A7B9-4C29-9965-B67510598F3C}" presName="childNode1" presStyleLbl="bgAcc1" presStyleIdx="0" presStyleCnt="3">
        <dgm:presLayoutVars>
          <dgm:bulletEnabled val="1"/>
        </dgm:presLayoutVars>
      </dgm:prSet>
      <dgm:spPr/>
    </dgm:pt>
    <dgm:pt modelId="{17B3D30B-F599-4EFC-83FE-5DB18276A539}" type="pres">
      <dgm:prSet presAssocID="{00C6255A-A7B9-4C29-9965-B67510598F3C}" presName="childNode1tx" presStyleLbl="bgAcc1" presStyleIdx="0" presStyleCnt="3">
        <dgm:presLayoutVars>
          <dgm:bulletEnabled val="1"/>
        </dgm:presLayoutVars>
      </dgm:prSet>
      <dgm:spPr/>
    </dgm:pt>
    <dgm:pt modelId="{181740FD-15FB-47D4-9609-6505345EDF0E}" type="pres">
      <dgm:prSet presAssocID="{00C6255A-A7B9-4C29-9965-B67510598F3C}" presName="parentNode1" presStyleLbl="node1" presStyleIdx="0" presStyleCnt="3">
        <dgm:presLayoutVars>
          <dgm:chMax val="1"/>
          <dgm:bulletEnabled val="1"/>
        </dgm:presLayoutVars>
      </dgm:prSet>
      <dgm:spPr/>
    </dgm:pt>
    <dgm:pt modelId="{891E6541-D704-458B-B022-600DE4E1B92B}" type="pres">
      <dgm:prSet presAssocID="{00C6255A-A7B9-4C29-9965-B67510598F3C}" presName="connSite1" presStyleCnt="0"/>
      <dgm:spPr/>
    </dgm:pt>
    <dgm:pt modelId="{815804FD-9DD7-4D88-B636-EFFA1CF2368A}" type="pres">
      <dgm:prSet presAssocID="{CB2B251F-5B76-40BE-95E3-5E82EBD8875C}" presName="Name9" presStyleLbl="sibTrans2D1" presStyleIdx="0" presStyleCnt="2"/>
      <dgm:spPr/>
    </dgm:pt>
    <dgm:pt modelId="{116186B2-332E-435B-B83D-94F725CF9ED0}" type="pres">
      <dgm:prSet presAssocID="{7D782B15-9C99-4E76-AD86-0011C351EBC0}" presName="composite2" presStyleCnt="0"/>
      <dgm:spPr/>
    </dgm:pt>
    <dgm:pt modelId="{42570900-35A3-4356-8733-EC7887EBC8AF}" type="pres">
      <dgm:prSet presAssocID="{7D782B15-9C99-4E76-AD86-0011C351EBC0}" presName="dummyNode2" presStyleLbl="node1" presStyleIdx="0" presStyleCnt="3"/>
      <dgm:spPr/>
    </dgm:pt>
    <dgm:pt modelId="{EC2918E5-9631-4342-9F61-4C03B399BCDD}" type="pres">
      <dgm:prSet presAssocID="{7D782B15-9C99-4E76-AD86-0011C351EBC0}" presName="childNode2" presStyleLbl="bgAcc1" presStyleIdx="1" presStyleCnt="3">
        <dgm:presLayoutVars>
          <dgm:bulletEnabled val="1"/>
        </dgm:presLayoutVars>
      </dgm:prSet>
      <dgm:spPr/>
    </dgm:pt>
    <dgm:pt modelId="{0E39578A-0AAA-4782-AD15-2AE06ED16FB3}" type="pres">
      <dgm:prSet presAssocID="{7D782B15-9C99-4E76-AD86-0011C351EBC0}" presName="childNode2tx" presStyleLbl="bgAcc1" presStyleIdx="1" presStyleCnt="3">
        <dgm:presLayoutVars>
          <dgm:bulletEnabled val="1"/>
        </dgm:presLayoutVars>
      </dgm:prSet>
      <dgm:spPr/>
    </dgm:pt>
    <dgm:pt modelId="{294F7386-3912-4D36-A6CC-A277B13F57A9}" type="pres">
      <dgm:prSet presAssocID="{7D782B15-9C99-4E76-AD86-0011C351EBC0}" presName="parentNode2" presStyleLbl="node1" presStyleIdx="1" presStyleCnt="3">
        <dgm:presLayoutVars>
          <dgm:chMax val="0"/>
          <dgm:bulletEnabled val="1"/>
        </dgm:presLayoutVars>
      </dgm:prSet>
      <dgm:spPr/>
    </dgm:pt>
    <dgm:pt modelId="{0BDB2E57-6BE6-4BC2-9EE0-B3D274BE2589}" type="pres">
      <dgm:prSet presAssocID="{7D782B15-9C99-4E76-AD86-0011C351EBC0}" presName="connSite2" presStyleCnt="0"/>
      <dgm:spPr/>
    </dgm:pt>
    <dgm:pt modelId="{748E23D3-9A8F-40BE-ADE1-5EDA5A93FD77}" type="pres">
      <dgm:prSet presAssocID="{49D09323-16EC-482B-9A89-18FCE8819A9F}" presName="Name18" presStyleLbl="sibTrans2D1" presStyleIdx="1" presStyleCnt="2"/>
      <dgm:spPr/>
    </dgm:pt>
    <dgm:pt modelId="{26E1E640-FAD0-46C0-9F01-BBBDE821733D}" type="pres">
      <dgm:prSet presAssocID="{56CD08EE-01A4-484A-8822-712C2F2A4922}" presName="composite1" presStyleCnt="0"/>
      <dgm:spPr/>
    </dgm:pt>
    <dgm:pt modelId="{E25B64E1-9911-4BF5-B374-1309C41A2EEC}" type="pres">
      <dgm:prSet presAssocID="{56CD08EE-01A4-484A-8822-712C2F2A4922}" presName="dummyNode1" presStyleLbl="node1" presStyleIdx="1" presStyleCnt="3"/>
      <dgm:spPr/>
    </dgm:pt>
    <dgm:pt modelId="{0699DCBB-2C83-467F-9348-EAD2AA6DE962}" type="pres">
      <dgm:prSet presAssocID="{56CD08EE-01A4-484A-8822-712C2F2A4922}" presName="childNode1" presStyleLbl="bgAcc1" presStyleIdx="2" presStyleCnt="3">
        <dgm:presLayoutVars>
          <dgm:bulletEnabled val="1"/>
        </dgm:presLayoutVars>
      </dgm:prSet>
      <dgm:spPr/>
    </dgm:pt>
    <dgm:pt modelId="{3E9C33E4-6B4E-49C6-8BC5-499B5AC56335}" type="pres">
      <dgm:prSet presAssocID="{56CD08EE-01A4-484A-8822-712C2F2A4922}" presName="childNode1tx" presStyleLbl="bgAcc1" presStyleIdx="2" presStyleCnt="3">
        <dgm:presLayoutVars>
          <dgm:bulletEnabled val="1"/>
        </dgm:presLayoutVars>
      </dgm:prSet>
      <dgm:spPr/>
    </dgm:pt>
    <dgm:pt modelId="{E330A02F-0E69-4E9A-8793-8F867D5F0845}" type="pres">
      <dgm:prSet presAssocID="{56CD08EE-01A4-484A-8822-712C2F2A4922}" presName="parentNode1" presStyleLbl="node1" presStyleIdx="2" presStyleCnt="3">
        <dgm:presLayoutVars>
          <dgm:chMax val="1"/>
          <dgm:bulletEnabled val="1"/>
        </dgm:presLayoutVars>
      </dgm:prSet>
      <dgm:spPr/>
    </dgm:pt>
    <dgm:pt modelId="{4C50292D-A2EE-4ABE-9CB7-02E53227AF09}" type="pres">
      <dgm:prSet presAssocID="{56CD08EE-01A4-484A-8822-712C2F2A4922}" presName="connSite1" presStyleCnt="0"/>
      <dgm:spPr/>
    </dgm:pt>
  </dgm:ptLst>
  <dgm:cxnLst>
    <dgm:cxn modelId="{9F7E8910-B04C-4DBC-A4DC-53371A34918E}" type="presOf" srcId="{EDC9C9E7-4CD4-43C6-A3E4-06987A54E5F6}" destId="{3E9C33E4-6B4E-49C6-8BC5-499B5AC56335}" srcOrd="1" destOrd="1" presId="urn:microsoft.com/office/officeart/2005/8/layout/hProcess4"/>
    <dgm:cxn modelId="{6F165514-B2AC-4448-B038-6562720EB31E}" type="presOf" srcId="{C9121989-EC40-4496-AC87-48B66EBF7E27}" destId="{3E9C33E4-6B4E-49C6-8BC5-499B5AC56335}" srcOrd="1" destOrd="0" presId="urn:microsoft.com/office/officeart/2005/8/layout/hProcess4"/>
    <dgm:cxn modelId="{7A6FA11B-04AF-4146-B7D2-DDE6605D9572}" type="presOf" srcId="{B80BC7EE-AD09-4B37-9E1C-FB5CA5AC004D}" destId="{59153A64-22A6-4F4F-9587-0D65F5AFC261}" srcOrd="0" destOrd="1" presId="urn:microsoft.com/office/officeart/2005/8/layout/hProcess4"/>
    <dgm:cxn modelId="{F965A81D-2B7F-4343-9949-FD94D7230459}" type="presOf" srcId="{535B1376-8143-426B-9CCD-6426BBE0E7DD}" destId="{02678BEB-92C6-4677-83C7-6F6BF19731D5}" srcOrd="0" destOrd="0" presId="urn:microsoft.com/office/officeart/2005/8/layout/hProcess4"/>
    <dgm:cxn modelId="{7F8C6924-1AB4-4668-84C4-1252B671141E}" type="presOf" srcId="{0A52C367-689E-449D-A4D7-CAEF75883D70}" destId="{0E39578A-0AAA-4782-AD15-2AE06ED16FB3}" srcOrd="1" destOrd="0" presId="urn:microsoft.com/office/officeart/2005/8/layout/hProcess4"/>
    <dgm:cxn modelId="{1D67002B-704F-4CC7-BFEE-3760C8107D35}" type="presOf" srcId="{7D782B15-9C99-4E76-AD86-0011C351EBC0}" destId="{294F7386-3912-4D36-A6CC-A277B13F57A9}" srcOrd="0" destOrd="0" presId="urn:microsoft.com/office/officeart/2005/8/layout/hProcess4"/>
    <dgm:cxn modelId="{E058602F-6F7F-485E-BCB0-60A4918296C2}" type="presOf" srcId="{B80BC7EE-AD09-4B37-9E1C-FB5CA5AC004D}" destId="{17B3D30B-F599-4EFC-83FE-5DB18276A539}" srcOrd="1" destOrd="1" presId="urn:microsoft.com/office/officeart/2005/8/layout/hProcess4"/>
    <dgm:cxn modelId="{B248363E-0C0C-4D08-A96D-C2373E70E25B}" srcId="{56CD08EE-01A4-484A-8822-712C2F2A4922}" destId="{EDC9C9E7-4CD4-43C6-A3E4-06987A54E5F6}" srcOrd="1" destOrd="0" parTransId="{A4BA8434-CF4A-49EC-9464-0C7CA1513C95}" sibTransId="{F214B062-B883-45C5-9AC4-FEBA685C3476}"/>
    <dgm:cxn modelId="{0EED2863-1A62-40E4-8FB1-4B1F12A9BC5F}" type="presOf" srcId="{56CD08EE-01A4-484A-8822-712C2F2A4922}" destId="{E330A02F-0E69-4E9A-8793-8F867D5F0845}" srcOrd="0" destOrd="0" presId="urn:microsoft.com/office/officeart/2005/8/layout/hProcess4"/>
    <dgm:cxn modelId="{558D5968-4DFD-4B01-B986-3D513391746F}" srcId="{56CD08EE-01A4-484A-8822-712C2F2A4922}" destId="{C9121989-EC40-4496-AC87-48B66EBF7E27}" srcOrd="0" destOrd="0" parTransId="{535FD103-217B-4C69-9BC2-CDF355E8C362}" sibTransId="{5EACCE50-0351-466C-A9C5-8CA8087C1AD0}"/>
    <dgm:cxn modelId="{FE7B0A6B-0A69-4CE7-93D1-04E2E1F4D417}" type="presOf" srcId="{EDC9C9E7-4CD4-43C6-A3E4-06987A54E5F6}" destId="{0699DCBB-2C83-467F-9348-EAD2AA6DE962}" srcOrd="0" destOrd="1" presId="urn:microsoft.com/office/officeart/2005/8/layout/hProcess4"/>
    <dgm:cxn modelId="{CA341E51-6AA6-4BA6-88F2-58B36B495C55}" type="presOf" srcId="{5F74B276-A53E-4779-B5FA-8641213E7C76}" destId="{0E39578A-0AAA-4782-AD15-2AE06ED16FB3}" srcOrd="1" destOrd="1" presId="urn:microsoft.com/office/officeart/2005/8/layout/hProcess4"/>
    <dgm:cxn modelId="{D8C55D56-DA41-4FA4-B3C3-8A626E3795AA}" type="presOf" srcId="{49D09323-16EC-482B-9A89-18FCE8819A9F}" destId="{748E23D3-9A8F-40BE-ADE1-5EDA5A93FD77}" srcOrd="0" destOrd="0" presId="urn:microsoft.com/office/officeart/2005/8/layout/hProcess4"/>
    <dgm:cxn modelId="{26C88D76-F7BB-43BF-90AD-85E33E0E8D5D}" type="presOf" srcId="{5F74B276-A53E-4779-B5FA-8641213E7C76}" destId="{EC2918E5-9631-4342-9F61-4C03B399BCDD}" srcOrd="0" destOrd="1" presId="urn:microsoft.com/office/officeart/2005/8/layout/hProcess4"/>
    <dgm:cxn modelId="{928DB38A-5207-4E3C-B037-4BE696ADC8C9}" type="presOf" srcId="{C9121989-EC40-4496-AC87-48B66EBF7E27}" destId="{0699DCBB-2C83-467F-9348-EAD2AA6DE962}" srcOrd="0" destOrd="0" presId="urn:microsoft.com/office/officeart/2005/8/layout/hProcess4"/>
    <dgm:cxn modelId="{F08390A0-4E0C-49CD-A669-605D2B27200E}" srcId="{535B1376-8143-426B-9CCD-6426BBE0E7DD}" destId="{7D782B15-9C99-4E76-AD86-0011C351EBC0}" srcOrd="1" destOrd="0" parTransId="{9ED39B09-9449-4760-A1F7-E8971BFB48BA}" sibTransId="{49D09323-16EC-482B-9A89-18FCE8819A9F}"/>
    <dgm:cxn modelId="{B5E799A2-2137-472B-9E45-C8184C84F1ED}" srcId="{00C6255A-A7B9-4C29-9965-B67510598F3C}" destId="{5702E014-FF83-4D33-80EF-F8B87B02D79E}" srcOrd="0" destOrd="0" parTransId="{AA3FE05D-DD74-4AB5-AC9C-E6B290F76092}" sibTransId="{6EACDFCC-82CC-4A0F-B225-C373FC148BA0}"/>
    <dgm:cxn modelId="{D35696B3-0548-4261-A4F2-A351084B85D3}" srcId="{00C6255A-A7B9-4C29-9965-B67510598F3C}" destId="{B80BC7EE-AD09-4B37-9E1C-FB5CA5AC004D}" srcOrd="1" destOrd="0" parTransId="{EDCB3BA3-D78E-4D49-B7B2-A5FC79F4C908}" sibTransId="{8B246341-F7FF-4B97-A7C4-0578E4BDAB75}"/>
    <dgm:cxn modelId="{C2CC7AB9-F50A-419C-9D08-70316EE31FA6}" srcId="{7D782B15-9C99-4E76-AD86-0011C351EBC0}" destId="{0A52C367-689E-449D-A4D7-CAEF75883D70}" srcOrd="0" destOrd="0" parTransId="{E36F9CEB-084D-4DE9-BD2F-3B904B392E55}" sibTransId="{7AABEE82-6D01-491A-9FC0-D8E169570348}"/>
    <dgm:cxn modelId="{26BDE9C7-A79A-4E11-AC35-BFD669EE7420}" type="presOf" srcId="{00C6255A-A7B9-4C29-9965-B67510598F3C}" destId="{181740FD-15FB-47D4-9609-6505345EDF0E}" srcOrd="0" destOrd="0" presId="urn:microsoft.com/office/officeart/2005/8/layout/hProcess4"/>
    <dgm:cxn modelId="{F885DDCA-D293-40E7-A6C0-3801AB02D044}" srcId="{535B1376-8143-426B-9CCD-6426BBE0E7DD}" destId="{00C6255A-A7B9-4C29-9965-B67510598F3C}" srcOrd="0" destOrd="0" parTransId="{E90B9305-6446-41FE-8ABD-193A08F21185}" sibTransId="{CB2B251F-5B76-40BE-95E3-5E82EBD8875C}"/>
    <dgm:cxn modelId="{E87E19CE-1AB0-4F37-81A7-FC8B75FF7213}" type="presOf" srcId="{5702E014-FF83-4D33-80EF-F8B87B02D79E}" destId="{17B3D30B-F599-4EFC-83FE-5DB18276A539}" srcOrd="1" destOrd="0" presId="urn:microsoft.com/office/officeart/2005/8/layout/hProcess4"/>
    <dgm:cxn modelId="{F314FFDF-E388-4E69-9FD7-A005233A3A20}" type="presOf" srcId="{0A52C367-689E-449D-A4D7-CAEF75883D70}" destId="{EC2918E5-9631-4342-9F61-4C03B399BCDD}" srcOrd="0" destOrd="0" presId="urn:microsoft.com/office/officeart/2005/8/layout/hProcess4"/>
    <dgm:cxn modelId="{B40183EB-0F7A-46FC-86D1-C80BC13CCBEA}" srcId="{535B1376-8143-426B-9CCD-6426BBE0E7DD}" destId="{56CD08EE-01A4-484A-8822-712C2F2A4922}" srcOrd="2" destOrd="0" parTransId="{DA5426C0-F40E-4F1B-A347-E69620C348F2}" sibTransId="{51222F21-1E71-4494-AB89-CA9549866848}"/>
    <dgm:cxn modelId="{D0DB61F6-AEF1-48F0-AD27-F30F88289783}" srcId="{7D782B15-9C99-4E76-AD86-0011C351EBC0}" destId="{5F74B276-A53E-4779-B5FA-8641213E7C76}" srcOrd="1" destOrd="0" parTransId="{96BADD68-2C08-4410-9B46-A03D64F8A799}" sibTransId="{18C89391-55B7-44D0-B2E6-6265CBE9BFAE}"/>
    <dgm:cxn modelId="{AEDE74FE-9122-4DDE-8241-64B796E199FB}" type="presOf" srcId="{5702E014-FF83-4D33-80EF-F8B87B02D79E}" destId="{59153A64-22A6-4F4F-9587-0D65F5AFC261}" srcOrd="0" destOrd="0" presId="urn:microsoft.com/office/officeart/2005/8/layout/hProcess4"/>
    <dgm:cxn modelId="{1E48A0FE-F725-476A-A3E0-1EB1D7FB9D85}" type="presOf" srcId="{CB2B251F-5B76-40BE-95E3-5E82EBD8875C}" destId="{815804FD-9DD7-4D88-B636-EFFA1CF2368A}" srcOrd="0" destOrd="0" presId="urn:microsoft.com/office/officeart/2005/8/layout/hProcess4"/>
    <dgm:cxn modelId="{366C94DD-512C-4E97-BC00-C6A387FF1110}" type="presParOf" srcId="{02678BEB-92C6-4677-83C7-6F6BF19731D5}" destId="{FDECFFD3-FB77-47E5-8996-318094DAF4D5}" srcOrd="0" destOrd="0" presId="urn:microsoft.com/office/officeart/2005/8/layout/hProcess4"/>
    <dgm:cxn modelId="{39E9FFF9-25AD-4764-BC13-049A5743BEBE}" type="presParOf" srcId="{02678BEB-92C6-4677-83C7-6F6BF19731D5}" destId="{2CCA930D-DEB7-426A-A589-1687BE9C4ECB}" srcOrd="1" destOrd="0" presId="urn:microsoft.com/office/officeart/2005/8/layout/hProcess4"/>
    <dgm:cxn modelId="{ABCE7671-49BE-44BE-A04E-F6E34554E8D4}" type="presParOf" srcId="{02678BEB-92C6-4677-83C7-6F6BF19731D5}" destId="{C38AC698-D1D1-4485-B5F4-DB2D6260886C}" srcOrd="2" destOrd="0" presId="urn:microsoft.com/office/officeart/2005/8/layout/hProcess4"/>
    <dgm:cxn modelId="{B796572C-7407-47AB-AC72-B178D564B39E}" type="presParOf" srcId="{C38AC698-D1D1-4485-B5F4-DB2D6260886C}" destId="{6A48643B-6FE7-4D5B-B9E1-AFC10CD74398}" srcOrd="0" destOrd="0" presId="urn:microsoft.com/office/officeart/2005/8/layout/hProcess4"/>
    <dgm:cxn modelId="{91EF9CC0-9EFE-4765-8987-DC8F3581F22F}" type="presParOf" srcId="{6A48643B-6FE7-4D5B-B9E1-AFC10CD74398}" destId="{1522CDBD-EB80-41F6-8D1C-15813A23DDB4}" srcOrd="0" destOrd="0" presId="urn:microsoft.com/office/officeart/2005/8/layout/hProcess4"/>
    <dgm:cxn modelId="{108EF12A-11A1-45E4-B74F-9040729448B5}" type="presParOf" srcId="{6A48643B-6FE7-4D5B-B9E1-AFC10CD74398}" destId="{59153A64-22A6-4F4F-9587-0D65F5AFC261}" srcOrd="1" destOrd="0" presId="urn:microsoft.com/office/officeart/2005/8/layout/hProcess4"/>
    <dgm:cxn modelId="{81014EB8-A507-4B21-93A9-2A31EF923FBD}" type="presParOf" srcId="{6A48643B-6FE7-4D5B-B9E1-AFC10CD74398}" destId="{17B3D30B-F599-4EFC-83FE-5DB18276A539}" srcOrd="2" destOrd="0" presId="urn:microsoft.com/office/officeart/2005/8/layout/hProcess4"/>
    <dgm:cxn modelId="{51B63E2A-2B0B-49C0-A181-A853958856F6}" type="presParOf" srcId="{6A48643B-6FE7-4D5B-B9E1-AFC10CD74398}" destId="{181740FD-15FB-47D4-9609-6505345EDF0E}" srcOrd="3" destOrd="0" presId="urn:microsoft.com/office/officeart/2005/8/layout/hProcess4"/>
    <dgm:cxn modelId="{28CDAAD8-5E85-4DFE-9E23-BDD3BFBC2C3C}" type="presParOf" srcId="{6A48643B-6FE7-4D5B-B9E1-AFC10CD74398}" destId="{891E6541-D704-458B-B022-600DE4E1B92B}" srcOrd="4" destOrd="0" presId="urn:microsoft.com/office/officeart/2005/8/layout/hProcess4"/>
    <dgm:cxn modelId="{095AA811-615E-4645-AA7B-9D6C5CE0FDB8}" type="presParOf" srcId="{C38AC698-D1D1-4485-B5F4-DB2D6260886C}" destId="{815804FD-9DD7-4D88-B636-EFFA1CF2368A}" srcOrd="1" destOrd="0" presId="urn:microsoft.com/office/officeart/2005/8/layout/hProcess4"/>
    <dgm:cxn modelId="{8E88083F-294A-4B52-85EA-25FCF8A00D37}" type="presParOf" srcId="{C38AC698-D1D1-4485-B5F4-DB2D6260886C}" destId="{116186B2-332E-435B-B83D-94F725CF9ED0}" srcOrd="2" destOrd="0" presId="urn:microsoft.com/office/officeart/2005/8/layout/hProcess4"/>
    <dgm:cxn modelId="{910E636F-C47A-4246-84BB-CDCC7667525C}" type="presParOf" srcId="{116186B2-332E-435B-B83D-94F725CF9ED0}" destId="{42570900-35A3-4356-8733-EC7887EBC8AF}" srcOrd="0" destOrd="0" presId="urn:microsoft.com/office/officeart/2005/8/layout/hProcess4"/>
    <dgm:cxn modelId="{E715B382-FDED-4A64-A5FD-8FA264660C1A}" type="presParOf" srcId="{116186B2-332E-435B-B83D-94F725CF9ED0}" destId="{EC2918E5-9631-4342-9F61-4C03B399BCDD}" srcOrd="1" destOrd="0" presId="urn:microsoft.com/office/officeart/2005/8/layout/hProcess4"/>
    <dgm:cxn modelId="{EA5AFB7A-69F4-4693-8CF0-BCCCF96A206A}" type="presParOf" srcId="{116186B2-332E-435B-B83D-94F725CF9ED0}" destId="{0E39578A-0AAA-4782-AD15-2AE06ED16FB3}" srcOrd="2" destOrd="0" presId="urn:microsoft.com/office/officeart/2005/8/layout/hProcess4"/>
    <dgm:cxn modelId="{2CB95CCC-6226-4A56-991D-3EDD06FE472A}" type="presParOf" srcId="{116186B2-332E-435B-B83D-94F725CF9ED0}" destId="{294F7386-3912-4D36-A6CC-A277B13F57A9}" srcOrd="3" destOrd="0" presId="urn:microsoft.com/office/officeart/2005/8/layout/hProcess4"/>
    <dgm:cxn modelId="{27433B63-DD12-4686-944D-BCBD265506B0}" type="presParOf" srcId="{116186B2-332E-435B-B83D-94F725CF9ED0}" destId="{0BDB2E57-6BE6-4BC2-9EE0-B3D274BE2589}" srcOrd="4" destOrd="0" presId="urn:microsoft.com/office/officeart/2005/8/layout/hProcess4"/>
    <dgm:cxn modelId="{B74A559E-04C8-463F-B235-93416DE5BE30}" type="presParOf" srcId="{C38AC698-D1D1-4485-B5F4-DB2D6260886C}" destId="{748E23D3-9A8F-40BE-ADE1-5EDA5A93FD77}" srcOrd="3" destOrd="0" presId="urn:microsoft.com/office/officeart/2005/8/layout/hProcess4"/>
    <dgm:cxn modelId="{6BA7697B-C5E7-453C-8437-65E4F3C39D9E}" type="presParOf" srcId="{C38AC698-D1D1-4485-B5F4-DB2D6260886C}" destId="{26E1E640-FAD0-46C0-9F01-BBBDE821733D}" srcOrd="4" destOrd="0" presId="urn:microsoft.com/office/officeart/2005/8/layout/hProcess4"/>
    <dgm:cxn modelId="{59080723-8254-4D1F-9034-7FD18649F5D0}" type="presParOf" srcId="{26E1E640-FAD0-46C0-9F01-BBBDE821733D}" destId="{E25B64E1-9911-4BF5-B374-1309C41A2EEC}" srcOrd="0" destOrd="0" presId="urn:microsoft.com/office/officeart/2005/8/layout/hProcess4"/>
    <dgm:cxn modelId="{3EBC6C4A-AF1A-4189-A8D7-07671D4A96D3}" type="presParOf" srcId="{26E1E640-FAD0-46C0-9F01-BBBDE821733D}" destId="{0699DCBB-2C83-467F-9348-EAD2AA6DE962}" srcOrd="1" destOrd="0" presId="urn:microsoft.com/office/officeart/2005/8/layout/hProcess4"/>
    <dgm:cxn modelId="{7718B1C4-8037-449D-8FA5-B73F3D91F58D}" type="presParOf" srcId="{26E1E640-FAD0-46C0-9F01-BBBDE821733D}" destId="{3E9C33E4-6B4E-49C6-8BC5-499B5AC56335}" srcOrd="2" destOrd="0" presId="urn:microsoft.com/office/officeart/2005/8/layout/hProcess4"/>
    <dgm:cxn modelId="{C292A693-5BB9-4F42-ABE9-02E797C030E3}" type="presParOf" srcId="{26E1E640-FAD0-46C0-9F01-BBBDE821733D}" destId="{E330A02F-0E69-4E9A-8793-8F867D5F0845}" srcOrd="3" destOrd="0" presId="urn:microsoft.com/office/officeart/2005/8/layout/hProcess4"/>
    <dgm:cxn modelId="{0FB86F14-31D7-4B09-858A-F89990E5BBD0}" type="presParOf" srcId="{26E1E640-FAD0-46C0-9F01-BBBDE821733D}" destId="{4C50292D-A2EE-4ABE-9CB7-02E53227AF09}"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1FC138-3836-487A-9DF5-79FF17C980BD}" type="doc">
      <dgm:prSet loTypeId="urn:microsoft.com/office/officeart/2005/8/layout/arrow1" loCatId="relationship" qsTypeId="urn:microsoft.com/office/officeart/2005/8/quickstyle/simple1" qsCatId="simple" csTypeId="urn:microsoft.com/office/officeart/2005/8/colors/accent1_2" csCatId="accent1" phldr="1"/>
      <dgm:spPr/>
      <dgm:t>
        <a:bodyPr/>
        <a:lstStyle/>
        <a:p>
          <a:endParaRPr lang="en-US"/>
        </a:p>
      </dgm:t>
    </dgm:pt>
    <dgm:pt modelId="{01208115-6D04-4F12-AA2B-3008C37BD925}">
      <dgm:prSet phldrT="[Text]" phldr="0"/>
      <dgm:spPr/>
      <dgm:t>
        <a:bodyPr/>
        <a:lstStyle/>
        <a:p>
          <a:pPr rtl="0"/>
          <a:r>
            <a:rPr lang="en-US" dirty="0"/>
            <a:t> </a:t>
          </a:r>
          <a:r>
            <a:rPr lang="en-US"/>
            <a:t>Example:(myHouse)</a:t>
          </a:r>
        </a:p>
      </dgm:t>
    </dgm:pt>
    <dgm:pt modelId="{64BD4901-173A-4A2D-96F6-45B09AD7E800}" type="parTrans" cxnId="{3C27C0CB-B02C-4046-A982-CFA88D80684F}">
      <dgm:prSet/>
      <dgm:spPr/>
      <dgm:t>
        <a:bodyPr/>
        <a:lstStyle/>
        <a:p>
          <a:endParaRPr lang="en-US"/>
        </a:p>
      </dgm:t>
    </dgm:pt>
    <dgm:pt modelId="{A988F009-6968-4221-A983-8E50207E19FF}" type="sibTrans" cxnId="{3C27C0CB-B02C-4046-A982-CFA88D80684F}">
      <dgm:prSet/>
      <dgm:spPr/>
      <dgm:t>
        <a:bodyPr/>
        <a:lstStyle/>
        <a:p>
          <a:endParaRPr lang="en-US"/>
        </a:p>
      </dgm:t>
    </dgm:pt>
    <dgm:pt modelId="{095183A2-E922-4206-80FF-3C3F6A8C3334}">
      <dgm:prSet phldr="0"/>
      <dgm:spPr/>
      <dgm:t>
        <a:bodyPr/>
        <a:lstStyle/>
        <a:p>
          <a:pPr rtl="0"/>
          <a:r>
            <a:rPr lang="en-US" dirty="0"/>
            <a:t> </a:t>
          </a:r>
          <a:r>
            <a:rPr lang="en-US"/>
            <a:t>Non example: (MyHouse)</a:t>
          </a:r>
        </a:p>
      </dgm:t>
    </dgm:pt>
    <dgm:pt modelId="{4BF4AB90-5236-43D4-B1C5-53E1D4923A2F}" type="parTrans" cxnId="{A3762417-8000-49FB-AFCE-66B791CF3A25}">
      <dgm:prSet/>
      <dgm:spPr/>
    </dgm:pt>
    <dgm:pt modelId="{BB63F407-FA64-4F7E-8301-65E8A9975DB6}" type="sibTrans" cxnId="{A3762417-8000-49FB-AFCE-66B791CF3A25}">
      <dgm:prSet/>
      <dgm:spPr/>
    </dgm:pt>
    <dgm:pt modelId="{CED36B5E-967E-4242-ACAD-EB5182CDCECE}" type="pres">
      <dgm:prSet presAssocID="{CC1FC138-3836-487A-9DF5-79FF17C980BD}" presName="cycle" presStyleCnt="0">
        <dgm:presLayoutVars>
          <dgm:dir/>
          <dgm:resizeHandles val="exact"/>
        </dgm:presLayoutVars>
      </dgm:prSet>
      <dgm:spPr/>
    </dgm:pt>
    <dgm:pt modelId="{C292BD81-C1A7-4780-842F-3E143A8BF41A}" type="pres">
      <dgm:prSet presAssocID="{01208115-6D04-4F12-AA2B-3008C37BD925}" presName="arrow" presStyleLbl="node1" presStyleIdx="0" presStyleCnt="2">
        <dgm:presLayoutVars>
          <dgm:bulletEnabled val="1"/>
        </dgm:presLayoutVars>
      </dgm:prSet>
      <dgm:spPr/>
    </dgm:pt>
    <dgm:pt modelId="{A1CB4562-EBEF-47C8-8BB8-570100E59782}" type="pres">
      <dgm:prSet presAssocID="{095183A2-E922-4206-80FF-3C3F6A8C3334}" presName="arrow" presStyleLbl="node1" presStyleIdx="1" presStyleCnt="2">
        <dgm:presLayoutVars>
          <dgm:bulletEnabled val="1"/>
        </dgm:presLayoutVars>
      </dgm:prSet>
      <dgm:spPr/>
    </dgm:pt>
  </dgm:ptLst>
  <dgm:cxnLst>
    <dgm:cxn modelId="{A3762417-8000-49FB-AFCE-66B791CF3A25}" srcId="{CC1FC138-3836-487A-9DF5-79FF17C980BD}" destId="{095183A2-E922-4206-80FF-3C3F6A8C3334}" srcOrd="1" destOrd="0" parTransId="{4BF4AB90-5236-43D4-B1C5-53E1D4923A2F}" sibTransId="{BB63F407-FA64-4F7E-8301-65E8A9975DB6}"/>
    <dgm:cxn modelId="{E4EF128D-21F6-4C8D-B321-1251769248FB}" type="presOf" srcId="{CC1FC138-3836-487A-9DF5-79FF17C980BD}" destId="{CED36B5E-967E-4242-ACAD-EB5182CDCECE}" srcOrd="0" destOrd="0" presId="urn:microsoft.com/office/officeart/2005/8/layout/arrow1"/>
    <dgm:cxn modelId="{9A261E9E-9A34-4FD5-BE7B-EB01F1FA503F}" type="presOf" srcId="{095183A2-E922-4206-80FF-3C3F6A8C3334}" destId="{A1CB4562-EBEF-47C8-8BB8-570100E59782}" srcOrd="0" destOrd="0" presId="urn:microsoft.com/office/officeart/2005/8/layout/arrow1"/>
    <dgm:cxn modelId="{2454FFBE-9928-46CF-95D8-1850EE90536A}" type="presOf" srcId="{01208115-6D04-4F12-AA2B-3008C37BD925}" destId="{C292BD81-C1A7-4780-842F-3E143A8BF41A}" srcOrd="0" destOrd="0" presId="urn:microsoft.com/office/officeart/2005/8/layout/arrow1"/>
    <dgm:cxn modelId="{3C27C0CB-B02C-4046-A982-CFA88D80684F}" srcId="{CC1FC138-3836-487A-9DF5-79FF17C980BD}" destId="{01208115-6D04-4F12-AA2B-3008C37BD925}" srcOrd="0" destOrd="0" parTransId="{64BD4901-173A-4A2D-96F6-45B09AD7E800}" sibTransId="{A988F009-6968-4221-A983-8E50207E19FF}"/>
    <dgm:cxn modelId="{DCB4E069-1BAE-4447-A8DB-74EA6594775A}" type="presParOf" srcId="{CED36B5E-967E-4242-ACAD-EB5182CDCECE}" destId="{C292BD81-C1A7-4780-842F-3E143A8BF41A}" srcOrd="0" destOrd="0" presId="urn:microsoft.com/office/officeart/2005/8/layout/arrow1"/>
    <dgm:cxn modelId="{A4719A8F-72ED-4EDC-BC9E-8D977F57EB70}" type="presParOf" srcId="{CED36B5E-967E-4242-ACAD-EB5182CDCECE}" destId="{A1CB4562-EBEF-47C8-8BB8-570100E59782}" srcOrd="1" destOrd="0" presId="urn:microsoft.com/office/officeart/2005/8/layout/arrow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875F55-6B8D-421D-B4FA-66327F7E0CD8}" type="doc">
      <dgm:prSet loTypeId="urn:microsoft.com/office/officeart/2005/8/layout/arrow1" loCatId="relationship" qsTypeId="urn:microsoft.com/office/officeart/2005/8/quickstyle/simple1" qsCatId="simple" csTypeId="urn:microsoft.com/office/officeart/2005/8/colors/accent1_2" csCatId="accent1" phldr="1"/>
      <dgm:spPr/>
      <dgm:t>
        <a:bodyPr/>
        <a:lstStyle/>
        <a:p>
          <a:endParaRPr lang="en-US"/>
        </a:p>
      </dgm:t>
    </dgm:pt>
    <dgm:pt modelId="{0B760828-BA55-4C9E-9544-8A065F92BDFB}">
      <dgm:prSet phldrT="[Text]" phldr="0"/>
      <dgm:spPr/>
      <dgm:t>
        <a:bodyPr/>
        <a:lstStyle/>
        <a:p>
          <a:r>
            <a:rPr lang="en-US">
              <a:latin typeface="Trade Gothic Next Cond"/>
            </a:rPr>
            <a:t>('K')</a:t>
          </a:r>
          <a:endParaRPr lang="en-US"/>
        </a:p>
      </dgm:t>
    </dgm:pt>
    <dgm:pt modelId="{A68F1313-C628-4A4E-9713-70D57B0A9C63}" type="parTrans" cxnId="{15846C40-9827-4566-ADE0-440147A8171B}">
      <dgm:prSet/>
      <dgm:spPr/>
      <dgm:t>
        <a:bodyPr/>
        <a:lstStyle/>
        <a:p>
          <a:endParaRPr lang="en-US"/>
        </a:p>
      </dgm:t>
    </dgm:pt>
    <dgm:pt modelId="{16E6AF8F-F012-4193-8DEA-8AB1BAFFECC8}" type="sibTrans" cxnId="{15846C40-9827-4566-ADE0-440147A8171B}">
      <dgm:prSet/>
      <dgm:spPr/>
      <dgm:t>
        <a:bodyPr/>
        <a:lstStyle/>
        <a:p>
          <a:endParaRPr lang="en-US"/>
        </a:p>
      </dgm:t>
    </dgm:pt>
    <dgm:pt modelId="{5A05F0CE-0AB4-4A8F-9F61-52A52253BB9B}">
      <dgm:prSet phldrT="[Text]" phldr="0"/>
      <dgm:spPr/>
      <dgm:t>
        <a:bodyPr/>
        <a:lstStyle/>
        <a:p>
          <a:r>
            <a:rPr lang="en-US">
              <a:latin typeface="Trade Gothic Next Cond"/>
            </a:rPr>
            <a:t>('k')</a:t>
          </a:r>
          <a:endParaRPr lang="en-US"/>
        </a:p>
      </dgm:t>
    </dgm:pt>
    <dgm:pt modelId="{71DEE315-2EBA-4A1E-B018-C4EA8958BCB5}" type="parTrans" cxnId="{0B5CB1C6-09E9-48BE-B674-3E1A0666CC7D}">
      <dgm:prSet/>
      <dgm:spPr/>
      <dgm:t>
        <a:bodyPr/>
        <a:lstStyle/>
        <a:p>
          <a:endParaRPr lang="en-US"/>
        </a:p>
      </dgm:t>
    </dgm:pt>
    <dgm:pt modelId="{7339C6ED-F2C9-49CE-944F-8A05A71E68F1}" type="sibTrans" cxnId="{0B5CB1C6-09E9-48BE-B674-3E1A0666CC7D}">
      <dgm:prSet/>
      <dgm:spPr/>
      <dgm:t>
        <a:bodyPr/>
        <a:lstStyle/>
        <a:p>
          <a:endParaRPr lang="en-US"/>
        </a:p>
      </dgm:t>
    </dgm:pt>
    <dgm:pt modelId="{A7012B78-D42F-4FCA-85CD-E4CC89B0CA35}">
      <dgm:prSet phldr="0"/>
      <dgm:spPr/>
      <dgm:t>
        <a:bodyPr/>
        <a:lstStyle/>
        <a:p>
          <a:pPr rtl="0"/>
          <a:r>
            <a:rPr lang="en-US" dirty="0">
              <a:latin typeface="Trade Gothic Next Cond"/>
            </a:rPr>
            <a:t>=different case</a:t>
          </a:r>
        </a:p>
      </dgm:t>
    </dgm:pt>
    <dgm:pt modelId="{69621A84-A902-4AD2-A6E1-420A78CB630A}" type="parTrans" cxnId="{6C782564-D058-4350-AA1D-969A4DFFEA2A}">
      <dgm:prSet/>
      <dgm:spPr/>
    </dgm:pt>
    <dgm:pt modelId="{8E1DD1E0-C234-4BE3-BFA8-1C7EC287CD48}" type="sibTrans" cxnId="{6C782564-D058-4350-AA1D-969A4DFFEA2A}">
      <dgm:prSet/>
      <dgm:spPr/>
    </dgm:pt>
    <dgm:pt modelId="{31579892-1AF2-48F1-8E63-81D4A9880C32}" type="pres">
      <dgm:prSet presAssocID="{CD875F55-6B8D-421D-B4FA-66327F7E0CD8}" presName="cycle" presStyleCnt="0">
        <dgm:presLayoutVars>
          <dgm:dir/>
          <dgm:resizeHandles val="exact"/>
        </dgm:presLayoutVars>
      </dgm:prSet>
      <dgm:spPr/>
    </dgm:pt>
    <dgm:pt modelId="{55098588-8AE6-49EC-84FF-0CA8A38EE385}" type="pres">
      <dgm:prSet presAssocID="{0B760828-BA55-4C9E-9544-8A065F92BDFB}" presName="arrow" presStyleLbl="node1" presStyleIdx="0" presStyleCnt="3">
        <dgm:presLayoutVars>
          <dgm:bulletEnabled val="1"/>
        </dgm:presLayoutVars>
      </dgm:prSet>
      <dgm:spPr/>
    </dgm:pt>
    <dgm:pt modelId="{4D79EC6F-BD52-475B-974F-0110910BF23D}" type="pres">
      <dgm:prSet presAssocID="{A7012B78-D42F-4FCA-85CD-E4CC89B0CA35}" presName="arrow" presStyleLbl="node1" presStyleIdx="1" presStyleCnt="3">
        <dgm:presLayoutVars>
          <dgm:bulletEnabled val="1"/>
        </dgm:presLayoutVars>
      </dgm:prSet>
      <dgm:spPr/>
    </dgm:pt>
    <dgm:pt modelId="{212A04EA-1CA3-4D87-8B6D-001B5A2B4EC3}" type="pres">
      <dgm:prSet presAssocID="{5A05F0CE-0AB4-4A8F-9F61-52A52253BB9B}" presName="arrow" presStyleLbl="node1" presStyleIdx="2" presStyleCnt="3">
        <dgm:presLayoutVars>
          <dgm:bulletEnabled val="1"/>
        </dgm:presLayoutVars>
      </dgm:prSet>
      <dgm:spPr/>
    </dgm:pt>
  </dgm:ptLst>
  <dgm:cxnLst>
    <dgm:cxn modelId="{15846C40-9827-4566-ADE0-440147A8171B}" srcId="{CD875F55-6B8D-421D-B4FA-66327F7E0CD8}" destId="{0B760828-BA55-4C9E-9544-8A065F92BDFB}" srcOrd="0" destOrd="0" parTransId="{A68F1313-C628-4A4E-9713-70D57B0A9C63}" sibTransId="{16E6AF8F-F012-4193-8DEA-8AB1BAFFECC8}"/>
    <dgm:cxn modelId="{6C782564-D058-4350-AA1D-969A4DFFEA2A}" srcId="{CD875F55-6B8D-421D-B4FA-66327F7E0CD8}" destId="{A7012B78-D42F-4FCA-85CD-E4CC89B0CA35}" srcOrd="1" destOrd="0" parTransId="{69621A84-A902-4AD2-A6E1-420A78CB630A}" sibTransId="{8E1DD1E0-C234-4BE3-BFA8-1C7EC287CD48}"/>
    <dgm:cxn modelId="{AB6CC765-04B8-4CE2-8D28-45DEEF38DC53}" type="presOf" srcId="{5A05F0CE-0AB4-4A8F-9F61-52A52253BB9B}" destId="{212A04EA-1CA3-4D87-8B6D-001B5A2B4EC3}" srcOrd="0" destOrd="0" presId="urn:microsoft.com/office/officeart/2005/8/layout/arrow1"/>
    <dgm:cxn modelId="{B5475255-E4D3-4E3C-A2B7-A18ACFAFB969}" type="presOf" srcId="{CD875F55-6B8D-421D-B4FA-66327F7E0CD8}" destId="{31579892-1AF2-48F1-8E63-81D4A9880C32}" srcOrd="0" destOrd="0" presId="urn:microsoft.com/office/officeart/2005/8/layout/arrow1"/>
    <dgm:cxn modelId="{D3099176-7F88-4553-A8E2-E431A4CB6729}" type="presOf" srcId="{A7012B78-D42F-4FCA-85CD-E4CC89B0CA35}" destId="{4D79EC6F-BD52-475B-974F-0110910BF23D}" srcOrd="0" destOrd="0" presId="urn:microsoft.com/office/officeart/2005/8/layout/arrow1"/>
    <dgm:cxn modelId="{0B5CB1C6-09E9-48BE-B674-3E1A0666CC7D}" srcId="{CD875F55-6B8D-421D-B4FA-66327F7E0CD8}" destId="{5A05F0CE-0AB4-4A8F-9F61-52A52253BB9B}" srcOrd="2" destOrd="0" parTransId="{71DEE315-2EBA-4A1E-B018-C4EA8958BCB5}" sibTransId="{7339C6ED-F2C9-49CE-944F-8A05A71E68F1}"/>
    <dgm:cxn modelId="{E05A23EE-216B-4817-B7A2-CEC7482A744D}" type="presOf" srcId="{0B760828-BA55-4C9E-9544-8A065F92BDFB}" destId="{55098588-8AE6-49EC-84FF-0CA8A38EE385}" srcOrd="0" destOrd="0" presId="urn:microsoft.com/office/officeart/2005/8/layout/arrow1"/>
    <dgm:cxn modelId="{4973A013-B129-4CA3-8A1B-118D48E28DC4}" type="presParOf" srcId="{31579892-1AF2-48F1-8E63-81D4A9880C32}" destId="{55098588-8AE6-49EC-84FF-0CA8A38EE385}" srcOrd="0" destOrd="0" presId="urn:microsoft.com/office/officeart/2005/8/layout/arrow1"/>
    <dgm:cxn modelId="{41A57A8A-6F2F-4362-AFE7-E50CCF2099F1}" type="presParOf" srcId="{31579892-1AF2-48F1-8E63-81D4A9880C32}" destId="{4D79EC6F-BD52-475B-974F-0110910BF23D}" srcOrd="1" destOrd="0" presId="urn:microsoft.com/office/officeart/2005/8/layout/arrow1"/>
    <dgm:cxn modelId="{BAB0FFF0-A829-4238-97F0-1BFCE4137FBA}" type="presParOf" srcId="{31579892-1AF2-48F1-8E63-81D4A9880C32}" destId="{212A04EA-1CA3-4D87-8B6D-001B5A2B4EC3}" srcOrd="2" destOrd="0" presId="urn:microsoft.com/office/officeart/2005/8/layout/arrow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D25EA9-2E9A-49E8-9BE2-7C256F2D0000}"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en-US"/>
        </a:p>
      </dgm:t>
    </dgm:pt>
    <dgm:pt modelId="{8C096744-2BE7-4867-BD04-710244437354}">
      <dgm:prSet phldrT="[Text]" phldr="0"/>
      <dgm:spPr/>
      <dgm:t>
        <a:bodyPr/>
        <a:lstStyle/>
        <a:p>
          <a:pPr rtl="0"/>
          <a:r>
            <a:rPr lang="en-US">
              <a:latin typeface="Trade Gothic Next Cond"/>
            </a:rPr>
            <a:t>Int IntCash=</a:t>
          </a:r>
          <a:endParaRPr lang="en-US"/>
        </a:p>
      </dgm:t>
    </dgm:pt>
    <dgm:pt modelId="{C6B834E9-4E24-4629-AE1D-7B11B60993E7}" type="parTrans" cxnId="{8CEB26D2-A7B5-4DE7-AF7C-106A0050AEA7}">
      <dgm:prSet/>
      <dgm:spPr/>
      <dgm:t>
        <a:bodyPr/>
        <a:lstStyle/>
        <a:p>
          <a:endParaRPr lang="en-US"/>
        </a:p>
      </dgm:t>
    </dgm:pt>
    <dgm:pt modelId="{63D936A2-1A99-4523-A018-7509699F9EA2}" type="sibTrans" cxnId="{8CEB26D2-A7B5-4DE7-AF7C-106A0050AEA7}">
      <dgm:prSet/>
      <dgm:spPr/>
      <dgm:t>
        <a:bodyPr/>
        <a:lstStyle/>
        <a:p>
          <a:endParaRPr lang="en-US"/>
        </a:p>
      </dgm:t>
    </dgm:pt>
    <dgm:pt modelId="{A1E82AFD-4078-4008-9264-255632B4BB1E}">
      <dgm:prSet phldrT="[Text]" phldr="0"/>
      <dgm:spPr/>
      <dgm:t>
        <a:bodyPr/>
        <a:lstStyle/>
        <a:p>
          <a:pPr rtl="0"/>
          <a:r>
            <a:rPr lang="en-US">
              <a:latin typeface="Trade Gothic Next Cond"/>
            </a:rPr>
            <a:t>(int) DoubleCash;</a:t>
          </a:r>
          <a:endParaRPr lang="en-US"/>
        </a:p>
      </dgm:t>
    </dgm:pt>
    <dgm:pt modelId="{55F58ED2-9FD4-4EA6-91CE-349935CEAC5E}" type="parTrans" cxnId="{BB10B174-00E9-474E-BBB9-14BDEA9CD4AD}">
      <dgm:prSet/>
      <dgm:spPr/>
      <dgm:t>
        <a:bodyPr/>
        <a:lstStyle/>
        <a:p>
          <a:endParaRPr lang="en-US"/>
        </a:p>
      </dgm:t>
    </dgm:pt>
    <dgm:pt modelId="{2C3D9208-B6B5-49AD-9A5E-36B1A951FF8D}" type="sibTrans" cxnId="{BB10B174-00E9-474E-BBB9-14BDEA9CD4AD}">
      <dgm:prSet/>
      <dgm:spPr/>
      <dgm:t>
        <a:bodyPr/>
        <a:lstStyle/>
        <a:p>
          <a:endParaRPr lang="en-US"/>
        </a:p>
      </dgm:t>
    </dgm:pt>
    <dgm:pt modelId="{5DC3F767-E6AF-4C21-865E-0700B3E7481C}" type="pres">
      <dgm:prSet presAssocID="{6DD25EA9-2E9A-49E8-9BE2-7C256F2D0000}" presName="diagram" presStyleCnt="0">
        <dgm:presLayoutVars>
          <dgm:dir/>
          <dgm:resizeHandles val="exact"/>
        </dgm:presLayoutVars>
      </dgm:prSet>
      <dgm:spPr/>
    </dgm:pt>
    <dgm:pt modelId="{2101EA3E-5F52-44AE-A858-54301AC90E41}" type="pres">
      <dgm:prSet presAssocID="{8C096744-2BE7-4867-BD04-710244437354}" presName="arrow" presStyleLbl="node1" presStyleIdx="0" presStyleCnt="2">
        <dgm:presLayoutVars>
          <dgm:bulletEnabled val="1"/>
        </dgm:presLayoutVars>
      </dgm:prSet>
      <dgm:spPr/>
    </dgm:pt>
    <dgm:pt modelId="{8C8D7674-DC41-42D3-B164-42F9B8AE07C1}" type="pres">
      <dgm:prSet presAssocID="{A1E82AFD-4078-4008-9264-255632B4BB1E}" presName="arrow" presStyleLbl="node1" presStyleIdx="1" presStyleCnt="2">
        <dgm:presLayoutVars>
          <dgm:bulletEnabled val="1"/>
        </dgm:presLayoutVars>
      </dgm:prSet>
      <dgm:spPr/>
    </dgm:pt>
  </dgm:ptLst>
  <dgm:cxnLst>
    <dgm:cxn modelId="{0BC55136-A26C-4D24-AA55-775BA9E694B3}" type="presOf" srcId="{8C096744-2BE7-4867-BD04-710244437354}" destId="{2101EA3E-5F52-44AE-A858-54301AC90E41}" srcOrd="0" destOrd="0" presId="urn:microsoft.com/office/officeart/2005/8/layout/arrow5"/>
    <dgm:cxn modelId="{BB10B174-00E9-474E-BBB9-14BDEA9CD4AD}" srcId="{6DD25EA9-2E9A-49E8-9BE2-7C256F2D0000}" destId="{A1E82AFD-4078-4008-9264-255632B4BB1E}" srcOrd="1" destOrd="0" parTransId="{55F58ED2-9FD4-4EA6-91CE-349935CEAC5E}" sibTransId="{2C3D9208-B6B5-49AD-9A5E-36B1A951FF8D}"/>
    <dgm:cxn modelId="{8684B09F-1372-4E22-8B11-C6A223EECA11}" type="presOf" srcId="{A1E82AFD-4078-4008-9264-255632B4BB1E}" destId="{8C8D7674-DC41-42D3-B164-42F9B8AE07C1}" srcOrd="0" destOrd="0" presId="urn:microsoft.com/office/officeart/2005/8/layout/arrow5"/>
    <dgm:cxn modelId="{408527A5-C685-4C15-9334-6998E32FB57B}" type="presOf" srcId="{6DD25EA9-2E9A-49E8-9BE2-7C256F2D0000}" destId="{5DC3F767-E6AF-4C21-865E-0700B3E7481C}" srcOrd="0" destOrd="0" presId="urn:microsoft.com/office/officeart/2005/8/layout/arrow5"/>
    <dgm:cxn modelId="{8CEB26D2-A7B5-4DE7-AF7C-106A0050AEA7}" srcId="{6DD25EA9-2E9A-49E8-9BE2-7C256F2D0000}" destId="{8C096744-2BE7-4867-BD04-710244437354}" srcOrd="0" destOrd="0" parTransId="{C6B834E9-4E24-4629-AE1D-7B11B60993E7}" sibTransId="{63D936A2-1A99-4523-A018-7509699F9EA2}"/>
    <dgm:cxn modelId="{F82F8FA5-1F37-47CA-8FDD-4FEAA8FBE1FB}" type="presParOf" srcId="{5DC3F767-E6AF-4C21-865E-0700B3E7481C}" destId="{2101EA3E-5F52-44AE-A858-54301AC90E41}" srcOrd="0" destOrd="0" presId="urn:microsoft.com/office/officeart/2005/8/layout/arrow5"/>
    <dgm:cxn modelId="{3ACA9B33-2679-4222-A0C6-2D7061C157C7}" type="presParOf" srcId="{5DC3F767-E6AF-4C21-865E-0700B3E7481C}" destId="{8C8D7674-DC41-42D3-B164-42F9B8AE07C1}" srcOrd="1"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06E83A9-44C7-4519-A140-1AFB26113D07}" type="doc">
      <dgm:prSet loTypeId="urn:microsoft.com/office/officeart/2017/3/layout/DropPinTimeline" loCatId="timeline" qsTypeId="urn:microsoft.com/office/officeart/2005/8/quickstyle/simple1" qsCatId="simple" csTypeId="urn:microsoft.com/office/officeart/2005/8/colors/accent1_2" csCatId="accent1" phldr="1"/>
      <dgm:spPr/>
      <dgm:t>
        <a:bodyPr/>
        <a:lstStyle/>
        <a:p>
          <a:endParaRPr lang="en-US"/>
        </a:p>
      </dgm:t>
    </dgm:pt>
    <dgm:pt modelId="{E9448690-C503-47F8-B3CC-D227DA37CA1E}">
      <dgm:prSet phldrT="[Text]" phldr="0"/>
      <dgm:spPr/>
      <dgm:t>
        <a:bodyPr/>
        <a:lstStyle/>
        <a:p>
          <a:pPr rtl="0">
            <a:defRPr b="1"/>
          </a:pPr>
          <a:r>
            <a:rPr lang="en-US">
              <a:latin typeface="Trade Gothic Next Cond"/>
            </a:rPr>
            <a:t>String#1</a:t>
          </a:r>
          <a:endParaRPr lang="en-US"/>
        </a:p>
      </dgm:t>
    </dgm:pt>
    <dgm:pt modelId="{6F3CE2F8-C1FA-4EB5-AF40-221AB459C9AB}" type="parTrans" cxnId="{27A18238-996B-4F9F-9E79-F1A76667F117}">
      <dgm:prSet/>
      <dgm:spPr/>
      <dgm:t>
        <a:bodyPr/>
        <a:lstStyle/>
        <a:p>
          <a:endParaRPr lang="en-US"/>
        </a:p>
      </dgm:t>
    </dgm:pt>
    <dgm:pt modelId="{E6F73EB4-A567-4DF7-A6AB-FC5925F98766}" type="sibTrans" cxnId="{27A18238-996B-4F9F-9E79-F1A76667F117}">
      <dgm:prSet/>
      <dgm:spPr/>
      <dgm:t>
        <a:bodyPr/>
        <a:lstStyle/>
        <a:p>
          <a:endParaRPr lang="en-US"/>
        </a:p>
      </dgm:t>
    </dgm:pt>
    <dgm:pt modelId="{596F96AE-CDCA-42A9-BB5F-D71142E67EEF}">
      <dgm:prSet phldrT="[Text]" phldr="0"/>
      <dgm:spPr/>
      <dgm:t>
        <a:bodyPr/>
        <a:lstStyle/>
        <a:p>
          <a:r>
            <a:rPr lang="en-US">
              <a:latin typeface="Trade Gothic Next Cond"/>
            </a:rPr>
            <a:t>"kerin";</a:t>
          </a:r>
          <a:endParaRPr lang="en-US"/>
        </a:p>
      </dgm:t>
    </dgm:pt>
    <dgm:pt modelId="{C92B59F6-B28A-4172-A80B-BF9D3F2E204F}" type="parTrans" cxnId="{5AF917A2-E32D-471D-8E13-41A1CB0A5409}">
      <dgm:prSet/>
      <dgm:spPr/>
      <dgm:t>
        <a:bodyPr/>
        <a:lstStyle/>
        <a:p>
          <a:endParaRPr lang="en-US"/>
        </a:p>
      </dgm:t>
    </dgm:pt>
    <dgm:pt modelId="{03FEB52D-2C63-427E-8C61-E4AE5AE7D9BE}" type="sibTrans" cxnId="{5AF917A2-E32D-471D-8E13-41A1CB0A5409}">
      <dgm:prSet/>
      <dgm:spPr/>
      <dgm:t>
        <a:bodyPr/>
        <a:lstStyle/>
        <a:p>
          <a:endParaRPr lang="en-US"/>
        </a:p>
      </dgm:t>
    </dgm:pt>
    <dgm:pt modelId="{A1A91C4F-06FB-4DB6-AD47-997D3FBF982E}">
      <dgm:prSet phldrT="[Text]" phldr="0"/>
      <dgm:spPr/>
      <dgm:t>
        <a:bodyPr/>
        <a:lstStyle/>
        <a:p>
          <a:pPr>
            <a:defRPr b="1"/>
          </a:pPr>
          <a:r>
            <a:rPr lang="en-US">
              <a:latin typeface="Trade Gothic Next Cond"/>
            </a:rPr>
            <a:t>String#2</a:t>
          </a:r>
          <a:endParaRPr lang="en-US"/>
        </a:p>
      </dgm:t>
    </dgm:pt>
    <dgm:pt modelId="{63CFB16F-C492-4C5C-8818-A2AFABC5BFB0}" type="parTrans" cxnId="{BD7D7230-C1F1-475D-8577-09C78E23E150}">
      <dgm:prSet/>
      <dgm:spPr/>
      <dgm:t>
        <a:bodyPr/>
        <a:lstStyle/>
        <a:p>
          <a:endParaRPr lang="en-US"/>
        </a:p>
      </dgm:t>
    </dgm:pt>
    <dgm:pt modelId="{C6A41E42-6AFB-453B-A0CE-5426AEBE72FA}" type="sibTrans" cxnId="{BD7D7230-C1F1-475D-8577-09C78E23E150}">
      <dgm:prSet/>
      <dgm:spPr/>
      <dgm:t>
        <a:bodyPr/>
        <a:lstStyle/>
        <a:p>
          <a:endParaRPr lang="en-US"/>
        </a:p>
      </dgm:t>
    </dgm:pt>
    <dgm:pt modelId="{620C73BC-729E-4736-90EE-5AF3C47F18F0}">
      <dgm:prSet phldrT="[Text]" phldr="0"/>
      <dgm:spPr/>
      <dgm:t>
        <a:bodyPr/>
        <a:lstStyle/>
        <a:p>
          <a:r>
            <a:rPr lang="en-US">
              <a:latin typeface="Trade Gothic Next Cond"/>
            </a:rPr>
            <a:t>"quintero";</a:t>
          </a:r>
          <a:endParaRPr lang="en-US"/>
        </a:p>
      </dgm:t>
    </dgm:pt>
    <dgm:pt modelId="{214CF29E-3089-42BD-AE62-7C217D03D559}" type="parTrans" cxnId="{B972B6F6-4394-4723-A0E9-0C384B73234C}">
      <dgm:prSet/>
      <dgm:spPr/>
      <dgm:t>
        <a:bodyPr/>
        <a:lstStyle/>
        <a:p>
          <a:endParaRPr lang="en-US"/>
        </a:p>
      </dgm:t>
    </dgm:pt>
    <dgm:pt modelId="{D3A3D673-AD68-43F3-92D6-929BB3167076}" type="sibTrans" cxnId="{B972B6F6-4394-4723-A0E9-0C384B73234C}">
      <dgm:prSet/>
      <dgm:spPr/>
      <dgm:t>
        <a:bodyPr/>
        <a:lstStyle/>
        <a:p>
          <a:endParaRPr lang="en-US"/>
        </a:p>
      </dgm:t>
    </dgm:pt>
    <dgm:pt modelId="{24440603-2EB3-4FDD-9DA3-EF581343FAF5}">
      <dgm:prSet phldrT="[Text]" phldr="0"/>
      <dgm:spPr/>
      <dgm:t>
        <a:bodyPr/>
        <a:lstStyle/>
        <a:p>
          <a:pPr rtl="0">
            <a:defRPr b="1"/>
          </a:pPr>
          <a:r>
            <a:rPr lang="en-US">
              <a:latin typeface="Trade Gothic Next Cond"/>
            </a:rPr>
            <a:t>Concantenate result</a:t>
          </a:r>
          <a:endParaRPr lang="en-US"/>
        </a:p>
      </dgm:t>
    </dgm:pt>
    <dgm:pt modelId="{89E55F34-38F3-4B11-A1E6-8C6AA7830FE4}" type="parTrans" cxnId="{E8743A66-3547-470F-8963-B669F9920292}">
      <dgm:prSet/>
      <dgm:spPr/>
      <dgm:t>
        <a:bodyPr/>
        <a:lstStyle/>
        <a:p>
          <a:endParaRPr lang="en-US"/>
        </a:p>
      </dgm:t>
    </dgm:pt>
    <dgm:pt modelId="{4135964F-411E-44FF-854F-A4788B32EC66}" type="sibTrans" cxnId="{E8743A66-3547-470F-8963-B669F9920292}">
      <dgm:prSet/>
      <dgm:spPr/>
      <dgm:t>
        <a:bodyPr/>
        <a:lstStyle/>
        <a:p>
          <a:endParaRPr lang="en-US"/>
        </a:p>
      </dgm:t>
    </dgm:pt>
    <dgm:pt modelId="{420A9ED4-FE28-4BF6-ACE3-BBE1B657B6DA}">
      <dgm:prSet phldrT="[Text]" phldr="0"/>
      <dgm:spPr/>
      <dgm:t>
        <a:bodyPr/>
        <a:lstStyle/>
        <a:p>
          <a:pPr rtl="0"/>
          <a:r>
            <a:rPr lang="en-US" dirty="0">
              <a:latin typeface="Trade Gothic Next Cond"/>
            </a:rPr>
            <a:t>"kerin quintero";</a:t>
          </a:r>
          <a:endParaRPr lang="en-US" dirty="0"/>
        </a:p>
      </dgm:t>
    </dgm:pt>
    <dgm:pt modelId="{683F6327-7CA2-4CCD-BAE7-048116A7B3C0}" type="parTrans" cxnId="{D26308F0-0CFE-41C8-A622-CA00D2B0B69A}">
      <dgm:prSet/>
      <dgm:spPr/>
      <dgm:t>
        <a:bodyPr/>
        <a:lstStyle/>
        <a:p>
          <a:endParaRPr lang="en-US"/>
        </a:p>
      </dgm:t>
    </dgm:pt>
    <dgm:pt modelId="{80167AA5-DFAF-4D54-844B-D67136F7E768}" type="sibTrans" cxnId="{D26308F0-0CFE-41C8-A622-CA00D2B0B69A}">
      <dgm:prSet/>
      <dgm:spPr/>
      <dgm:t>
        <a:bodyPr/>
        <a:lstStyle/>
        <a:p>
          <a:endParaRPr lang="en-US"/>
        </a:p>
      </dgm:t>
    </dgm:pt>
    <dgm:pt modelId="{5A7EC377-D6CB-432D-964D-7D02471D38B0}" type="pres">
      <dgm:prSet presAssocID="{F06E83A9-44C7-4519-A140-1AFB26113D07}" presName="root" presStyleCnt="0">
        <dgm:presLayoutVars>
          <dgm:chMax/>
          <dgm:chPref/>
          <dgm:animLvl val="lvl"/>
        </dgm:presLayoutVars>
      </dgm:prSet>
      <dgm:spPr/>
    </dgm:pt>
    <dgm:pt modelId="{003DAD27-D04B-4BEF-8C76-39CE7ED42C2E}" type="pres">
      <dgm:prSet presAssocID="{F06E83A9-44C7-4519-A140-1AFB26113D07}" presName="divider" presStyleLbl="fgAcc1" presStyleIdx="0" presStyleCnt="4"/>
      <dgm:spPr>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tailEnd type="triangle" w="lg" len="lg"/>
        </a:ln>
        <a:effectLst/>
      </dgm:spPr>
    </dgm:pt>
    <dgm:pt modelId="{4E447121-DA8D-4185-B8D8-79988339E59E}" type="pres">
      <dgm:prSet presAssocID="{F06E83A9-44C7-4519-A140-1AFB26113D07}" presName="nodes" presStyleCnt="0">
        <dgm:presLayoutVars>
          <dgm:chMax/>
          <dgm:chPref/>
          <dgm:animLvl val="lvl"/>
        </dgm:presLayoutVars>
      </dgm:prSet>
      <dgm:spPr/>
    </dgm:pt>
    <dgm:pt modelId="{72EE3679-DDFD-45B1-B32F-F2E3C663B230}" type="pres">
      <dgm:prSet presAssocID="{E9448690-C503-47F8-B3CC-D227DA37CA1E}" presName="composite" presStyleCnt="0"/>
      <dgm:spPr/>
    </dgm:pt>
    <dgm:pt modelId="{0D824A7A-0404-4997-BF01-5AE878DC8316}" type="pres">
      <dgm:prSet presAssocID="{E9448690-C503-47F8-B3CC-D227DA37CA1E}" presName="ConnectorPoint" presStyleLbl="lnNode1" presStyleIdx="0" presStyleCnt="3"/>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70A9DF40-1911-452D-8C1C-966FE3347BB2}" type="pres">
      <dgm:prSet presAssocID="{E9448690-C503-47F8-B3CC-D227DA37CA1E}" presName="DropPinPlaceHolder" presStyleCnt="0"/>
      <dgm:spPr/>
    </dgm:pt>
    <dgm:pt modelId="{FC58DB5F-4EE7-4913-857D-04CC32C5A61A}" type="pres">
      <dgm:prSet presAssocID="{E9448690-C503-47F8-B3CC-D227DA37CA1E}" presName="DropPin" presStyleLbl="alignNode1" presStyleIdx="0" presStyleCnt="3"/>
      <dgm:spPr/>
    </dgm:pt>
    <dgm:pt modelId="{85344524-834E-470A-AF0E-763A1FDE33FA}" type="pres">
      <dgm:prSet presAssocID="{E9448690-C503-47F8-B3CC-D227DA37CA1E}" presName="Ellipse" presStyleLbl="fgAcc1" presStyleIdx="1" presStyleCnt="4"/>
      <dgm:spPr>
        <a:solidFill>
          <a:schemeClr val="lt1">
            <a:alpha val="90000"/>
            <a:hueOff val="0"/>
            <a:satOff val="0"/>
            <a:lumOff val="0"/>
            <a:alphaOff val="0"/>
          </a:schemeClr>
        </a:solidFill>
        <a:ln w="12700" cap="flat" cmpd="sng" algn="ctr">
          <a:noFill/>
          <a:prstDash val="solid"/>
          <a:miter lim="800000"/>
        </a:ln>
        <a:effectLst/>
      </dgm:spPr>
    </dgm:pt>
    <dgm:pt modelId="{D21C5D4D-E57A-431F-8713-039621D01C2A}" type="pres">
      <dgm:prSet presAssocID="{E9448690-C503-47F8-B3CC-D227DA37CA1E}" presName="L2TextContainer" presStyleLbl="revTx" presStyleIdx="0" presStyleCnt="6">
        <dgm:presLayoutVars>
          <dgm:bulletEnabled val="1"/>
        </dgm:presLayoutVars>
      </dgm:prSet>
      <dgm:spPr/>
    </dgm:pt>
    <dgm:pt modelId="{A7C4ADDD-3094-424B-B2A2-805456D9FCF4}" type="pres">
      <dgm:prSet presAssocID="{E9448690-C503-47F8-B3CC-D227DA37CA1E}" presName="L1TextContainer" presStyleLbl="revTx" presStyleIdx="1" presStyleCnt="6">
        <dgm:presLayoutVars>
          <dgm:chMax val="1"/>
          <dgm:chPref val="1"/>
          <dgm:bulletEnabled val="1"/>
        </dgm:presLayoutVars>
      </dgm:prSet>
      <dgm:spPr/>
    </dgm:pt>
    <dgm:pt modelId="{6763F7E8-ED70-43A7-B970-A2E36AB03176}" type="pres">
      <dgm:prSet presAssocID="{E9448690-C503-47F8-B3CC-D227DA37CA1E}" presName="ConnectLine" presStyleLbl="sibTrans1D1" presStyleIdx="0" presStyleCnt="3"/>
      <dgm:spPr>
        <a:noFill/>
        <a:ln w="12700" cap="flat" cmpd="sng" algn="ctr">
          <a:solidFill>
            <a:schemeClr val="accent1">
              <a:hueOff val="0"/>
              <a:satOff val="0"/>
              <a:lumOff val="0"/>
              <a:alphaOff val="0"/>
            </a:schemeClr>
          </a:solidFill>
          <a:prstDash val="dash"/>
          <a:miter lim="800000"/>
        </a:ln>
        <a:effectLst/>
      </dgm:spPr>
    </dgm:pt>
    <dgm:pt modelId="{A9E9F7A2-176A-4A5E-8563-DBFC482597D4}" type="pres">
      <dgm:prSet presAssocID="{E9448690-C503-47F8-B3CC-D227DA37CA1E}" presName="EmptyPlaceHolder" presStyleCnt="0"/>
      <dgm:spPr/>
    </dgm:pt>
    <dgm:pt modelId="{F2FD422C-AFF2-47B1-B73B-A727B2AE96FF}" type="pres">
      <dgm:prSet presAssocID="{E6F73EB4-A567-4DF7-A6AB-FC5925F98766}" presName="spaceBetweenRectangles" presStyleCnt="0"/>
      <dgm:spPr/>
    </dgm:pt>
    <dgm:pt modelId="{D0E0DFCA-9F99-4FEA-BF53-DAC1B5A25563}" type="pres">
      <dgm:prSet presAssocID="{A1A91C4F-06FB-4DB6-AD47-997D3FBF982E}" presName="composite" presStyleCnt="0"/>
      <dgm:spPr/>
    </dgm:pt>
    <dgm:pt modelId="{43F05891-E299-44FB-84D1-D9C4BC2B0A22}" type="pres">
      <dgm:prSet presAssocID="{A1A91C4F-06FB-4DB6-AD47-997D3FBF982E}" presName="ConnectorPoint" presStyleLbl="lnNode1" presStyleIdx="1" presStyleCnt="3"/>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55EF076D-2314-4519-9B55-F037EF62ED12}" type="pres">
      <dgm:prSet presAssocID="{A1A91C4F-06FB-4DB6-AD47-997D3FBF982E}" presName="DropPinPlaceHolder" presStyleCnt="0"/>
      <dgm:spPr/>
    </dgm:pt>
    <dgm:pt modelId="{558500CF-550F-46EC-906F-480DDE78F772}" type="pres">
      <dgm:prSet presAssocID="{A1A91C4F-06FB-4DB6-AD47-997D3FBF982E}" presName="DropPin" presStyleLbl="alignNode1" presStyleIdx="1" presStyleCnt="3"/>
      <dgm:spPr/>
    </dgm:pt>
    <dgm:pt modelId="{687C9AF1-4277-4300-B79D-98BD5AF0E53D}" type="pres">
      <dgm:prSet presAssocID="{A1A91C4F-06FB-4DB6-AD47-997D3FBF982E}" presName="Ellipse" presStyleLbl="fgAcc1" presStyleIdx="2" presStyleCnt="4"/>
      <dgm:spPr>
        <a:solidFill>
          <a:schemeClr val="lt1">
            <a:alpha val="90000"/>
            <a:hueOff val="0"/>
            <a:satOff val="0"/>
            <a:lumOff val="0"/>
            <a:alphaOff val="0"/>
          </a:schemeClr>
        </a:solidFill>
        <a:ln w="12700" cap="flat" cmpd="sng" algn="ctr">
          <a:noFill/>
          <a:prstDash val="solid"/>
          <a:miter lim="800000"/>
        </a:ln>
        <a:effectLst/>
      </dgm:spPr>
    </dgm:pt>
    <dgm:pt modelId="{D1099D61-0B95-4E56-8F8C-3CEDD4CD0A25}" type="pres">
      <dgm:prSet presAssocID="{A1A91C4F-06FB-4DB6-AD47-997D3FBF982E}" presName="L2TextContainer" presStyleLbl="revTx" presStyleIdx="2" presStyleCnt="6">
        <dgm:presLayoutVars>
          <dgm:bulletEnabled val="1"/>
        </dgm:presLayoutVars>
      </dgm:prSet>
      <dgm:spPr/>
    </dgm:pt>
    <dgm:pt modelId="{10D36A59-0B8A-4272-ACE5-F04CD25D7B30}" type="pres">
      <dgm:prSet presAssocID="{A1A91C4F-06FB-4DB6-AD47-997D3FBF982E}" presName="L1TextContainer" presStyleLbl="revTx" presStyleIdx="3" presStyleCnt="6">
        <dgm:presLayoutVars>
          <dgm:chMax val="1"/>
          <dgm:chPref val="1"/>
          <dgm:bulletEnabled val="1"/>
        </dgm:presLayoutVars>
      </dgm:prSet>
      <dgm:spPr/>
    </dgm:pt>
    <dgm:pt modelId="{7B9A8B9E-091D-4B3C-99A4-308C70E59903}" type="pres">
      <dgm:prSet presAssocID="{A1A91C4F-06FB-4DB6-AD47-997D3FBF982E}" presName="ConnectLine" presStyleLbl="sibTrans1D1" presStyleIdx="1" presStyleCnt="3"/>
      <dgm:spPr>
        <a:noFill/>
        <a:ln w="12700" cap="flat" cmpd="sng" algn="ctr">
          <a:solidFill>
            <a:schemeClr val="accent1">
              <a:hueOff val="0"/>
              <a:satOff val="0"/>
              <a:lumOff val="0"/>
              <a:alphaOff val="0"/>
            </a:schemeClr>
          </a:solidFill>
          <a:prstDash val="dash"/>
          <a:miter lim="800000"/>
        </a:ln>
        <a:effectLst/>
      </dgm:spPr>
    </dgm:pt>
    <dgm:pt modelId="{61E7FECE-D0C2-48BB-A9C6-1224BEEF07AB}" type="pres">
      <dgm:prSet presAssocID="{A1A91C4F-06FB-4DB6-AD47-997D3FBF982E}" presName="EmptyPlaceHolder" presStyleCnt="0"/>
      <dgm:spPr/>
    </dgm:pt>
    <dgm:pt modelId="{BBEEE4D0-6602-48D2-BDAF-1553DF6F8078}" type="pres">
      <dgm:prSet presAssocID="{C6A41E42-6AFB-453B-A0CE-5426AEBE72FA}" presName="spaceBetweenRectangles" presStyleCnt="0"/>
      <dgm:spPr/>
    </dgm:pt>
    <dgm:pt modelId="{A338D738-FF5E-4BBE-9AD1-5E8D1A3E1C49}" type="pres">
      <dgm:prSet presAssocID="{24440603-2EB3-4FDD-9DA3-EF581343FAF5}" presName="composite" presStyleCnt="0"/>
      <dgm:spPr/>
    </dgm:pt>
    <dgm:pt modelId="{E7CC8699-86B2-44D5-9925-F8B4C75809AE}" type="pres">
      <dgm:prSet presAssocID="{24440603-2EB3-4FDD-9DA3-EF581343FAF5}" presName="ConnectorPoint" presStyleLbl="lnNode1" presStyleIdx="2" presStyleCnt="3"/>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03B750EB-6754-4128-8D65-06DEEED281B7}" type="pres">
      <dgm:prSet presAssocID="{24440603-2EB3-4FDD-9DA3-EF581343FAF5}" presName="DropPinPlaceHolder" presStyleCnt="0"/>
      <dgm:spPr/>
    </dgm:pt>
    <dgm:pt modelId="{C409430E-B3DB-45A6-A182-0AEF8DE23010}" type="pres">
      <dgm:prSet presAssocID="{24440603-2EB3-4FDD-9DA3-EF581343FAF5}" presName="DropPin" presStyleLbl="alignNode1" presStyleIdx="2" presStyleCnt="3"/>
      <dgm:spPr/>
    </dgm:pt>
    <dgm:pt modelId="{D965AA39-ED42-48A8-8A33-F1190D2CDBCD}" type="pres">
      <dgm:prSet presAssocID="{24440603-2EB3-4FDD-9DA3-EF581343FAF5}" presName="Ellipse" presStyleLbl="fgAcc1" presStyleIdx="3" presStyleCnt="4"/>
      <dgm:spPr>
        <a:solidFill>
          <a:schemeClr val="lt1">
            <a:alpha val="90000"/>
            <a:hueOff val="0"/>
            <a:satOff val="0"/>
            <a:lumOff val="0"/>
            <a:alphaOff val="0"/>
          </a:schemeClr>
        </a:solidFill>
        <a:ln w="12700" cap="flat" cmpd="sng" algn="ctr">
          <a:noFill/>
          <a:prstDash val="solid"/>
          <a:miter lim="800000"/>
        </a:ln>
        <a:effectLst/>
      </dgm:spPr>
    </dgm:pt>
    <dgm:pt modelId="{150F817A-1F32-4B67-99F0-68F33A74F153}" type="pres">
      <dgm:prSet presAssocID="{24440603-2EB3-4FDD-9DA3-EF581343FAF5}" presName="L2TextContainer" presStyleLbl="revTx" presStyleIdx="4" presStyleCnt="6">
        <dgm:presLayoutVars>
          <dgm:bulletEnabled val="1"/>
        </dgm:presLayoutVars>
      </dgm:prSet>
      <dgm:spPr/>
    </dgm:pt>
    <dgm:pt modelId="{9BC455F1-BEA8-46BF-9138-C4459812F3F0}" type="pres">
      <dgm:prSet presAssocID="{24440603-2EB3-4FDD-9DA3-EF581343FAF5}" presName="L1TextContainer" presStyleLbl="revTx" presStyleIdx="5" presStyleCnt="6">
        <dgm:presLayoutVars>
          <dgm:chMax val="1"/>
          <dgm:chPref val="1"/>
          <dgm:bulletEnabled val="1"/>
        </dgm:presLayoutVars>
      </dgm:prSet>
      <dgm:spPr/>
    </dgm:pt>
    <dgm:pt modelId="{F9164357-14EB-45EE-B930-369FAC5D7F0A}" type="pres">
      <dgm:prSet presAssocID="{24440603-2EB3-4FDD-9DA3-EF581343FAF5}" presName="ConnectLine" presStyleLbl="sibTrans1D1" presStyleIdx="2" presStyleCnt="3"/>
      <dgm:spPr>
        <a:noFill/>
        <a:ln w="12700" cap="flat" cmpd="sng" algn="ctr">
          <a:solidFill>
            <a:schemeClr val="accent1">
              <a:hueOff val="0"/>
              <a:satOff val="0"/>
              <a:lumOff val="0"/>
              <a:alphaOff val="0"/>
            </a:schemeClr>
          </a:solidFill>
          <a:prstDash val="dash"/>
          <a:miter lim="800000"/>
        </a:ln>
        <a:effectLst/>
      </dgm:spPr>
    </dgm:pt>
    <dgm:pt modelId="{988D07FA-B02E-4AC1-8BEE-07B384799F62}" type="pres">
      <dgm:prSet presAssocID="{24440603-2EB3-4FDD-9DA3-EF581343FAF5}" presName="EmptyPlaceHolder" presStyleCnt="0"/>
      <dgm:spPr/>
    </dgm:pt>
  </dgm:ptLst>
  <dgm:cxnLst>
    <dgm:cxn modelId="{FB334C2E-3B92-4650-BF10-7FED4F2B38B9}" type="presOf" srcId="{A1A91C4F-06FB-4DB6-AD47-997D3FBF982E}" destId="{10D36A59-0B8A-4272-ACE5-F04CD25D7B30}" srcOrd="0" destOrd="0" presId="urn:microsoft.com/office/officeart/2017/3/layout/DropPinTimeline"/>
    <dgm:cxn modelId="{BD7D7230-C1F1-475D-8577-09C78E23E150}" srcId="{F06E83A9-44C7-4519-A140-1AFB26113D07}" destId="{A1A91C4F-06FB-4DB6-AD47-997D3FBF982E}" srcOrd="1" destOrd="0" parTransId="{63CFB16F-C492-4C5C-8818-A2AFABC5BFB0}" sibTransId="{C6A41E42-6AFB-453B-A0CE-5426AEBE72FA}"/>
    <dgm:cxn modelId="{27A18238-996B-4F9F-9E79-F1A76667F117}" srcId="{F06E83A9-44C7-4519-A140-1AFB26113D07}" destId="{E9448690-C503-47F8-B3CC-D227DA37CA1E}" srcOrd="0" destOrd="0" parTransId="{6F3CE2F8-C1FA-4EB5-AF40-221AB459C9AB}" sibTransId="{E6F73EB4-A567-4DF7-A6AB-FC5925F98766}"/>
    <dgm:cxn modelId="{E8743A66-3547-470F-8963-B669F9920292}" srcId="{F06E83A9-44C7-4519-A140-1AFB26113D07}" destId="{24440603-2EB3-4FDD-9DA3-EF581343FAF5}" srcOrd="2" destOrd="0" parTransId="{89E55F34-38F3-4B11-A1E6-8C6AA7830FE4}" sibTransId="{4135964F-411E-44FF-854F-A4788B32EC66}"/>
    <dgm:cxn modelId="{B162BD7C-4930-417F-94B1-9D11C224E217}" type="presOf" srcId="{596F96AE-CDCA-42A9-BB5F-D71142E67EEF}" destId="{D21C5D4D-E57A-431F-8713-039621D01C2A}" srcOrd="0" destOrd="0" presId="urn:microsoft.com/office/officeart/2017/3/layout/DropPinTimeline"/>
    <dgm:cxn modelId="{297DAD84-2DA7-49DC-A059-732693DC8386}" type="presOf" srcId="{420A9ED4-FE28-4BF6-ACE3-BBE1B657B6DA}" destId="{150F817A-1F32-4B67-99F0-68F33A74F153}" srcOrd="0" destOrd="0" presId="urn:microsoft.com/office/officeart/2017/3/layout/DropPinTimeline"/>
    <dgm:cxn modelId="{5AF917A2-E32D-471D-8E13-41A1CB0A5409}" srcId="{E9448690-C503-47F8-B3CC-D227DA37CA1E}" destId="{596F96AE-CDCA-42A9-BB5F-D71142E67EEF}" srcOrd="0" destOrd="0" parTransId="{C92B59F6-B28A-4172-A80B-BF9D3F2E204F}" sibTransId="{03FEB52D-2C63-427E-8C61-E4AE5AE7D9BE}"/>
    <dgm:cxn modelId="{CF17B8A3-3043-4EC8-8AD6-EE01A6BBD48B}" type="presOf" srcId="{E9448690-C503-47F8-B3CC-D227DA37CA1E}" destId="{A7C4ADDD-3094-424B-B2A2-805456D9FCF4}" srcOrd="0" destOrd="0" presId="urn:microsoft.com/office/officeart/2017/3/layout/DropPinTimeline"/>
    <dgm:cxn modelId="{31FE83D2-504F-4FA2-8057-00D96BBA4E93}" type="presOf" srcId="{620C73BC-729E-4736-90EE-5AF3C47F18F0}" destId="{D1099D61-0B95-4E56-8F8C-3CEDD4CD0A25}" srcOrd="0" destOrd="0" presId="urn:microsoft.com/office/officeart/2017/3/layout/DropPinTimeline"/>
    <dgm:cxn modelId="{98CDA6D9-1439-464D-854E-3ABC0AE99E40}" type="presOf" srcId="{24440603-2EB3-4FDD-9DA3-EF581343FAF5}" destId="{9BC455F1-BEA8-46BF-9138-C4459812F3F0}" srcOrd="0" destOrd="0" presId="urn:microsoft.com/office/officeart/2017/3/layout/DropPinTimeline"/>
    <dgm:cxn modelId="{99E2ADDC-FFE1-4C1B-9750-D9E80EC65344}" type="presOf" srcId="{F06E83A9-44C7-4519-A140-1AFB26113D07}" destId="{5A7EC377-D6CB-432D-964D-7D02471D38B0}" srcOrd="0" destOrd="0" presId="urn:microsoft.com/office/officeart/2017/3/layout/DropPinTimeline"/>
    <dgm:cxn modelId="{D26308F0-0CFE-41C8-A622-CA00D2B0B69A}" srcId="{24440603-2EB3-4FDD-9DA3-EF581343FAF5}" destId="{420A9ED4-FE28-4BF6-ACE3-BBE1B657B6DA}" srcOrd="0" destOrd="0" parTransId="{683F6327-7CA2-4CCD-BAE7-048116A7B3C0}" sibTransId="{80167AA5-DFAF-4D54-844B-D67136F7E768}"/>
    <dgm:cxn modelId="{B972B6F6-4394-4723-A0E9-0C384B73234C}" srcId="{A1A91C4F-06FB-4DB6-AD47-997D3FBF982E}" destId="{620C73BC-729E-4736-90EE-5AF3C47F18F0}" srcOrd="0" destOrd="0" parTransId="{214CF29E-3089-42BD-AE62-7C217D03D559}" sibTransId="{D3A3D673-AD68-43F3-92D6-929BB3167076}"/>
    <dgm:cxn modelId="{F15C2EA0-A97E-435B-81A0-665344CF9446}" type="presParOf" srcId="{5A7EC377-D6CB-432D-964D-7D02471D38B0}" destId="{003DAD27-D04B-4BEF-8C76-39CE7ED42C2E}" srcOrd="0" destOrd="0" presId="urn:microsoft.com/office/officeart/2017/3/layout/DropPinTimeline"/>
    <dgm:cxn modelId="{F59588B7-2CFD-40C8-8037-775FD59C5300}" type="presParOf" srcId="{5A7EC377-D6CB-432D-964D-7D02471D38B0}" destId="{4E447121-DA8D-4185-B8D8-79988339E59E}" srcOrd="1" destOrd="0" presId="urn:microsoft.com/office/officeart/2017/3/layout/DropPinTimeline"/>
    <dgm:cxn modelId="{772C3500-EFDF-440A-AFB1-55F627A5F985}" type="presParOf" srcId="{4E447121-DA8D-4185-B8D8-79988339E59E}" destId="{72EE3679-DDFD-45B1-B32F-F2E3C663B230}" srcOrd="0" destOrd="0" presId="urn:microsoft.com/office/officeart/2017/3/layout/DropPinTimeline"/>
    <dgm:cxn modelId="{FBCB5E3A-C802-4AA6-B579-503412C1A1F8}" type="presParOf" srcId="{72EE3679-DDFD-45B1-B32F-F2E3C663B230}" destId="{0D824A7A-0404-4997-BF01-5AE878DC8316}" srcOrd="0" destOrd="0" presId="urn:microsoft.com/office/officeart/2017/3/layout/DropPinTimeline"/>
    <dgm:cxn modelId="{CFAD9FFC-2272-402F-9CF4-7928982A1892}" type="presParOf" srcId="{72EE3679-DDFD-45B1-B32F-F2E3C663B230}" destId="{70A9DF40-1911-452D-8C1C-966FE3347BB2}" srcOrd="1" destOrd="0" presId="urn:microsoft.com/office/officeart/2017/3/layout/DropPinTimeline"/>
    <dgm:cxn modelId="{C59995AB-A871-44E0-9348-7BCB10661CE3}" type="presParOf" srcId="{70A9DF40-1911-452D-8C1C-966FE3347BB2}" destId="{FC58DB5F-4EE7-4913-857D-04CC32C5A61A}" srcOrd="0" destOrd="0" presId="urn:microsoft.com/office/officeart/2017/3/layout/DropPinTimeline"/>
    <dgm:cxn modelId="{B1425CF2-224C-4F7F-93AB-589EA95F2A50}" type="presParOf" srcId="{70A9DF40-1911-452D-8C1C-966FE3347BB2}" destId="{85344524-834E-470A-AF0E-763A1FDE33FA}" srcOrd="1" destOrd="0" presId="urn:microsoft.com/office/officeart/2017/3/layout/DropPinTimeline"/>
    <dgm:cxn modelId="{591F9C1E-55D4-4162-8484-8E9D9F4EBDC7}" type="presParOf" srcId="{72EE3679-DDFD-45B1-B32F-F2E3C663B230}" destId="{D21C5D4D-E57A-431F-8713-039621D01C2A}" srcOrd="2" destOrd="0" presId="urn:microsoft.com/office/officeart/2017/3/layout/DropPinTimeline"/>
    <dgm:cxn modelId="{67A25A60-5005-4D17-8A70-AC64BED22148}" type="presParOf" srcId="{72EE3679-DDFD-45B1-B32F-F2E3C663B230}" destId="{A7C4ADDD-3094-424B-B2A2-805456D9FCF4}" srcOrd="3" destOrd="0" presId="urn:microsoft.com/office/officeart/2017/3/layout/DropPinTimeline"/>
    <dgm:cxn modelId="{52C435E5-5BC6-4A4B-8723-17CD15D5976F}" type="presParOf" srcId="{72EE3679-DDFD-45B1-B32F-F2E3C663B230}" destId="{6763F7E8-ED70-43A7-B970-A2E36AB03176}" srcOrd="4" destOrd="0" presId="urn:microsoft.com/office/officeart/2017/3/layout/DropPinTimeline"/>
    <dgm:cxn modelId="{E7541D66-CB79-4B7D-832F-6A766F8116B7}" type="presParOf" srcId="{72EE3679-DDFD-45B1-B32F-F2E3C663B230}" destId="{A9E9F7A2-176A-4A5E-8563-DBFC482597D4}" srcOrd="5" destOrd="0" presId="urn:microsoft.com/office/officeart/2017/3/layout/DropPinTimeline"/>
    <dgm:cxn modelId="{2CADD671-516C-453B-8F13-E609CA3BB795}" type="presParOf" srcId="{4E447121-DA8D-4185-B8D8-79988339E59E}" destId="{F2FD422C-AFF2-47B1-B73B-A727B2AE96FF}" srcOrd="1" destOrd="0" presId="urn:microsoft.com/office/officeart/2017/3/layout/DropPinTimeline"/>
    <dgm:cxn modelId="{524297DA-B176-4AA6-884D-9EFC00BC5F8B}" type="presParOf" srcId="{4E447121-DA8D-4185-B8D8-79988339E59E}" destId="{D0E0DFCA-9F99-4FEA-BF53-DAC1B5A25563}" srcOrd="2" destOrd="0" presId="urn:microsoft.com/office/officeart/2017/3/layout/DropPinTimeline"/>
    <dgm:cxn modelId="{D31E14D3-A125-497C-BDC4-450A1BE5E96C}" type="presParOf" srcId="{D0E0DFCA-9F99-4FEA-BF53-DAC1B5A25563}" destId="{43F05891-E299-44FB-84D1-D9C4BC2B0A22}" srcOrd="0" destOrd="0" presId="urn:microsoft.com/office/officeart/2017/3/layout/DropPinTimeline"/>
    <dgm:cxn modelId="{47A38ABC-95C9-4509-81EA-07E920B437AF}" type="presParOf" srcId="{D0E0DFCA-9F99-4FEA-BF53-DAC1B5A25563}" destId="{55EF076D-2314-4519-9B55-F037EF62ED12}" srcOrd="1" destOrd="0" presId="urn:microsoft.com/office/officeart/2017/3/layout/DropPinTimeline"/>
    <dgm:cxn modelId="{E8D7FE7F-856C-43AC-895A-B0D158D77B75}" type="presParOf" srcId="{55EF076D-2314-4519-9B55-F037EF62ED12}" destId="{558500CF-550F-46EC-906F-480DDE78F772}" srcOrd="0" destOrd="0" presId="urn:microsoft.com/office/officeart/2017/3/layout/DropPinTimeline"/>
    <dgm:cxn modelId="{8224BEE4-BD6A-48E7-A3A4-D78D8F49CA99}" type="presParOf" srcId="{55EF076D-2314-4519-9B55-F037EF62ED12}" destId="{687C9AF1-4277-4300-B79D-98BD5AF0E53D}" srcOrd="1" destOrd="0" presId="urn:microsoft.com/office/officeart/2017/3/layout/DropPinTimeline"/>
    <dgm:cxn modelId="{220E3EDA-2490-4E74-A12B-401C374ACB5A}" type="presParOf" srcId="{D0E0DFCA-9F99-4FEA-BF53-DAC1B5A25563}" destId="{D1099D61-0B95-4E56-8F8C-3CEDD4CD0A25}" srcOrd="2" destOrd="0" presId="urn:microsoft.com/office/officeart/2017/3/layout/DropPinTimeline"/>
    <dgm:cxn modelId="{698F8E30-966F-4E7C-ABDE-1EECABC457CC}" type="presParOf" srcId="{D0E0DFCA-9F99-4FEA-BF53-DAC1B5A25563}" destId="{10D36A59-0B8A-4272-ACE5-F04CD25D7B30}" srcOrd="3" destOrd="0" presId="urn:microsoft.com/office/officeart/2017/3/layout/DropPinTimeline"/>
    <dgm:cxn modelId="{05408C4C-6287-498B-BBDA-993662547714}" type="presParOf" srcId="{D0E0DFCA-9F99-4FEA-BF53-DAC1B5A25563}" destId="{7B9A8B9E-091D-4B3C-99A4-308C70E59903}" srcOrd="4" destOrd="0" presId="urn:microsoft.com/office/officeart/2017/3/layout/DropPinTimeline"/>
    <dgm:cxn modelId="{153DF262-33D3-4B3F-97E5-B93F33090D97}" type="presParOf" srcId="{D0E0DFCA-9F99-4FEA-BF53-DAC1B5A25563}" destId="{61E7FECE-D0C2-48BB-A9C6-1224BEEF07AB}" srcOrd="5" destOrd="0" presId="urn:microsoft.com/office/officeart/2017/3/layout/DropPinTimeline"/>
    <dgm:cxn modelId="{6242ED8B-5664-4606-A267-55CE4A361577}" type="presParOf" srcId="{4E447121-DA8D-4185-B8D8-79988339E59E}" destId="{BBEEE4D0-6602-48D2-BDAF-1553DF6F8078}" srcOrd="3" destOrd="0" presId="urn:microsoft.com/office/officeart/2017/3/layout/DropPinTimeline"/>
    <dgm:cxn modelId="{2BFE3607-65E3-4763-9187-373F40BDAE19}" type="presParOf" srcId="{4E447121-DA8D-4185-B8D8-79988339E59E}" destId="{A338D738-FF5E-4BBE-9AD1-5E8D1A3E1C49}" srcOrd="4" destOrd="0" presId="urn:microsoft.com/office/officeart/2017/3/layout/DropPinTimeline"/>
    <dgm:cxn modelId="{3FC4E2A9-5E6C-4E37-86EB-28AECED8A8F1}" type="presParOf" srcId="{A338D738-FF5E-4BBE-9AD1-5E8D1A3E1C49}" destId="{E7CC8699-86B2-44D5-9925-F8B4C75809AE}" srcOrd="0" destOrd="0" presId="urn:microsoft.com/office/officeart/2017/3/layout/DropPinTimeline"/>
    <dgm:cxn modelId="{06DDA915-C196-4DBB-8B91-AFE0EE21ED58}" type="presParOf" srcId="{A338D738-FF5E-4BBE-9AD1-5E8D1A3E1C49}" destId="{03B750EB-6754-4128-8D65-06DEEED281B7}" srcOrd="1" destOrd="0" presId="urn:microsoft.com/office/officeart/2017/3/layout/DropPinTimeline"/>
    <dgm:cxn modelId="{C8EDB9F5-DBA3-4810-98D7-2B74C940816B}" type="presParOf" srcId="{03B750EB-6754-4128-8D65-06DEEED281B7}" destId="{C409430E-B3DB-45A6-A182-0AEF8DE23010}" srcOrd="0" destOrd="0" presId="urn:microsoft.com/office/officeart/2017/3/layout/DropPinTimeline"/>
    <dgm:cxn modelId="{B1E90CA7-1387-44BA-99B3-94312354B648}" type="presParOf" srcId="{03B750EB-6754-4128-8D65-06DEEED281B7}" destId="{D965AA39-ED42-48A8-8A33-F1190D2CDBCD}" srcOrd="1" destOrd="0" presId="urn:microsoft.com/office/officeart/2017/3/layout/DropPinTimeline"/>
    <dgm:cxn modelId="{B6DF497E-168C-4ADD-8FC0-963B5B0E9581}" type="presParOf" srcId="{A338D738-FF5E-4BBE-9AD1-5E8D1A3E1C49}" destId="{150F817A-1F32-4B67-99F0-68F33A74F153}" srcOrd="2" destOrd="0" presId="urn:microsoft.com/office/officeart/2017/3/layout/DropPinTimeline"/>
    <dgm:cxn modelId="{882AA10E-4F39-49B7-A93D-0925523ECB99}" type="presParOf" srcId="{A338D738-FF5E-4BBE-9AD1-5E8D1A3E1C49}" destId="{9BC455F1-BEA8-46BF-9138-C4459812F3F0}" srcOrd="3" destOrd="0" presId="urn:microsoft.com/office/officeart/2017/3/layout/DropPinTimeline"/>
    <dgm:cxn modelId="{9F060A7F-6244-4B4B-9660-A8A96BE54646}" type="presParOf" srcId="{A338D738-FF5E-4BBE-9AD1-5E8D1A3E1C49}" destId="{F9164357-14EB-45EE-B930-369FAC5D7F0A}" srcOrd="4" destOrd="0" presId="urn:microsoft.com/office/officeart/2017/3/layout/DropPinTimeline"/>
    <dgm:cxn modelId="{B77F9D41-74CD-45BD-92BC-A2922B229FE9}" type="presParOf" srcId="{A338D738-FF5E-4BBE-9AD1-5E8D1A3E1C49}" destId="{988D07FA-B02E-4AC1-8BEE-07B384799F62}"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D8E5DB2-D312-457C-8F91-C3745C7E754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01F5C55-3B99-4B1D-AD19-CDEF15C5BD2B}">
      <dgm:prSet phldrT="[Text]" phldr="0"/>
      <dgm:spPr/>
      <dgm:t>
        <a:bodyPr/>
        <a:lstStyle/>
        <a:p>
          <a:pPr rtl="0"/>
          <a:r>
            <a:rPr lang="en-US">
              <a:latin typeface="Trade Gothic Next Cond"/>
            </a:rPr>
            <a:t>Data type/integer</a:t>
          </a:r>
          <a:endParaRPr lang="en-US"/>
        </a:p>
      </dgm:t>
    </dgm:pt>
    <dgm:pt modelId="{B132BBD2-1575-4084-ADC0-EEAD0BC818AF}" type="parTrans" cxnId="{FB0D4463-035B-45BA-8EB8-3FD1E7602234}">
      <dgm:prSet/>
      <dgm:spPr/>
      <dgm:t>
        <a:bodyPr/>
        <a:lstStyle/>
        <a:p>
          <a:endParaRPr lang="en-US"/>
        </a:p>
      </dgm:t>
    </dgm:pt>
    <dgm:pt modelId="{C2D568E6-9706-435E-AD31-F373F00F34E7}" type="sibTrans" cxnId="{FB0D4463-035B-45BA-8EB8-3FD1E7602234}">
      <dgm:prSet/>
      <dgm:spPr/>
      <dgm:t>
        <a:bodyPr/>
        <a:lstStyle/>
        <a:p>
          <a:endParaRPr lang="en-US"/>
        </a:p>
      </dgm:t>
    </dgm:pt>
    <dgm:pt modelId="{E964CF65-B3C4-4932-A9EE-0C832D0B616E}">
      <dgm:prSet phldrT="[Text]" phldr="0"/>
      <dgm:spPr/>
      <dgm:t>
        <a:bodyPr/>
        <a:lstStyle/>
        <a:p>
          <a:r>
            <a:rPr lang="en-US" dirty="0">
              <a:latin typeface="Trade Gothic Next Cond"/>
            </a:rPr>
            <a:t>byte</a:t>
          </a:r>
          <a:endParaRPr lang="en-US" dirty="0"/>
        </a:p>
      </dgm:t>
    </dgm:pt>
    <dgm:pt modelId="{59B3BF61-8A69-4E09-ADEC-5D53F8AC8690}" type="parTrans" cxnId="{139E0D8C-72F6-4188-B0C8-DB85A5A6916E}">
      <dgm:prSet/>
      <dgm:spPr/>
      <dgm:t>
        <a:bodyPr/>
        <a:lstStyle/>
        <a:p>
          <a:endParaRPr lang="en-US"/>
        </a:p>
      </dgm:t>
    </dgm:pt>
    <dgm:pt modelId="{A6A94D6D-19E3-4490-ABD6-B7A905761DFF}" type="sibTrans" cxnId="{139E0D8C-72F6-4188-B0C8-DB85A5A6916E}">
      <dgm:prSet/>
      <dgm:spPr/>
      <dgm:t>
        <a:bodyPr/>
        <a:lstStyle/>
        <a:p>
          <a:endParaRPr lang="en-US"/>
        </a:p>
      </dgm:t>
    </dgm:pt>
    <dgm:pt modelId="{66AB2B69-FB81-44D1-81BB-14C6D5366AF5}">
      <dgm:prSet phldrT="[Text]" phldr="0"/>
      <dgm:spPr/>
      <dgm:t>
        <a:bodyPr/>
        <a:lstStyle/>
        <a:p>
          <a:pPr rtl="0"/>
          <a:r>
            <a:rPr lang="en-US" dirty="0">
              <a:latin typeface="Trade Gothic Next Cond"/>
            </a:rPr>
            <a:t>int</a:t>
          </a:r>
          <a:endParaRPr lang="en-US" dirty="0"/>
        </a:p>
      </dgm:t>
    </dgm:pt>
    <dgm:pt modelId="{1186558A-6C08-4B2E-9800-9D65799032AD}" type="parTrans" cxnId="{105AAB53-71B6-4A19-B1E2-C0F956CF9691}">
      <dgm:prSet/>
      <dgm:spPr/>
      <dgm:t>
        <a:bodyPr/>
        <a:lstStyle/>
        <a:p>
          <a:endParaRPr lang="en-US"/>
        </a:p>
      </dgm:t>
    </dgm:pt>
    <dgm:pt modelId="{92724675-D0DF-4D7E-82E0-E1147DC10C4C}" type="sibTrans" cxnId="{105AAB53-71B6-4A19-B1E2-C0F956CF9691}">
      <dgm:prSet/>
      <dgm:spPr/>
      <dgm:t>
        <a:bodyPr/>
        <a:lstStyle/>
        <a:p>
          <a:endParaRPr lang="en-US"/>
        </a:p>
      </dgm:t>
    </dgm:pt>
    <dgm:pt modelId="{86016C56-DCA8-402D-8B5D-1226A601F91F}">
      <dgm:prSet phldrT="[Text]" phldr="0"/>
      <dgm:spPr/>
      <dgm:t>
        <a:bodyPr/>
        <a:lstStyle/>
        <a:p>
          <a:pPr rtl="0"/>
          <a:r>
            <a:rPr lang="en-US" dirty="0">
              <a:latin typeface="Trade Gothic Next Cond"/>
            </a:rPr>
            <a:t>Float point</a:t>
          </a:r>
          <a:endParaRPr lang="en-US" dirty="0"/>
        </a:p>
      </dgm:t>
    </dgm:pt>
    <dgm:pt modelId="{B4EBDFC1-8B73-4853-94E5-E76F3F78B422}" type="parTrans" cxnId="{3F9BB7E4-46C9-45F7-B519-4887651F0880}">
      <dgm:prSet/>
      <dgm:spPr/>
      <dgm:t>
        <a:bodyPr/>
        <a:lstStyle/>
        <a:p>
          <a:endParaRPr lang="en-US"/>
        </a:p>
      </dgm:t>
    </dgm:pt>
    <dgm:pt modelId="{B1BBE096-62A9-4625-8086-A4AC30880DEB}" type="sibTrans" cxnId="{3F9BB7E4-46C9-45F7-B519-4887651F0880}">
      <dgm:prSet/>
      <dgm:spPr/>
      <dgm:t>
        <a:bodyPr/>
        <a:lstStyle/>
        <a:p>
          <a:endParaRPr lang="en-US"/>
        </a:p>
      </dgm:t>
    </dgm:pt>
    <dgm:pt modelId="{95515DDF-3D16-4075-B9CA-52A53D60A9B8}">
      <dgm:prSet phldr="0"/>
      <dgm:spPr/>
      <dgm:t>
        <a:bodyPr/>
        <a:lstStyle/>
        <a:p>
          <a:pPr rtl="0"/>
          <a:r>
            <a:rPr lang="en-US">
              <a:latin typeface="Trade Gothic Next Cond"/>
            </a:rPr>
            <a:t>double</a:t>
          </a:r>
        </a:p>
      </dgm:t>
    </dgm:pt>
    <dgm:pt modelId="{26905CFA-5B15-4723-994C-633037BFDD2B}" type="parTrans" cxnId="{6118F1F0-E2BB-4DD5-AE2F-30461B9767C2}">
      <dgm:prSet/>
      <dgm:spPr/>
    </dgm:pt>
    <dgm:pt modelId="{73053033-EC5C-418C-A7DC-3CFA07AD0BEC}" type="sibTrans" cxnId="{6118F1F0-E2BB-4DD5-AE2F-30461B9767C2}">
      <dgm:prSet/>
      <dgm:spPr/>
    </dgm:pt>
    <dgm:pt modelId="{AF614DA8-F2AF-4CC9-B475-ED49C99D2CBD}">
      <dgm:prSet phldr="0"/>
      <dgm:spPr/>
      <dgm:t>
        <a:bodyPr/>
        <a:lstStyle/>
        <a:p>
          <a:r>
            <a:rPr lang="en-US" dirty="0">
              <a:latin typeface="Trade Gothic Next Cond"/>
            </a:rPr>
            <a:t>float</a:t>
          </a:r>
        </a:p>
      </dgm:t>
    </dgm:pt>
    <dgm:pt modelId="{BF7DD37C-DC4B-46A0-82B6-18C0B46C7010}" type="parTrans" cxnId="{FD79D5CA-FB4B-41B0-8B18-BCFDE123538C}">
      <dgm:prSet/>
      <dgm:spPr/>
    </dgm:pt>
    <dgm:pt modelId="{DA37C5DA-BA72-459A-9EC5-9C09E12CB09A}" type="sibTrans" cxnId="{FD79D5CA-FB4B-41B0-8B18-BCFDE123538C}">
      <dgm:prSet/>
      <dgm:spPr/>
    </dgm:pt>
    <dgm:pt modelId="{26D41260-28E1-43B3-8C1B-C82E085497A6}" type="pres">
      <dgm:prSet presAssocID="{8D8E5DB2-D312-457C-8F91-C3745C7E754D}" presName="hierChild1" presStyleCnt="0">
        <dgm:presLayoutVars>
          <dgm:orgChart val="1"/>
          <dgm:chPref val="1"/>
          <dgm:dir/>
          <dgm:animOne val="branch"/>
          <dgm:animLvl val="lvl"/>
          <dgm:resizeHandles/>
        </dgm:presLayoutVars>
      </dgm:prSet>
      <dgm:spPr/>
    </dgm:pt>
    <dgm:pt modelId="{0312B23F-16B6-417C-82EB-35CC766B96B3}" type="pres">
      <dgm:prSet presAssocID="{001F5C55-3B99-4B1D-AD19-CDEF15C5BD2B}" presName="hierRoot1" presStyleCnt="0">
        <dgm:presLayoutVars>
          <dgm:hierBranch val="init"/>
        </dgm:presLayoutVars>
      </dgm:prSet>
      <dgm:spPr/>
    </dgm:pt>
    <dgm:pt modelId="{06E2EAD0-EEAC-462C-B758-DC3D6387DB93}" type="pres">
      <dgm:prSet presAssocID="{001F5C55-3B99-4B1D-AD19-CDEF15C5BD2B}" presName="rootComposite1" presStyleCnt="0"/>
      <dgm:spPr/>
    </dgm:pt>
    <dgm:pt modelId="{2968C5B0-CB7A-4A39-BD45-D71ADD0C60E3}" type="pres">
      <dgm:prSet presAssocID="{001F5C55-3B99-4B1D-AD19-CDEF15C5BD2B}" presName="rootText1" presStyleLbl="node0" presStyleIdx="0" presStyleCnt="2">
        <dgm:presLayoutVars>
          <dgm:chPref val="3"/>
        </dgm:presLayoutVars>
      </dgm:prSet>
      <dgm:spPr/>
    </dgm:pt>
    <dgm:pt modelId="{5D4C00A1-359D-4D91-8F24-343233F4DF68}" type="pres">
      <dgm:prSet presAssocID="{001F5C55-3B99-4B1D-AD19-CDEF15C5BD2B}" presName="rootConnector1" presStyleLbl="node1" presStyleIdx="0" presStyleCnt="0"/>
      <dgm:spPr/>
    </dgm:pt>
    <dgm:pt modelId="{EA7C4917-B1BE-465E-9079-53F371DFD4B1}" type="pres">
      <dgm:prSet presAssocID="{001F5C55-3B99-4B1D-AD19-CDEF15C5BD2B}" presName="hierChild2" presStyleCnt="0"/>
      <dgm:spPr/>
    </dgm:pt>
    <dgm:pt modelId="{1EBE7931-C236-4A38-B274-75328B85206E}" type="pres">
      <dgm:prSet presAssocID="{59B3BF61-8A69-4E09-ADEC-5D53F8AC8690}" presName="Name37" presStyleLbl="parChTrans1D2" presStyleIdx="0" presStyleCnt="4"/>
      <dgm:spPr/>
    </dgm:pt>
    <dgm:pt modelId="{D1C87B4C-CFE6-4895-86B9-D04D71A8B778}" type="pres">
      <dgm:prSet presAssocID="{E964CF65-B3C4-4932-A9EE-0C832D0B616E}" presName="hierRoot2" presStyleCnt="0">
        <dgm:presLayoutVars>
          <dgm:hierBranch val="init"/>
        </dgm:presLayoutVars>
      </dgm:prSet>
      <dgm:spPr/>
    </dgm:pt>
    <dgm:pt modelId="{ACF83122-16B5-473F-84DD-06F46885C8EA}" type="pres">
      <dgm:prSet presAssocID="{E964CF65-B3C4-4932-A9EE-0C832D0B616E}" presName="rootComposite" presStyleCnt="0"/>
      <dgm:spPr/>
    </dgm:pt>
    <dgm:pt modelId="{88BCF5F2-D2C9-4F50-86DC-46280F0AF9AD}" type="pres">
      <dgm:prSet presAssocID="{E964CF65-B3C4-4932-A9EE-0C832D0B616E}" presName="rootText" presStyleLbl="node2" presStyleIdx="0" presStyleCnt="4">
        <dgm:presLayoutVars>
          <dgm:chPref val="3"/>
        </dgm:presLayoutVars>
      </dgm:prSet>
      <dgm:spPr/>
    </dgm:pt>
    <dgm:pt modelId="{6E501788-D108-47CE-9045-6F8BD7F6ADF7}" type="pres">
      <dgm:prSet presAssocID="{E964CF65-B3C4-4932-A9EE-0C832D0B616E}" presName="rootConnector" presStyleLbl="node2" presStyleIdx="0" presStyleCnt="4"/>
      <dgm:spPr/>
    </dgm:pt>
    <dgm:pt modelId="{BB023E93-5F1F-41EB-B72F-546A97A3C042}" type="pres">
      <dgm:prSet presAssocID="{E964CF65-B3C4-4932-A9EE-0C832D0B616E}" presName="hierChild4" presStyleCnt="0"/>
      <dgm:spPr/>
    </dgm:pt>
    <dgm:pt modelId="{10D3EC57-32F8-417A-A66D-A983FD2EB575}" type="pres">
      <dgm:prSet presAssocID="{E964CF65-B3C4-4932-A9EE-0C832D0B616E}" presName="hierChild5" presStyleCnt="0"/>
      <dgm:spPr/>
    </dgm:pt>
    <dgm:pt modelId="{AF94475B-EEDA-4496-A17A-167692FBEBE9}" type="pres">
      <dgm:prSet presAssocID="{1186558A-6C08-4B2E-9800-9D65799032AD}" presName="Name37" presStyleLbl="parChTrans1D2" presStyleIdx="1" presStyleCnt="4"/>
      <dgm:spPr/>
    </dgm:pt>
    <dgm:pt modelId="{C0FBA48D-273F-4F00-AAD5-6B10060708E4}" type="pres">
      <dgm:prSet presAssocID="{66AB2B69-FB81-44D1-81BB-14C6D5366AF5}" presName="hierRoot2" presStyleCnt="0">
        <dgm:presLayoutVars>
          <dgm:hierBranch val="init"/>
        </dgm:presLayoutVars>
      </dgm:prSet>
      <dgm:spPr/>
    </dgm:pt>
    <dgm:pt modelId="{752812BE-0342-4AED-A691-3918506747B3}" type="pres">
      <dgm:prSet presAssocID="{66AB2B69-FB81-44D1-81BB-14C6D5366AF5}" presName="rootComposite" presStyleCnt="0"/>
      <dgm:spPr/>
    </dgm:pt>
    <dgm:pt modelId="{87EA242C-29D8-49D3-98B7-DDFB8E97F58E}" type="pres">
      <dgm:prSet presAssocID="{66AB2B69-FB81-44D1-81BB-14C6D5366AF5}" presName="rootText" presStyleLbl="node2" presStyleIdx="1" presStyleCnt="4">
        <dgm:presLayoutVars>
          <dgm:chPref val="3"/>
        </dgm:presLayoutVars>
      </dgm:prSet>
      <dgm:spPr/>
    </dgm:pt>
    <dgm:pt modelId="{AD69C1B1-66ED-4711-9640-2FBAB4791C6E}" type="pres">
      <dgm:prSet presAssocID="{66AB2B69-FB81-44D1-81BB-14C6D5366AF5}" presName="rootConnector" presStyleLbl="node2" presStyleIdx="1" presStyleCnt="4"/>
      <dgm:spPr/>
    </dgm:pt>
    <dgm:pt modelId="{8A99C990-CE15-4C06-AF90-CAC8C0B5735D}" type="pres">
      <dgm:prSet presAssocID="{66AB2B69-FB81-44D1-81BB-14C6D5366AF5}" presName="hierChild4" presStyleCnt="0"/>
      <dgm:spPr/>
    </dgm:pt>
    <dgm:pt modelId="{5952E1DE-7F9B-4819-ABF2-F25D7FB12892}" type="pres">
      <dgm:prSet presAssocID="{66AB2B69-FB81-44D1-81BB-14C6D5366AF5}" presName="hierChild5" presStyleCnt="0"/>
      <dgm:spPr/>
    </dgm:pt>
    <dgm:pt modelId="{EEC247A3-1645-424A-B93F-466987AD372D}" type="pres">
      <dgm:prSet presAssocID="{001F5C55-3B99-4B1D-AD19-CDEF15C5BD2B}" presName="hierChild3" presStyleCnt="0"/>
      <dgm:spPr/>
    </dgm:pt>
    <dgm:pt modelId="{9877B1A6-C4CF-4E03-BFAD-3A0DE850ACE5}" type="pres">
      <dgm:prSet presAssocID="{86016C56-DCA8-402D-8B5D-1226A601F91F}" presName="hierRoot1" presStyleCnt="0">
        <dgm:presLayoutVars>
          <dgm:hierBranch val="init"/>
        </dgm:presLayoutVars>
      </dgm:prSet>
      <dgm:spPr/>
    </dgm:pt>
    <dgm:pt modelId="{0E4F37D3-B25C-4230-9E73-580B9B911E50}" type="pres">
      <dgm:prSet presAssocID="{86016C56-DCA8-402D-8B5D-1226A601F91F}" presName="rootComposite1" presStyleCnt="0"/>
      <dgm:spPr/>
    </dgm:pt>
    <dgm:pt modelId="{27B82432-6EBB-4018-BCF1-B62ADEA3E47E}" type="pres">
      <dgm:prSet presAssocID="{86016C56-DCA8-402D-8B5D-1226A601F91F}" presName="rootText1" presStyleLbl="node0" presStyleIdx="1" presStyleCnt="2">
        <dgm:presLayoutVars>
          <dgm:chPref val="3"/>
        </dgm:presLayoutVars>
      </dgm:prSet>
      <dgm:spPr/>
    </dgm:pt>
    <dgm:pt modelId="{76D03404-356F-4857-A072-572F966C4319}" type="pres">
      <dgm:prSet presAssocID="{86016C56-DCA8-402D-8B5D-1226A601F91F}" presName="rootConnector1" presStyleLbl="node1" presStyleIdx="0" presStyleCnt="0"/>
      <dgm:spPr/>
    </dgm:pt>
    <dgm:pt modelId="{A752D3E4-DB3B-4355-A21E-7BED2BE46A40}" type="pres">
      <dgm:prSet presAssocID="{86016C56-DCA8-402D-8B5D-1226A601F91F}" presName="hierChild2" presStyleCnt="0"/>
      <dgm:spPr/>
    </dgm:pt>
    <dgm:pt modelId="{CADA4620-C1F2-4665-8B20-8BB8541FF2CE}" type="pres">
      <dgm:prSet presAssocID="{26905CFA-5B15-4723-994C-633037BFDD2B}" presName="Name37" presStyleLbl="parChTrans1D2" presStyleIdx="2" presStyleCnt="4"/>
      <dgm:spPr/>
    </dgm:pt>
    <dgm:pt modelId="{BB165492-060D-4F40-A66F-5280744E6D85}" type="pres">
      <dgm:prSet presAssocID="{95515DDF-3D16-4075-B9CA-52A53D60A9B8}" presName="hierRoot2" presStyleCnt="0">
        <dgm:presLayoutVars>
          <dgm:hierBranch val="init"/>
        </dgm:presLayoutVars>
      </dgm:prSet>
      <dgm:spPr/>
    </dgm:pt>
    <dgm:pt modelId="{64C7C06E-A10A-4C20-90BA-9DDC4F31A42B}" type="pres">
      <dgm:prSet presAssocID="{95515DDF-3D16-4075-B9CA-52A53D60A9B8}" presName="rootComposite" presStyleCnt="0"/>
      <dgm:spPr/>
    </dgm:pt>
    <dgm:pt modelId="{18248960-83E5-4F4D-9229-6F995CF2EF10}" type="pres">
      <dgm:prSet presAssocID="{95515DDF-3D16-4075-B9CA-52A53D60A9B8}" presName="rootText" presStyleLbl="node2" presStyleIdx="2" presStyleCnt="4">
        <dgm:presLayoutVars>
          <dgm:chPref val="3"/>
        </dgm:presLayoutVars>
      </dgm:prSet>
      <dgm:spPr/>
    </dgm:pt>
    <dgm:pt modelId="{35B04E28-E507-4B1D-B7C2-749B1785DF71}" type="pres">
      <dgm:prSet presAssocID="{95515DDF-3D16-4075-B9CA-52A53D60A9B8}" presName="rootConnector" presStyleLbl="node2" presStyleIdx="2" presStyleCnt="4"/>
      <dgm:spPr/>
    </dgm:pt>
    <dgm:pt modelId="{FD40440B-501F-45D5-AA35-A4727916CACF}" type="pres">
      <dgm:prSet presAssocID="{95515DDF-3D16-4075-B9CA-52A53D60A9B8}" presName="hierChild4" presStyleCnt="0"/>
      <dgm:spPr/>
    </dgm:pt>
    <dgm:pt modelId="{2C08E253-C429-42E6-BD35-C208217B3C79}" type="pres">
      <dgm:prSet presAssocID="{95515DDF-3D16-4075-B9CA-52A53D60A9B8}" presName="hierChild5" presStyleCnt="0"/>
      <dgm:spPr/>
    </dgm:pt>
    <dgm:pt modelId="{DDDB0717-5592-438A-A02A-BC415AA18969}" type="pres">
      <dgm:prSet presAssocID="{BF7DD37C-DC4B-46A0-82B6-18C0B46C7010}" presName="Name37" presStyleLbl="parChTrans1D2" presStyleIdx="3" presStyleCnt="4"/>
      <dgm:spPr/>
    </dgm:pt>
    <dgm:pt modelId="{DE2A1C81-008E-4F0B-A615-5AC5A1944704}" type="pres">
      <dgm:prSet presAssocID="{AF614DA8-F2AF-4CC9-B475-ED49C99D2CBD}" presName="hierRoot2" presStyleCnt="0">
        <dgm:presLayoutVars>
          <dgm:hierBranch val="init"/>
        </dgm:presLayoutVars>
      </dgm:prSet>
      <dgm:spPr/>
    </dgm:pt>
    <dgm:pt modelId="{A4C7D360-E952-4DF0-89B7-558FE6A67A60}" type="pres">
      <dgm:prSet presAssocID="{AF614DA8-F2AF-4CC9-B475-ED49C99D2CBD}" presName="rootComposite" presStyleCnt="0"/>
      <dgm:spPr/>
    </dgm:pt>
    <dgm:pt modelId="{9495807C-A539-4910-9366-56430511550F}" type="pres">
      <dgm:prSet presAssocID="{AF614DA8-F2AF-4CC9-B475-ED49C99D2CBD}" presName="rootText" presStyleLbl="node2" presStyleIdx="3" presStyleCnt="4">
        <dgm:presLayoutVars>
          <dgm:chPref val="3"/>
        </dgm:presLayoutVars>
      </dgm:prSet>
      <dgm:spPr/>
    </dgm:pt>
    <dgm:pt modelId="{38E41F3B-52AC-4774-BF40-033832723CD6}" type="pres">
      <dgm:prSet presAssocID="{AF614DA8-F2AF-4CC9-B475-ED49C99D2CBD}" presName="rootConnector" presStyleLbl="node2" presStyleIdx="3" presStyleCnt="4"/>
      <dgm:spPr/>
    </dgm:pt>
    <dgm:pt modelId="{221E6A67-A09F-46E2-B0DB-7AA1C1CCFE94}" type="pres">
      <dgm:prSet presAssocID="{AF614DA8-F2AF-4CC9-B475-ED49C99D2CBD}" presName="hierChild4" presStyleCnt="0"/>
      <dgm:spPr/>
    </dgm:pt>
    <dgm:pt modelId="{C33CFDE0-CF48-48F4-B16B-F26057D630FA}" type="pres">
      <dgm:prSet presAssocID="{AF614DA8-F2AF-4CC9-B475-ED49C99D2CBD}" presName="hierChild5" presStyleCnt="0"/>
      <dgm:spPr/>
    </dgm:pt>
    <dgm:pt modelId="{1BBCEA96-28C8-4B70-9C71-0958EABA99DD}" type="pres">
      <dgm:prSet presAssocID="{86016C56-DCA8-402D-8B5D-1226A601F91F}" presName="hierChild3" presStyleCnt="0"/>
      <dgm:spPr/>
    </dgm:pt>
  </dgm:ptLst>
  <dgm:cxnLst>
    <dgm:cxn modelId="{B81C850D-BC31-4779-A2B7-C0C09B1BC2D3}" type="presOf" srcId="{E964CF65-B3C4-4932-A9EE-0C832D0B616E}" destId="{6E501788-D108-47CE-9045-6F8BD7F6ADF7}" srcOrd="1" destOrd="0" presId="urn:microsoft.com/office/officeart/2005/8/layout/orgChart1"/>
    <dgm:cxn modelId="{658E350E-2677-459E-A3C7-1D58FBF5654C}" type="presOf" srcId="{001F5C55-3B99-4B1D-AD19-CDEF15C5BD2B}" destId="{5D4C00A1-359D-4D91-8F24-343233F4DF68}" srcOrd="1" destOrd="0" presId="urn:microsoft.com/office/officeart/2005/8/layout/orgChart1"/>
    <dgm:cxn modelId="{82752816-6C5A-4C04-9DAD-E2A0CA10EA2E}" type="presOf" srcId="{E964CF65-B3C4-4932-A9EE-0C832D0B616E}" destId="{88BCF5F2-D2C9-4F50-86DC-46280F0AF9AD}" srcOrd="0" destOrd="0" presId="urn:microsoft.com/office/officeart/2005/8/layout/orgChart1"/>
    <dgm:cxn modelId="{BEF7AC1B-8D5A-4A74-960C-FE860E8821D0}" type="presOf" srcId="{59B3BF61-8A69-4E09-ADEC-5D53F8AC8690}" destId="{1EBE7931-C236-4A38-B274-75328B85206E}" srcOrd="0" destOrd="0" presId="urn:microsoft.com/office/officeart/2005/8/layout/orgChart1"/>
    <dgm:cxn modelId="{D384043B-AA2C-4F6D-A535-FF5ECD1A0C73}" type="presOf" srcId="{86016C56-DCA8-402D-8B5D-1226A601F91F}" destId="{27B82432-6EBB-4018-BCF1-B62ADEA3E47E}" srcOrd="0" destOrd="0" presId="urn:microsoft.com/office/officeart/2005/8/layout/orgChart1"/>
    <dgm:cxn modelId="{3ACB1D5E-7BC4-4E13-9AEB-ABA48003F0F3}" type="presOf" srcId="{66AB2B69-FB81-44D1-81BB-14C6D5366AF5}" destId="{87EA242C-29D8-49D3-98B7-DDFB8E97F58E}" srcOrd="0" destOrd="0" presId="urn:microsoft.com/office/officeart/2005/8/layout/orgChart1"/>
    <dgm:cxn modelId="{FB0D4463-035B-45BA-8EB8-3FD1E7602234}" srcId="{8D8E5DB2-D312-457C-8F91-C3745C7E754D}" destId="{001F5C55-3B99-4B1D-AD19-CDEF15C5BD2B}" srcOrd="0" destOrd="0" parTransId="{B132BBD2-1575-4084-ADC0-EEAD0BC818AF}" sibTransId="{C2D568E6-9706-435E-AD31-F373F00F34E7}"/>
    <dgm:cxn modelId="{36283F45-245E-4BEA-870A-576A2B9B1F63}" type="presOf" srcId="{95515DDF-3D16-4075-B9CA-52A53D60A9B8}" destId="{35B04E28-E507-4B1D-B7C2-749B1785DF71}" srcOrd="1" destOrd="0" presId="urn:microsoft.com/office/officeart/2005/8/layout/orgChart1"/>
    <dgm:cxn modelId="{CF4F4465-6811-4EBE-9F9B-7BDFEC1A06E2}" type="presOf" srcId="{95515DDF-3D16-4075-B9CA-52A53D60A9B8}" destId="{18248960-83E5-4F4D-9229-6F995CF2EF10}" srcOrd="0" destOrd="0" presId="urn:microsoft.com/office/officeart/2005/8/layout/orgChart1"/>
    <dgm:cxn modelId="{105AAB53-71B6-4A19-B1E2-C0F956CF9691}" srcId="{001F5C55-3B99-4B1D-AD19-CDEF15C5BD2B}" destId="{66AB2B69-FB81-44D1-81BB-14C6D5366AF5}" srcOrd="1" destOrd="0" parTransId="{1186558A-6C08-4B2E-9800-9D65799032AD}" sibTransId="{92724675-D0DF-4D7E-82E0-E1147DC10C4C}"/>
    <dgm:cxn modelId="{45A6D259-F41D-4CB4-A4A4-1D6F8EF32773}" type="presOf" srcId="{66AB2B69-FB81-44D1-81BB-14C6D5366AF5}" destId="{AD69C1B1-66ED-4711-9640-2FBAB4791C6E}" srcOrd="1" destOrd="0" presId="urn:microsoft.com/office/officeart/2005/8/layout/orgChart1"/>
    <dgm:cxn modelId="{C6353380-7331-41FA-9B4F-9568D3E5BBF4}" type="presOf" srcId="{BF7DD37C-DC4B-46A0-82B6-18C0B46C7010}" destId="{DDDB0717-5592-438A-A02A-BC415AA18969}" srcOrd="0" destOrd="0" presId="urn:microsoft.com/office/officeart/2005/8/layout/orgChart1"/>
    <dgm:cxn modelId="{139E0D8C-72F6-4188-B0C8-DB85A5A6916E}" srcId="{001F5C55-3B99-4B1D-AD19-CDEF15C5BD2B}" destId="{E964CF65-B3C4-4932-A9EE-0C832D0B616E}" srcOrd="0" destOrd="0" parTransId="{59B3BF61-8A69-4E09-ADEC-5D53F8AC8690}" sibTransId="{A6A94D6D-19E3-4490-ABD6-B7A905761DFF}"/>
    <dgm:cxn modelId="{F155CC8E-7FC1-4048-B4C7-569EAA4856D1}" type="presOf" srcId="{26905CFA-5B15-4723-994C-633037BFDD2B}" destId="{CADA4620-C1F2-4665-8B20-8BB8541FF2CE}" srcOrd="0" destOrd="0" presId="urn:microsoft.com/office/officeart/2005/8/layout/orgChart1"/>
    <dgm:cxn modelId="{B0CA0FA0-C5FC-41A8-BEB6-E8F018EA606A}" type="presOf" srcId="{1186558A-6C08-4B2E-9800-9D65799032AD}" destId="{AF94475B-EEDA-4496-A17A-167692FBEBE9}" srcOrd="0" destOrd="0" presId="urn:microsoft.com/office/officeart/2005/8/layout/orgChart1"/>
    <dgm:cxn modelId="{7CA2C7BA-8DC5-4D7C-A06E-1DFF6FE6ED5A}" type="presOf" srcId="{001F5C55-3B99-4B1D-AD19-CDEF15C5BD2B}" destId="{2968C5B0-CB7A-4A39-BD45-D71ADD0C60E3}" srcOrd="0" destOrd="0" presId="urn:microsoft.com/office/officeart/2005/8/layout/orgChart1"/>
    <dgm:cxn modelId="{2E01F2C7-FE95-4ED1-AE15-0BCB5C80DCD4}" type="presOf" srcId="{8D8E5DB2-D312-457C-8F91-C3745C7E754D}" destId="{26D41260-28E1-43B3-8C1B-C82E085497A6}" srcOrd="0" destOrd="0" presId="urn:microsoft.com/office/officeart/2005/8/layout/orgChart1"/>
    <dgm:cxn modelId="{FD79D5CA-FB4B-41B0-8B18-BCFDE123538C}" srcId="{86016C56-DCA8-402D-8B5D-1226A601F91F}" destId="{AF614DA8-F2AF-4CC9-B475-ED49C99D2CBD}" srcOrd="1" destOrd="0" parTransId="{BF7DD37C-DC4B-46A0-82B6-18C0B46C7010}" sibTransId="{DA37C5DA-BA72-459A-9EC5-9C09E12CB09A}"/>
    <dgm:cxn modelId="{3F9BB7E4-46C9-45F7-B519-4887651F0880}" srcId="{8D8E5DB2-D312-457C-8F91-C3745C7E754D}" destId="{86016C56-DCA8-402D-8B5D-1226A601F91F}" srcOrd="1" destOrd="0" parTransId="{B4EBDFC1-8B73-4853-94E5-E76F3F78B422}" sibTransId="{B1BBE096-62A9-4625-8086-A4AC30880DEB}"/>
    <dgm:cxn modelId="{91053FF0-8199-4EB2-84BB-B2085F3573E0}" type="presOf" srcId="{86016C56-DCA8-402D-8B5D-1226A601F91F}" destId="{76D03404-356F-4857-A072-572F966C4319}" srcOrd="1" destOrd="0" presId="urn:microsoft.com/office/officeart/2005/8/layout/orgChart1"/>
    <dgm:cxn modelId="{6118F1F0-E2BB-4DD5-AE2F-30461B9767C2}" srcId="{86016C56-DCA8-402D-8B5D-1226A601F91F}" destId="{95515DDF-3D16-4075-B9CA-52A53D60A9B8}" srcOrd="0" destOrd="0" parTransId="{26905CFA-5B15-4723-994C-633037BFDD2B}" sibTransId="{73053033-EC5C-418C-A7DC-3CFA07AD0BEC}"/>
    <dgm:cxn modelId="{FE68D0F3-A7CE-4685-8494-61CDAD630E3C}" type="presOf" srcId="{AF614DA8-F2AF-4CC9-B475-ED49C99D2CBD}" destId="{9495807C-A539-4910-9366-56430511550F}" srcOrd="0" destOrd="0" presId="urn:microsoft.com/office/officeart/2005/8/layout/orgChart1"/>
    <dgm:cxn modelId="{926AD3F4-24FD-448E-9CD2-73E507574346}" type="presOf" srcId="{AF614DA8-F2AF-4CC9-B475-ED49C99D2CBD}" destId="{38E41F3B-52AC-4774-BF40-033832723CD6}" srcOrd="1" destOrd="0" presId="urn:microsoft.com/office/officeart/2005/8/layout/orgChart1"/>
    <dgm:cxn modelId="{05D53AB5-33C7-44D6-AE76-72E211BBC3EB}" type="presParOf" srcId="{26D41260-28E1-43B3-8C1B-C82E085497A6}" destId="{0312B23F-16B6-417C-82EB-35CC766B96B3}" srcOrd="0" destOrd="0" presId="urn:microsoft.com/office/officeart/2005/8/layout/orgChart1"/>
    <dgm:cxn modelId="{B19945D8-98DE-46E7-9B57-64AAFAF9F8A0}" type="presParOf" srcId="{0312B23F-16B6-417C-82EB-35CC766B96B3}" destId="{06E2EAD0-EEAC-462C-B758-DC3D6387DB93}" srcOrd="0" destOrd="0" presId="urn:microsoft.com/office/officeart/2005/8/layout/orgChart1"/>
    <dgm:cxn modelId="{F81FBB89-B799-4875-A79B-EDEFA9D749A9}" type="presParOf" srcId="{06E2EAD0-EEAC-462C-B758-DC3D6387DB93}" destId="{2968C5B0-CB7A-4A39-BD45-D71ADD0C60E3}" srcOrd="0" destOrd="0" presId="urn:microsoft.com/office/officeart/2005/8/layout/orgChart1"/>
    <dgm:cxn modelId="{DBBDA062-8441-42DD-838B-D4D949771CAD}" type="presParOf" srcId="{06E2EAD0-EEAC-462C-B758-DC3D6387DB93}" destId="{5D4C00A1-359D-4D91-8F24-343233F4DF68}" srcOrd="1" destOrd="0" presId="urn:microsoft.com/office/officeart/2005/8/layout/orgChart1"/>
    <dgm:cxn modelId="{B0331EFC-91B4-4D91-B4BE-F5631224411F}" type="presParOf" srcId="{0312B23F-16B6-417C-82EB-35CC766B96B3}" destId="{EA7C4917-B1BE-465E-9079-53F371DFD4B1}" srcOrd="1" destOrd="0" presId="urn:microsoft.com/office/officeart/2005/8/layout/orgChart1"/>
    <dgm:cxn modelId="{94B62A49-EDC1-4193-8053-EF032926B090}" type="presParOf" srcId="{EA7C4917-B1BE-465E-9079-53F371DFD4B1}" destId="{1EBE7931-C236-4A38-B274-75328B85206E}" srcOrd="0" destOrd="0" presId="urn:microsoft.com/office/officeart/2005/8/layout/orgChart1"/>
    <dgm:cxn modelId="{7726285A-4E38-46E9-BD00-C6112ABE66DC}" type="presParOf" srcId="{EA7C4917-B1BE-465E-9079-53F371DFD4B1}" destId="{D1C87B4C-CFE6-4895-86B9-D04D71A8B778}" srcOrd="1" destOrd="0" presId="urn:microsoft.com/office/officeart/2005/8/layout/orgChart1"/>
    <dgm:cxn modelId="{29DEF566-1D8A-4081-9B39-75C10E27540C}" type="presParOf" srcId="{D1C87B4C-CFE6-4895-86B9-D04D71A8B778}" destId="{ACF83122-16B5-473F-84DD-06F46885C8EA}" srcOrd="0" destOrd="0" presId="urn:microsoft.com/office/officeart/2005/8/layout/orgChart1"/>
    <dgm:cxn modelId="{09AE8952-869B-4A4E-A6D1-B53FAA2441E5}" type="presParOf" srcId="{ACF83122-16B5-473F-84DD-06F46885C8EA}" destId="{88BCF5F2-D2C9-4F50-86DC-46280F0AF9AD}" srcOrd="0" destOrd="0" presId="urn:microsoft.com/office/officeart/2005/8/layout/orgChart1"/>
    <dgm:cxn modelId="{099F1F12-2526-4290-B914-DC7671E75872}" type="presParOf" srcId="{ACF83122-16B5-473F-84DD-06F46885C8EA}" destId="{6E501788-D108-47CE-9045-6F8BD7F6ADF7}" srcOrd="1" destOrd="0" presId="urn:microsoft.com/office/officeart/2005/8/layout/orgChart1"/>
    <dgm:cxn modelId="{CD2EFD0C-8DD3-4579-B989-E1983584139C}" type="presParOf" srcId="{D1C87B4C-CFE6-4895-86B9-D04D71A8B778}" destId="{BB023E93-5F1F-41EB-B72F-546A97A3C042}" srcOrd="1" destOrd="0" presId="urn:microsoft.com/office/officeart/2005/8/layout/orgChart1"/>
    <dgm:cxn modelId="{953AF777-6F13-4F6C-A3B3-E1D8698C8FF5}" type="presParOf" srcId="{D1C87B4C-CFE6-4895-86B9-D04D71A8B778}" destId="{10D3EC57-32F8-417A-A66D-A983FD2EB575}" srcOrd="2" destOrd="0" presId="urn:microsoft.com/office/officeart/2005/8/layout/orgChart1"/>
    <dgm:cxn modelId="{AF2D437E-3D30-42AB-92C7-5E3CC8507BB5}" type="presParOf" srcId="{EA7C4917-B1BE-465E-9079-53F371DFD4B1}" destId="{AF94475B-EEDA-4496-A17A-167692FBEBE9}" srcOrd="2" destOrd="0" presId="urn:microsoft.com/office/officeart/2005/8/layout/orgChart1"/>
    <dgm:cxn modelId="{FBBBD8EE-CC87-49E8-B4B7-A95608CC6A03}" type="presParOf" srcId="{EA7C4917-B1BE-465E-9079-53F371DFD4B1}" destId="{C0FBA48D-273F-4F00-AAD5-6B10060708E4}" srcOrd="3" destOrd="0" presId="urn:microsoft.com/office/officeart/2005/8/layout/orgChart1"/>
    <dgm:cxn modelId="{F7364DFB-D01A-47B5-B608-F455005AF3F9}" type="presParOf" srcId="{C0FBA48D-273F-4F00-AAD5-6B10060708E4}" destId="{752812BE-0342-4AED-A691-3918506747B3}" srcOrd="0" destOrd="0" presId="urn:microsoft.com/office/officeart/2005/8/layout/orgChart1"/>
    <dgm:cxn modelId="{FADF7E52-166E-46DF-BEE2-613286CF622F}" type="presParOf" srcId="{752812BE-0342-4AED-A691-3918506747B3}" destId="{87EA242C-29D8-49D3-98B7-DDFB8E97F58E}" srcOrd="0" destOrd="0" presId="urn:microsoft.com/office/officeart/2005/8/layout/orgChart1"/>
    <dgm:cxn modelId="{FA01E5BD-1552-4317-A6C2-83844A2C62EB}" type="presParOf" srcId="{752812BE-0342-4AED-A691-3918506747B3}" destId="{AD69C1B1-66ED-4711-9640-2FBAB4791C6E}" srcOrd="1" destOrd="0" presId="urn:microsoft.com/office/officeart/2005/8/layout/orgChart1"/>
    <dgm:cxn modelId="{48BF0CB6-BAB6-42EA-9C89-7B1E16995BFB}" type="presParOf" srcId="{C0FBA48D-273F-4F00-AAD5-6B10060708E4}" destId="{8A99C990-CE15-4C06-AF90-CAC8C0B5735D}" srcOrd="1" destOrd="0" presId="urn:microsoft.com/office/officeart/2005/8/layout/orgChart1"/>
    <dgm:cxn modelId="{0890C11A-38D1-4968-9124-9E1331DE1C25}" type="presParOf" srcId="{C0FBA48D-273F-4F00-AAD5-6B10060708E4}" destId="{5952E1DE-7F9B-4819-ABF2-F25D7FB12892}" srcOrd="2" destOrd="0" presId="urn:microsoft.com/office/officeart/2005/8/layout/orgChart1"/>
    <dgm:cxn modelId="{01461064-0E31-48BE-A3C3-93F32128FC8E}" type="presParOf" srcId="{0312B23F-16B6-417C-82EB-35CC766B96B3}" destId="{EEC247A3-1645-424A-B93F-466987AD372D}" srcOrd="2" destOrd="0" presId="urn:microsoft.com/office/officeart/2005/8/layout/orgChart1"/>
    <dgm:cxn modelId="{3FFA633B-3CBB-47A5-A5FD-B078C6E5D99F}" type="presParOf" srcId="{26D41260-28E1-43B3-8C1B-C82E085497A6}" destId="{9877B1A6-C4CF-4E03-BFAD-3A0DE850ACE5}" srcOrd="1" destOrd="0" presId="urn:microsoft.com/office/officeart/2005/8/layout/orgChart1"/>
    <dgm:cxn modelId="{DF98079D-4B05-4993-AAD8-1C2CAD1E9584}" type="presParOf" srcId="{9877B1A6-C4CF-4E03-BFAD-3A0DE850ACE5}" destId="{0E4F37D3-B25C-4230-9E73-580B9B911E50}" srcOrd="0" destOrd="0" presId="urn:microsoft.com/office/officeart/2005/8/layout/orgChart1"/>
    <dgm:cxn modelId="{30234255-9040-4151-818B-50A0AE24D728}" type="presParOf" srcId="{0E4F37D3-B25C-4230-9E73-580B9B911E50}" destId="{27B82432-6EBB-4018-BCF1-B62ADEA3E47E}" srcOrd="0" destOrd="0" presId="urn:microsoft.com/office/officeart/2005/8/layout/orgChart1"/>
    <dgm:cxn modelId="{6FCE6FFF-09F3-4528-A5E3-9481D2E4C5BC}" type="presParOf" srcId="{0E4F37D3-B25C-4230-9E73-580B9B911E50}" destId="{76D03404-356F-4857-A072-572F966C4319}" srcOrd="1" destOrd="0" presId="urn:microsoft.com/office/officeart/2005/8/layout/orgChart1"/>
    <dgm:cxn modelId="{B744E99E-A23A-40F8-8929-1B2E2EB1A3BE}" type="presParOf" srcId="{9877B1A6-C4CF-4E03-BFAD-3A0DE850ACE5}" destId="{A752D3E4-DB3B-4355-A21E-7BED2BE46A40}" srcOrd="1" destOrd="0" presId="urn:microsoft.com/office/officeart/2005/8/layout/orgChart1"/>
    <dgm:cxn modelId="{754A1C25-64C7-4C37-8BC9-2E6B20B7B15C}" type="presParOf" srcId="{A752D3E4-DB3B-4355-A21E-7BED2BE46A40}" destId="{CADA4620-C1F2-4665-8B20-8BB8541FF2CE}" srcOrd="0" destOrd="0" presId="urn:microsoft.com/office/officeart/2005/8/layout/orgChart1"/>
    <dgm:cxn modelId="{688E4FB9-3293-4307-874F-63237E2273D2}" type="presParOf" srcId="{A752D3E4-DB3B-4355-A21E-7BED2BE46A40}" destId="{BB165492-060D-4F40-A66F-5280744E6D85}" srcOrd="1" destOrd="0" presId="urn:microsoft.com/office/officeart/2005/8/layout/orgChart1"/>
    <dgm:cxn modelId="{FB309807-E5D4-40D6-9CA4-4DBF9F37E3DA}" type="presParOf" srcId="{BB165492-060D-4F40-A66F-5280744E6D85}" destId="{64C7C06E-A10A-4C20-90BA-9DDC4F31A42B}" srcOrd="0" destOrd="0" presId="urn:microsoft.com/office/officeart/2005/8/layout/orgChart1"/>
    <dgm:cxn modelId="{BA8216F2-BCB1-406D-9D6F-A515BD6CBFBE}" type="presParOf" srcId="{64C7C06E-A10A-4C20-90BA-9DDC4F31A42B}" destId="{18248960-83E5-4F4D-9229-6F995CF2EF10}" srcOrd="0" destOrd="0" presId="urn:microsoft.com/office/officeart/2005/8/layout/orgChart1"/>
    <dgm:cxn modelId="{B511587C-12F7-45A6-B687-59E06DDE8F28}" type="presParOf" srcId="{64C7C06E-A10A-4C20-90BA-9DDC4F31A42B}" destId="{35B04E28-E507-4B1D-B7C2-749B1785DF71}" srcOrd="1" destOrd="0" presId="urn:microsoft.com/office/officeart/2005/8/layout/orgChart1"/>
    <dgm:cxn modelId="{4A53C225-989E-49B2-B03C-78524248CB81}" type="presParOf" srcId="{BB165492-060D-4F40-A66F-5280744E6D85}" destId="{FD40440B-501F-45D5-AA35-A4727916CACF}" srcOrd="1" destOrd="0" presId="urn:microsoft.com/office/officeart/2005/8/layout/orgChart1"/>
    <dgm:cxn modelId="{3251CEF7-0E09-4465-A0A0-B020F1AB6A89}" type="presParOf" srcId="{BB165492-060D-4F40-A66F-5280744E6D85}" destId="{2C08E253-C429-42E6-BD35-C208217B3C79}" srcOrd="2" destOrd="0" presId="urn:microsoft.com/office/officeart/2005/8/layout/orgChart1"/>
    <dgm:cxn modelId="{EAD6A0B0-82A8-452C-B1EF-25DEF904892A}" type="presParOf" srcId="{A752D3E4-DB3B-4355-A21E-7BED2BE46A40}" destId="{DDDB0717-5592-438A-A02A-BC415AA18969}" srcOrd="2" destOrd="0" presId="urn:microsoft.com/office/officeart/2005/8/layout/orgChart1"/>
    <dgm:cxn modelId="{BE5B2FB8-CC53-477C-9D11-A140106DC578}" type="presParOf" srcId="{A752D3E4-DB3B-4355-A21E-7BED2BE46A40}" destId="{DE2A1C81-008E-4F0B-A615-5AC5A1944704}" srcOrd="3" destOrd="0" presId="urn:microsoft.com/office/officeart/2005/8/layout/orgChart1"/>
    <dgm:cxn modelId="{D4DD4A4B-D463-425B-BB1F-0DF43503A0AB}" type="presParOf" srcId="{DE2A1C81-008E-4F0B-A615-5AC5A1944704}" destId="{A4C7D360-E952-4DF0-89B7-558FE6A67A60}" srcOrd="0" destOrd="0" presId="urn:microsoft.com/office/officeart/2005/8/layout/orgChart1"/>
    <dgm:cxn modelId="{7A01CF2D-D8E8-418E-BB70-8BAD8DF19255}" type="presParOf" srcId="{A4C7D360-E952-4DF0-89B7-558FE6A67A60}" destId="{9495807C-A539-4910-9366-56430511550F}" srcOrd="0" destOrd="0" presId="urn:microsoft.com/office/officeart/2005/8/layout/orgChart1"/>
    <dgm:cxn modelId="{DE883A1C-C75E-4524-AF25-4CDB6A1C4792}" type="presParOf" srcId="{A4C7D360-E952-4DF0-89B7-558FE6A67A60}" destId="{38E41F3B-52AC-4774-BF40-033832723CD6}" srcOrd="1" destOrd="0" presId="urn:microsoft.com/office/officeart/2005/8/layout/orgChart1"/>
    <dgm:cxn modelId="{0DDCBC4A-2D24-4B0A-9F04-B30059C90497}" type="presParOf" srcId="{DE2A1C81-008E-4F0B-A615-5AC5A1944704}" destId="{221E6A67-A09F-46E2-B0DB-7AA1C1CCFE94}" srcOrd="1" destOrd="0" presId="urn:microsoft.com/office/officeart/2005/8/layout/orgChart1"/>
    <dgm:cxn modelId="{563C58E3-71F1-42AD-BC38-684B54238594}" type="presParOf" srcId="{DE2A1C81-008E-4F0B-A615-5AC5A1944704}" destId="{C33CFDE0-CF48-48F4-B16B-F26057D630FA}" srcOrd="2" destOrd="0" presId="urn:microsoft.com/office/officeart/2005/8/layout/orgChart1"/>
    <dgm:cxn modelId="{B85E640D-4F0F-4451-9CFA-690AD8F8D97C}" type="presParOf" srcId="{9877B1A6-C4CF-4E03-BFAD-3A0DE850ACE5}" destId="{1BBCEA96-28C8-4B70-9C71-0958EABA99D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5C6145D-1CB5-4926-85DB-C944C8F8C69F}"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US"/>
        </a:p>
      </dgm:t>
    </dgm:pt>
    <dgm:pt modelId="{390027C6-1BB7-467E-B127-31B74A46E173}">
      <dgm:prSet phldrT="[Text]" phldr="0"/>
      <dgm:spPr/>
      <dgm:t>
        <a:bodyPr/>
        <a:lstStyle/>
        <a:p>
          <a:r>
            <a:rPr lang="en-US">
              <a:latin typeface="Trade Gothic Next Cond"/>
            </a:rPr>
            <a:t>Constant</a:t>
          </a:r>
          <a:endParaRPr lang="en-US"/>
        </a:p>
      </dgm:t>
    </dgm:pt>
    <dgm:pt modelId="{809FE5FC-AE11-4AE1-A450-679EE4A7CC37}" type="parTrans" cxnId="{69BF2997-8835-4C00-B0B3-7B48D27271DF}">
      <dgm:prSet/>
      <dgm:spPr/>
      <dgm:t>
        <a:bodyPr/>
        <a:lstStyle/>
        <a:p>
          <a:endParaRPr lang="en-US"/>
        </a:p>
      </dgm:t>
    </dgm:pt>
    <dgm:pt modelId="{28A81311-E9D8-40BA-8D95-6B2335CDF442}" type="sibTrans" cxnId="{69BF2997-8835-4C00-B0B3-7B48D27271DF}">
      <dgm:prSet/>
      <dgm:spPr/>
      <dgm:t>
        <a:bodyPr/>
        <a:lstStyle/>
        <a:p>
          <a:endParaRPr lang="en-US"/>
        </a:p>
      </dgm:t>
    </dgm:pt>
    <dgm:pt modelId="{D2F93100-089C-4F19-BC00-CA6FD97BC1E9}">
      <dgm:prSet phldrT="[Text]" phldr="0"/>
      <dgm:spPr/>
      <dgm:t>
        <a:bodyPr/>
        <a:lstStyle/>
        <a:p>
          <a:r>
            <a:rPr lang="en-US">
              <a:latin typeface="Trade Gothic Next Cond"/>
            </a:rPr>
            <a:t>int</a:t>
          </a:r>
          <a:endParaRPr lang="en-US"/>
        </a:p>
      </dgm:t>
    </dgm:pt>
    <dgm:pt modelId="{62817079-8947-4258-9DB3-E4078A9D948C}" type="parTrans" cxnId="{E04333A0-1054-4B30-AFD9-1EC135570DDE}">
      <dgm:prSet/>
      <dgm:spPr/>
      <dgm:t>
        <a:bodyPr/>
        <a:lstStyle/>
        <a:p>
          <a:endParaRPr lang="en-US"/>
        </a:p>
      </dgm:t>
    </dgm:pt>
    <dgm:pt modelId="{597E9E7D-8A0A-451F-BA54-5D76DAC38E5C}" type="sibTrans" cxnId="{E04333A0-1054-4B30-AFD9-1EC135570DDE}">
      <dgm:prSet/>
      <dgm:spPr/>
      <dgm:t>
        <a:bodyPr/>
        <a:lstStyle/>
        <a:p>
          <a:endParaRPr lang="en-US"/>
        </a:p>
      </dgm:t>
    </dgm:pt>
    <dgm:pt modelId="{41FDC8BC-2285-41FA-B55D-B84166708FD3}">
      <dgm:prSet phldrT="[Text]" phldr="0"/>
      <dgm:spPr/>
      <dgm:t>
        <a:bodyPr/>
        <a:lstStyle/>
        <a:p>
          <a:r>
            <a:rPr lang="en-US" dirty="0">
              <a:latin typeface="Trade Gothic Next Cond"/>
            </a:rPr>
            <a:t>string</a:t>
          </a:r>
          <a:endParaRPr lang="en-US" dirty="0"/>
        </a:p>
      </dgm:t>
    </dgm:pt>
    <dgm:pt modelId="{21315A61-22E7-4469-A9F7-63238FC4823A}" type="parTrans" cxnId="{838282F7-6EEC-48CD-9E57-C3B1E97DF0FE}">
      <dgm:prSet/>
      <dgm:spPr/>
      <dgm:t>
        <a:bodyPr/>
        <a:lstStyle/>
        <a:p>
          <a:endParaRPr lang="en-US"/>
        </a:p>
      </dgm:t>
    </dgm:pt>
    <dgm:pt modelId="{E0A65ED8-29A4-4147-828B-9F914E42F0E1}" type="sibTrans" cxnId="{838282F7-6EEC-48CD-9E57-C3B1E97DF0FE}">
      <dgm:prSet/>
      <dgm:spPr/>
      <dgm:t>
        <a:bodyPr/>
        <a:lstStyle/>
        <a:p>
          <a:endParaRPr lang="en-US"/>
        </a:p>
      </dgm:t>
    </dgm:pt>
    <dgm:pt modelId="{02DF2517-AB57-4EF5-A803-17BC78437813}">
      <dgm:prSet phldrT="[Text]" phldr="0"/>
      <dgm:spPr/>
      <dgm:t>
        <a:bodyPr/>
        <a:lstStyle/>
        <a:p>
          <a:r>
            <a:rPr lang="en-US">
              <a:latin typeface="Trade Gothic Next Cond"/>
            </a:rPr>
            <a:t>Types</a:t>
          </a:r>
          <a:endParaRPr lang="en-US"/>
        </a:p>
      </dgm:t>
    </dgm:pt>
    <dgm:pt modelId="{C434F1DC-6D02-4F45-9770-586E9BC458E4}" type="parTrans" cxnId="{442026B4-B92F-4297-B815-5F67F1F9A301}">
      <dgm:prSet/>
      <dgm:spPr/>
      <dgm:t>
        <a:bodyPr/>
        <a:lstStyle/>
        <a:p>
          <a:endParaRPr lang="en-US"/>
        </a:p>
      </dgm:t>
    </dgm:pt>
    <dgm:pt modelId="{636C5848-5B99-4540-9E50-B18D04AA3D0B}" type="sibTrans" cxnId="{442026B4-B92F-4297-B815-5F67F1F9A301}">
      <dgm:prSet/>
      <dgm:spPr/>
      <dgm:t>
        <a:bodyPr/>
        <a:lstStyle/>
        <a:p>
          <a:endParaRPr lang="en-US"/>
        </a:p>
      </dgm:t>
    </dgm:pt>
    <dgm:pt modelId="{17D0350D-4DD2-48A8-B16D-E295EB9E5EA0}">
      <dgm:prSet phldrT="[Text]" phldr="0"/>
      <dgm:spPr/>
      <dgm:t>
        <a:bodyPr/>
        <a:lstStyle/>
        <a:p>
          <a:r>
            <a:rPr lang="en-US">
              <a:latin typeface="Trade Gothic Next Cond"/>
            </a:rPr>
            <a:t>real</a:t>
          </a:r>
          <a:endParaRPr lang="en-US"/>
        </a:p>
      </dgm:t>
    </dgm:pt>
    <dgm:pt modelId="{F1A2A6DD-0A53-4FDA-B5B1-EEB06B471C13}" type="parTrans" cxnId="{F07A41A8-4444-4864-8D87-78044B50811E}">
      <dgm:prSet/>
      <dgm:spPr/>
      <dgm:t>
        <a:bodyPr/>
        <a:lstStyle/>
        <a:p>
          <a:endParaRPr lang="en-US"/>
        </a:p>
      </dgm:t>
    </dgm:pt>
    <dgm:pt modelId="{8341C3DF-978F-4DEC-89AB-B8710CF90F70}" type="sibTrans" cxnId="{F07A41A8-4444-4864-8D87-78044B50811E}">
      <dgm:prSet/>
      <dgm:spPr/>
      <dgm:t>
        <a:bodyPr/>
        <a:lstStyle/>
        <a:p>
          <a:endParaRPr lang="en-US"/>
        </a:p>
      </dgm:t>
    </dgm:pt>
    <dgm:pt modelId="{52FBBA47-B5ED-45A5-B305-E508E0ECD441}">
      <dgm:prSet phldrT="[Text]" phldr="0"/>
      <dgm:spPr/>
      <dgm:t>
        <a:bodyPr/>
        <a:lstStyle/>
        <a:p>
          <a:r>
            <a:rPr lang="en-US">
              <a:latin typeface="Trade Gothic Next Cond"/>
            </a:rPr>
            <a:t>char</a:t>
          </a:r>
          <a:endParaRPr lang="en-US"/>
        </a:p>
      </dgm:t>
    </dgm:pt>
    <dgm:pt modelId="{AACB3882-C2EB-4BD2-A44E-85C4F4E14743}" type="parTrans" cxnId="{80BD3B62-E2C9-48E4-A77B-BCB585F2BE6B}">
      <dgm:prSet/>
      <dgm:spPr/>
      <dgm:t>
        <a:bodyPr/>
        <a:lstStyle/>
        <a:p>
          <a:endParaRPr lang="en-US"/>
        </a:p>
      </dgm:t>
    </dgm:pt>
    <dgm:pt modelId="{18E973B5-D471-4214-A78C-A02EF423DBB7}" type="sibTrans" cxnId="{80BD3B62-E2C9-48E4-A77B-BCB585F2BE6B}">
      <dgm:prSet/>
      <dgm:spPr/>
      <dgm:t>
        <a:bodyPr/>
        <a:lstStyle/>
        <a:p>
          <a:endParaRPr lang="en-US"/>
        </a:p>
      </dgm:t>
    </dgm:pt>
    <dgm:pt modelId="{B998A13D-BD01-411B-A44D-DC2EB386B6EF}" type="pres">
      <dgm:prSet presAssocID="{45C6145D-1CB5-4926-85DB-C944C8F8C69F}" presName="list" presStyleCnt="0">
        <dgm:presLayoutVars>
          <dgm:dir/>
          <dgm:animLvl val="lvl"/>
        </dgm:presLayoutVars>
      </dgm:prSet>
      <dgm:spPr/>
    </dgm:pt>
    <dgm:pt modelId="{84C2AE3E-58FA-4FB2-BA4F-EB18ED0D60F8}" type="pres">
      <dgm:prSet presAssocID="{390027C6-1BB7-467E-B127-31B74A46E173}" presName="posSpace" presStyleCnt="0"/>
      <dgm:spPr/>
    </dgm:pt>
    <dgm:pt modelId="{05920B86-20C6-4F99-B726-145E1FEFE191}" type="pres">
      <dgm:prSet presAssocID="{390027C6-1BB7-467E-B127-31B74A46E173}" presName="vertFlow" presStyleCnt="0"/>
      <dgm:spPr/>
    </dgm:pt>
    <dgm:pt modelId="{412F6B6E-D672-461F-B9AD-4E0D7BC1AC34}" type="pres">
      <dgm:prSet presAssocID="{390027C6-1BB7-467E-B127-31B74A46E173}" presName="topSpace" presStyleCnt="0"/>
      <dgm:spPr/>
    </dgm:pt>
    <dgm:pt modelId="{1056514C-1301-4C86-9269-D3AAA19098E6}" type="pres">
      <dgm:prSet presAssocID="{390027C6-1BB7-467E-B127-31B74A46E173}" presName="firstComp" presStyleCnt="0"/>
      <dgm:spPr/>
    </dgm:pt>
    <dgm:pt modelId="{E9E2DB07-BDD6-430A-A97A-882003D9CC68}" type="pres">
      <dgm:prSet presAssocID="{390027C6-1BB7-467E-B127-31B74A46E173}" presName="firstChild" presStyleLbl="bgAccFollowNode1" presStyleIdx="0" presStyleCnt="4"/>
      <dgm:spPr/>
    </dgm:pt>
    <dgm:pt modelId="{0A430892-804C-4E3C-A583-BA71A9E0DD12}" type="pres">
      <dgm:prSet presAssocID="{390027C6-1BB7-467E-B127-31B74A46E173}" presName="firstChildTx" presStyleLbl="bgAccFollowNode1" presStyleIdx="0" presStyleCnt="4">
        <dgm:presLayoutVars>
          <dgm:bulletEnabled val="1"/>
        </dgm:presLayoutVars>
      </dgm:prSet>
      <dgm:spPr/>
    </dgm:pt>
    <dgm:pt modelId="{CA5009EF-DCA1-4EFF-8265-2074A245B554}" type="pres">
      <dgm:prSet presAssocID="{41FDC8BC-2285-41FA-B55D-B84166708FD3}" presName="comp" presStyleCnt="0"/>
      <dgm:spPr/>
    </dgm:pt>
    <dgm:pt modelId="{56A15F7B-63CA-462F-936F-6C8372BEB31C}" type="pres">
      <dgm:prSet presAssocID="{41FDC8BC-2285-41FA-B55D-B84166708FD3}" presName="child" presStyleLbl="bgAccFollowNode1" presStyleIdx="1" presStyleCnt="4"/>
      <dgm:spPr/>
    </dgm:pt>
    <dgm:pt modelId="{5AF3180F-13D6-4B0E-AEA6-80141897E175}" type="pres">
      <dgm:prSet presAssocID="{41FDC8BC-2285-41FA-B55D-B84166708FD3}" presName="childTx" presStyleLbl="bgAccFollowNode1" presStyleIdx="1" presStyleCnt="4">
        <dgm:presLayoutVars>
          <dgm:bulletEnabled val="1"/>
        </dgm:presLayoutVars>
      </dgm:prSet>
      <dgm:spPr/>
    </dgm:pt>
    <dgm:pt modelId="{E57468F0-6CF2-4991-8202-961B516332E6}" type="pres">
      <dgm:prSet presAssocID="{390027C6-1BB7-467E-B127-31B74A46E173}" presName="negSpace" presStyleCnt="0"/>
      <dgm:spPr/>
    </dgm:pt>
    <dgm:pt modelId="{B50B2DFA-886C-40E7-9BDD-4AE1B21A5F16}" type="pres">
      <dgm:prSet presAssocID="{390027C6-1BB7-467E-B127-31B74A46E173}" presName="circle" presStyleLbl="node1" presStyleIdx="0" presStyleCnt="2"/>
      <dgm:spPr/>
    </dgm:pt>
    <dgm:pt modelId="{2104184C-3EB6-49D3-9DA8-231DA919EE01}" type="pres">
      <dgm:prSet presAssocID="{28A81311-E9D8-40BA-8D95-6B2335CDF442}" presName="transSpace" presStyleCnt="0"/>
      <dgm:spPr/>
    </dgm:pt>
    <dgm:pt modelId="{525B741B-4931-4FD3-98A0-EE6F8897E698}" type="pres">
      <dgm:prSet presAssocID="{02DF2517-AB57-4EF5-A803-17BC78437813}" presName="posSpace" presStyleCnt="0"/>
      <dgm:spPr/>
    </dgm:pt>
    <dgm:pt modelId="{50DA1BF5-3AF2-4EE1-B2C0-5F0A5E89089F}" type="pres">
      <dgm:prSet presAssocID="{02DF2517-AB57-4EF5-A803-17BC78437813}" presName="vertFlow" presStyleCnt="0"/>
      <dgm:spPr/>
    </dgm:pt>
    <dgm:pt modelId="{E9D9C25F-E47F-408B-8D9C-83BAE31FA753}" type="pres">
      <dgm:prSet presAssocID="{02DF2517-AB57-4EF5-A803-17BC78437813}" presName="topSpace" presStyleCnt="0"/>
      <dgm:spPr/>
    </dgm:pt>
    <dgm:pt modelId="{2CDD048F-657D-4AC0-8BB3-75242EB1B053}" type="pres">
      <dgm:prSet presAssocID="{02DF2517-AB57-4EF5-A803-17BC78437813}" presName="firstComp" presStyleCnt="0"/>
      <dgm:spPr/>
    </dgm:pt>
    <dgm:pt modelId="{D93E27E4-12BC-4EB9-8B2E-A34F9C00E4E5}" type="pres">
      <dgm:prSet presAssocID="{02DF2517-AB57-4EF5-A803-17BC78437813}" presName="firstChild" presStyleLbl="bgAccFollowNode1" presStyleIdx="2" presStyleCnt="4"/>
      <dgm:spPr/>
    </dgm:pt>
    <dgm:pt modelId="{BD38A9F9-227D-4878-BBB7-019B2F0C6ABE}" type="pres">
      <dgm:prSet presAssocID="{02DF2517-AB57-4EF5-A803-17BC78437813}" presName="firstChildTx" presStyleLbl="bgAccFollowNode1" presStyleIdx="2" presStyleCnt="4">
        <dgm:presLayoutVars>
          <dgm:bulletEnabled val="1"/>
        </dgm:presLayoutVars>
      </dgm:prSet>
      <dgm:spPr/>
    </dgm:pt>
    <dgm:pt modelId="{B5072EE6-1A87-48A7-B5A1-E89D6B544BB3}" type="pres">
      <dgm:prSet presAssocID="{52FBBA47-B5ED-45A5-B305-E508E0ECD441}" presName="comp" presStyleCnt="0"/>
      <dgm:spPr/>
    </dgm:pt>
    <dgm:pt modelId="{BCB7353F-0783-4EE8-A845-5ED2CA1D69DB}" type="pres">
      <dgm:prSet presAssocID="{52FBBA47-B5ED-45A5-B305-E508E0ECD441}" presName="child" presStyleLbl="bgAccFollowNode1" presStyleIdx="3" presStyleCnt="4"/>
      <dgm:spPr/>
    </dgm:pt>
    <dgm:pt modelId="{896F5836-F0C7-4DA4-9802-C83CA72E4B23}" type="pres">
      <dgm:prSet presAssocID="{52FBBA47-B5ED-45A5-B305-E508E0ECD441}" presName="childTx" presStyleLbl="bgAccFollowNode1" presStyleIdx="3" presStyleCnt="4">
        <dgm:presLayoutVars>
          <dgm:bulletEnabled val="1"/>
        </dgm:presLayoutVars>
      </dgm:prSet>
      <dgm:spPr/>
    </dgm:pt>
    <dgm:pt modelId="{6132E6E6-B927-4137-B39E-9DEEDA114398}" type="pres">
      <dgm:prSet presAssocID="{02DF2517-AB57-4EF5-A803-17BC78437813}" presName="negSpace" presStyleCnt="0"/>
      <dgm:spPr/>
    </dgm:pt>
    <dgm:pt modelId="{B6BE7191-6517-4E5B-A129-881460BF4EFF}" type="pres">
      <dgm:prSet presAssocID="{02DF2517-AB57-4EF5-A803-17BC78437813}" presName="circle" presStyleLbl="node1" presStyleIdx="1" presStyleCnt="2"/>
      <dgm:spPr/>
    </dgm:pt>
  </dgm:ptLst>
  <dgm:cxnLst>
    <dgm:cxn modelId="{11BD3C11-10E5-4F27-8313-804CB687212B}" type="presOf" srcId="{41FDC8BC-2285-41FA-B55D-B84166708FD3}" destId="{5AF3180F-13D6-4B0E-AEA6-80141897E175}" srcOrd="1" destOrd="0" presId="urn:microsoft.com/office/officeart/2005/8/layout/hList9"/>
    <dgm:cxn modelId="{03B36911-C9C0-4304-BBEA-9E8A57341128}" type="presOf" srcId="{45C6145D-1CB5-4926-85DB-C944C8F8C69F}" destId="{B998A13D-BD01-411B-A44D-DC2EB386B6EF}" srcOrd="0" destOrd="0" presId="urn:microsoft.com/office/officeart/2005/8/layout/hList9"/>
    <dgm:cxn modelId="{8A15752E-B937-49D4-B193-BF4634C80932}" type="presOf" srcId="{52FBBA47-B5ED-45A5-B305-E508E0ECD441}" destId="{BCB7353F-0783-4EE8-A845-5ED2CA1D69DB}" srcOrd="0" destOrd="0" presId="urn:microsoft.com/office/officeart/2005/8/layout/hList9"/>
    <dgm:cxn modelId="{1A6C5536-23AC-4EA7-927A-CEB56234B84B}" type="presOf" srcId="{02DF2517-AB57-4EF5-A803-17BC78437813}" destId="{B6BE7191-6517-4E5B-A129-881460BF4EFF}" srcOrd="0" destOrd="0" presId="urn:microsoft.com/office/officeart/2005/8/layout/hList9"/>
    <dgm:cxn modelId="{80BD3B62-E2C9-48E4-A77B-BCB585F2BE6B}" srcId="{02DF2517-AB57-4EF5-A803-17BC78437813}" destId="{52FBBA47-B5ED-45A5-B305-E508E0ECD441}" srcOrd="1" destOrd="0" parTransId="{AACB3882-C2EB-4BD2-A44E-85C4F4E14743}" sibTransId="{18E973B5-D471-4214-A78C-A02EF423DBB7}"/>
    <dgm:cxn modelId="{A97A3152-8DA3-4A16-9663-9C89E7C3EA03}" type="presOf" srcId="{41FDC8BC-2285-41FA-B55D-B84166708FD3}" destId="{56A15F7B-63CA-462F-936F-6C8372BEB31C}" srcOrd="0" destOrd="0" presId="urn:microsoft.com/office/officeart/2005/8/layout/hList9"/>
    <dgm:cxn modelId="{5C758E7E-372F-46D6-A2A5-16FE6CC25B61}" type="presOf" srcId="{17D0350D-4DD2-48A8-B16D-E295EB9E5EA0}" destId="{BD38A9F9-227D-4878-BBB7-019B2F0C6ABE}" srcOrd="1" destOrd="0" presId="urn:microsoft.com/office/officeart/2005/8/layout/hList9"/>
    <dgm:cxn modelId="{0957947E-EDC6-46AF-9FCB-9C277444A4B3}" type="presOf" srcId="{52FBBA47-B5ED-45A5-B305-E508E0ECD441}" destId="{896F5836-F0C7-4DA4-9802-C83CA72E4B23}" srcOrd="1" destOrd="0" presId="urn:microsoft.com/office/officeart/2005/8/layout/hList9"/>
    <dgm:cxn modelId="{4F49F87E-7CD8-4857-BDDA-1952A3A592F5}" type="presOf" srcId="{D2F93100-089C-4F19-BC00-CA6FD97BC1E9}" destId="{0A430892-804C-4E3C-A583-BA71A9E0DD12}" srcOrd="1" destOrd="0" presId="urn:microsoft.com/office/officeart/2005/8/layout/hList9"/>
    <dgm:cxn modelId="{69BF2997-8835-4C00-B0B3-7B48D27271DF}" srcId="{45C6145D-1CB5-4926-85DB-C944C8F8C69F}" destId="{390027C6-1BB7-467E-B127-31B74A46E173}" srcOrd="0" destOrd="0" parTransId="{809FE5FC-AE11-4AE1-A450-679EE4A7CC37}" sibTransId="{28A81311-E9D8-40BA-8D95-6B2335CDF442}"/>
    <dgm:cxn modelId="{E04333A0-1054-4B30-AFD9-1EC135570DDE}" srcId="{390027C6-1BB7-467E-B127-31B74A46E173}" destId="{D2F93100-089C-4F19-BC00-CA6FD97BC1E9}" srcOrd="0" destOrd="0" parTransId="{62817079-8947-4258-9DB3-E4078A9D948C}" sibTransId="{597E9E7D-8A0A-451F-BA54-5D76DAC38E5C}"/>
    <dgm:cxn modelId="{F07A41A8-4444-4864-8D87-78044B50811E}" srcId="{02DF2517-AB57-4EF5-A803-17BC78437813}" destId="{17D0350D-4DD2-48A8-B16D-E295EB9E5EA0}" srcOrd="0" destOrd="0" parTransId="{F1A2A6DD-0A53-4FDA-B5B1-EEB06B471C13}" sibTransId="{8341C3DF-978F-4DEC-89AB-B8710CF90F70}"/>
    <dgm:cxn modelId="{55B46FAE-4E5A-4E13-9313-E1B0546DDD27}" type="presOf" srcId="{17D0350D-4DD2-48A8-B16D-E295EB9E5EA0}" destId="{D93E27E4-12BC-4EB9-8B2E-A34F9C00E4E5}" srcOrd="0" destOrd="0" presId="urn:microsoft.com/office/officeart/2005/8/layout/hList9"/>
    <dgm:cxn modelId="{442026B4-B92F-4297-B815-5F67F1F9A301}" srcId="{45C6145D-1CB5-4926-85DB-C944C8F8C69F}" destId="{02DF2517-AB57-4EF5-A803-17BC78437813}" srcOrd="1" destOrd="0" parTransId="{C434F1DC-6D02-4F45-9770-586E9BC458E4}" sibTransId="{636C5848-5B99-4540-9E50-B18D04AA3D0B}"/>
    <dgm:cxn modelId="{BDD237B7-4EFB-4D77-87CC-6FDE362261BA}" type="presOf" srcId="{D2F93100-089C-4F19-BC00-CA6FD97BC1E9}" destId="{E9E2DB07-BDD6-430A-A97A-882003D9CC68}" srcOrd="0" destOrd="0" presId="urn:microsoft.com/office/officeart/2005/8/layout/hList9"/>
    <dgm:cxn modelId="{90BE08D7-032F-459B-9174-8636FA3C2C76}" type="presOf" srcId="{390027C6-1BB7-467E-B127-31B74A46E173}" destId="{B50B2DFA-886C-40E7-9BDD-4AE1B21A5F16}" srcOrd="0" destOrd="0" presId="urn:microsoft.com/office/officeart/2005/8/layout/hList9"/>
    <dgm:cxn modelId="{838282F7-6EEC-48CD-9E57-C3B1E97DF0FE}" srcId="{390027C6-1BB7-467E-B127-31B74A46E173}" destId="{41FDC8BC-2285-41FA-B55D-B84166708FD3}" srcOrd="1" destOrd="0" parTransId="{21315A61-22E7-4469-A9F7-63238FC4823A}" sibTransId="{E0A65ED8-29A4-4147-828B-9F914E42F0E1}"/>
    <dgm:cxn modelId="{75725DF0-776D-406D-827F-E9DFFDC308B8}" type="presParOf" srcId="{B998A13D-BD01-411B-A44D-DC2EB386B6EF}" destId="{84C2AE3E-58FA-4FB2-BA4F-EB18ED0D60F8}" srcOrd="0" destOrd="0" presId="urn:microsoft.com/office/officeart/2005/8/layout/hList9"/>
    <dgm:cxn modelId="{D058CB2A-3110-4E29-B0BC-CCDAD68397B6}" type="presParOf" srcId="{B998A13D-BD01-411B-A44D-DC2EB386B6EF}" destId="{05920B86-20C6-4F99-B726-145E1FEFE191}" srcOrd="1" destOrd="0" presId="urn:microsoft.com/office/officeart/2005/8/layout/hList9"/>
    <dgm:cxn modelId="{91D4993B-2061-4A91-A61E-426909460CDF}" type="presParOf" srcId="{05920B86-20C6-4F99-B726-145E1FEFE191}" destId="{412F6B6E-D672-461F-B9AD-4E0D7BC1AC34}" srcOrd="0" destOrd="0" presId="urn:microsoft.com/office/officeart/2005/8/layout/hList9"/>
    <dgm:cxn modelId="{DFE20513-64FC-49FB-BA28-FC2DA2539C4B}" type="presParOf" srcId="{05920B86-20C6-4F99-B726-145E1FEFE191}" destId="{1056514C-1301-4C86-9269-D3AAA19098E6}" srcOrd="1" destOrd="0" presId="urn:microsoft.com/office/officeart/2005/8/layout/hList9"/>
    <dgm:cxn modelId="{4464036B-446C-403A-9C0F-8FF09EE3B0FD}" type="presParOf" srcId="{1056514C-1301-4C86-9269-D3AAA19098E6}" destId="{E9E2DB07-BDD6-430A-A97A-882003D9CC68}" srcOrd="0" destOrd="0" presId="urn:microsoft.com/office/officeart/2005/8/layout/hList9"/>
    <dgm:cxn modelId="{7DE8E83E-5D4F-41C6-A81E-60A64864D16C}" type="presParOf" srcId="{1056514C-1301-4C86-9269-D3AAA19098E6}" destId="{0A430892-804C-4E3C-A583-BA71A9E0DD12}" srcOrd="1" destOrd="0" presId="urn:microsoft.com/office/officeart/2005/8/layout/hList9"/>
    <dgm:cxn modelId="{D340CCA2-1F02-4F20-8D12-F8065933A544}" type="presParOf" srcId="{05920B86-20C6-4F99-B726-145E1FEFE191}" destId="{CA5009EF-DCA1-4EFF-8265-2074A245B554}" srcOrd="2" destOrd="0" presId="urn:microsoft.com/office/officeart/2005/8/layout/hList9"/>
    <dgm:cxn modelId="{2A4AD5DF-7A8C-4941-8506-BC76625F1C79}" type="presParOf" srcId="{CA5009EF-DCA1-4EFF-8265-2074A245B554}" destId="{56A15F7B-63CA-462F-936F-6C8372BEB31C}" srcOrd="0" destOrd="0" presId="urn:microsoft.com/office/officeart/2005/8/layout/hList9"/>
    <dgm:cxn modelId="{8E155840-728B-473A-9BA6-CDBA3B9D3B3D}" type="presParOf" srcId="{CA5009EF-DCA1-4EFF-8265-2074A245B554}" destId="{5AF3180F-13D6-4B0E-AEA6-80141897E175}" srcOrd="1" destOrd="0" presId="urn:microsoft.com/office/officeart/2005/8/layout/hList9"/>
    <dgm:cxn modelId="{AF958BF2-8B3A-4ED8-A1FF-A4982011340C}" type="presParOf" srcId="{B998A13D-BD01-411B-A44D-DC2EB386B6EF}" destId="{E57468F0-6CF2-4991-8202-961B516332E6}" srcOrd="2" destOrd="0" presId="urn:microsoft.com/office/officeart/2005/8/layout/hList9"/>
    <dgm:cxn modelId="{964B4A16-F8B6-47D6-A681-F810CB068998}" type="presParOf" srcId="{B998A13D-BD01-411B-A44D-DC2EB386B6EF}" destId="{B50B2DFA-886C-40E7-9BDD-4AE1B21A5F16}" srcOrd="3" destOrd="0" presId="urn:microsoft.com/office/officeart/2005/8/layout/hList9"/>
    <dgm:cxn modelId="{303A1139-7EEF-424E-8C4C-F11A3B27EEAA}" type="presParOf" srcId="{B998A13D-BD01-411B-A44D-DC2EB386B6EF}" destId="{2104184C-3EB6-49D3-9DA8-231DA919EE01}" srcOrd="4" destOrd="0" presId="urn:microsoft.com/office/officeart/2005/8/layout/hList9"/>
    <dgm:cxn modelId="{A2AFD4D3-D0E5-4E8B-ADA8-7CBDCADEB971}" type="presParOf" srcId="{B998A13D-BD01-411B-A44D-DC2EB386B6EF}" destId="{525B741B-4931-4FD3-98A0-EE6F8897E698}" srcOrd="5" destOrd="0" presId="urn:microsoft.com/office/officeart/2005/8/layout/hList9"/>
    <dgm:cxn modelId="{245A4986-843D-4E23-B98C-8258B7644EC5}" type="presParOf" srcId="{B998A13D-BD01-411B-A44D-DC2EB386B6EF}" destId="{50DA1BF5-3AF2-4EE1-B2C0-5F0A5E89089F}" srcOrd="6" destOrd="0" presId="urn:microsoft.com/office/officeart/2005/8/layout/hList9"/>
    <dgm:cxn modelId="{E5B6E18D-67E5-435A-ADF1-A5481F580725}" type="presParOf" srcId="{50DA1BF5-3AF2-4EE1-B2C0-5F0A5E89089F}" destId="{E9D9C25F-E47F-408B-8D9C-83BAE31FA753}" srcOrd="0" destOrd="0" presId="urn:microsoft.com/office/officeart/2005/8/layout/hList9"/>
    <dgm:cxn modelId="{E1FA2155-A4ED-4714-AFAA-20A5E2CF30A9}" type="presParOf" srcId="{50DA1BF5-3AF2-4EE1-B2C0-5F0A5E89089F}" destId="{2CDD048F-657D-4AC0-8BB3-75242EB1B053}" srcOrd="1" destOrd="0" presId="urn:microsoft.com/office/officeart/2005/8/layout/hList9"/>
    <dgm:cxn modelId="{B579BC8C-989D-4951-B8F4-53A4F5F5CA87}" type="presParOf" srcId="{2CDD048F-657D-4AC0-8BB3-75242EB1B053}" destId="{D93E27E4-12BC-4EB9-8B2E-A34F9C00E4E5}" srcOrd="0" destOrd="0" presId="urn:microsoft.com/office/officeart/2005/8/layout/hList9"/>
    <dgm:cxn modelId="{A2865404-A325-42CA-98A9-E214453FFF14}" type="presParOf" srcId="{2CDD048F-657D-4AC0-8BB3-75242EB1B053}" destId="{BD38A9F9-227D-4878-BBB7-019B2F0C6ABE}" srcOrd="1" destOrd="0" presId="urn:microsoft.com/office/officeart/2005/8/layout/hList9"/>
    <dgm:cxn modelId="{2071989F-58B5-4AF6-AD9C-AC87AA6E17B2}" type="presParOf" srcId="{50DA1BF5-3AF2-4EE1-B2C0-5F0A5E89089F}" destId="{B5072EE6-1A87-48A7-B5A1-E89D6B544BB3}" srcOrd="2" destOrd="0" presId="urn:microsoft.com/office/officeart/2005/8/layout/hList9"/>
    <dgm:cxn modelId="{B4DF6499-8FAB-4034-B014-99AF7F1F0943}" type="presParOf" srcId="{B5072EE6-1A87-48A7-B5A1-E89D6B544BB3}" destId="{BCB7353F-0783-4EE8-A845-5ED2CA1D69DB}" srcOrd="0" destOrd="0" presId="urn:microsoft.com/office/officeart/2005/8/layout/hList9"/>
    <dgm:cxn modelId="{3492FC1A-28ED-4E5C-AAF4-E4AD859B7D04}" type="presParOf" srcId="{B5072EE6-1A87-48A7-B5A1-E89D6B544BB3}" destId="{896F5836-F0C7-4DA4-9802-C83CA72E4B23}" srcOrd="1" destOrd="0" presId="urn:microsoft.com/office/officeart/2005/8/layout/hList9"/>
    <dgm:cxn modelId="{A84B85D7-33A2-4A1C-AC5B-F294CC0A8F59}" type="presParOf" srcId="{B998A13D-BD01-411B-A44D-DC2EB386B6EF}" destId="{6132E6E6-B927-4137-B39E-9DEEDA114398}" srcOrd="7" destOrd="0" presId="urn:microsoft.com/office/officeart/2005/8/layout/hList9"/>
    <dgm:cxn modelId="{89575179-F99B-448B-9158-F140DD80C99F}" type="presParOf" srcId="{B998A13D-BD01-411B-A44D-DC2EB386B6EF}" destId="{B6BE7191-6517-4E5B-A129-881460BF4EFF}" srcOrd="8"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EEDB546-71C8-4911-A41C-C41213C98B11}"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en-US"/>
        </a:p>
      </dgm:t>
    </dgm:pt>
    <dgm:pt modelId="{8EF9D119-3C55-4CFC-AF7F-1DE900170895}">
      <dgm:prSet phldrT="[Text]" phldr="0"/>
      <dgm:spPr/>
      <dgm:t>
        <a:bodyPr/>
        <a:lstStyle/>
        <a:p>
          <a:pPr rtl="0"/>
          <a:r>
            <a:rPr lang="en-US" dirty="0">
              <a:latin typeface="Trade Gothic Next Cond"/>
            </a:rPr>
            <a:t>Char type</a:t>
          </a:r>
          <a:endParaRPr lang="en-US" dirty="0"/>
        </a:p>
      </dgm:t>
    </dgm:pt>
    <dgm:pt modelId="{C83757E4-BCF0-4583-AE3E-132BAF185987}" type="parTrans" cxnId="{28A0E6A2-26D1-447F-9A99-77CDBE0D1AF3}">
      <dgm:prSet/>
      <dgm:spPr/>
      <dgm:t>
        <a:bodyPr/>
        <a:lstStyle/>
        <a:p>
          <a:endParaRPr lang="en-US"/>
        </a:p>
      </dgm:t>
    </dgm:pt>
    <dgm:pt modelId="{405A7DF7-FB54-493C-8081-6467622DAB33}" type="sibTrans" cxnId="{28A0E6A2-26D1-447F-9A99-77CDBE0D1AF3}">
      <dgm:prSet/>
      <dgm:spPr/>
      <dgm:t>
        <a:bodyPr/>
        <a:lstStyle/>
        <a:p>
          <a:endParaRPr lang="en-US"/>
        </a:p>
      </dgm:t>
    </dgm:pt>
    <dgm:pt modelId="{43C6A6BC-C1D6-4023-93D9-15C2C3396CC2}">
      <dgm:prSet phldrT="[Text]" phldr="0"/>
      <dgm:spPr/>
      <dgm:t>
        <a:bodyPr/>
        <a:lstStyle/>
        <a:p>
          <a:r>
            <a:rPr lang="en-US">
              <a:latin typeface="Trade Gothic Next Cond"/>
            </a:rPr>
            <a:t>'P';</a:t>
          </a:r>
          <a:endParaRPr lang="en-US" dirty="0"/>
        </a:p>
      </dgm:t>
    </dgm:pt>
    <dgm:pt modelId="{28C64491-A39D-4E52-8472-1D2D78B41699}" type="parTrans" cxnId="{D1485CD0-8652-46B8-9AC8-28AF12A2B937}">
      <dgm:prSet/>
      <dgm:spPr/>
      <dgm:t>
        <a:bodyPr/>
        <a:lstStyle/>
        <a:p>
          <a:endParaRPr lang="en-US"/>
        </a:p>
      </dgm:t>
    </dgm:pt>
    <dgm:pt modelId="{17CC09C0-1449-495C-8DE6-999BB8E266E4}" type="sibTrans" cxnId="{D1485CD0-8652-46B8-9AC8-28AF12A2B937}">
      <dgm:prSet/>
      <dgm:spPr/>
      <dgm:t>
        <a:bodyPr/>
        <a:lstStyle/>
        <a:p>
          <a:endParaRPr lang="en-US"/>
        </a:p>
      </dgm:t>
    </dgm:pt>
    <dgm:pt modelId="{57B20257-1955-49E9-B78A-746E79B2BA2D}">
      <dgm:prSet phldrT="[Text]" phldr="0"/>
      <dgm:spPr/>
      <dgm:t>
        <a:bodyPr/>
        <a:lstStyle/>
        <a:p>
          <a:r>
            <a:rPr lang="en-US" dirty="0">
              <a:latin typeface="Trade Gothic Next Cond"/>
            </a:rPr>
            <a:t>'S';</a:t>
          </a:r>
          <a:endParaRPr lang="en-US" dirty="0"/>
        </a:p>
      </dgm:t>
    </dgm:pt>
    <dgm:pt modelId="{3994DACB-12BF-44CF-A553-A844F0281F75}" type="parTrans" cxnId="{452313A2-9B92-455E-9379-490BBC5E3172}">
      <dgm:prSet/>
      <dgm:spPr/>
      <dgm:t>
        <a:bodyPr/>
        <a:lstStyle/>
        <a:p>
          <a:endParaRPr lang="en-US"/>
        </a:p>
      </dgm:t>
    </dgm:pt>
    <dgm:pt modelId="{17E7DF64-0766-4110-A7A4-359209255320}" type="sibTrans" cxnId="{452313A2-9B92-455E-9379-490BBC5E3172}">
      <dgm:prSet/>
      <dgm:spPr/>
      <dgm:t>
        <a:bodyPr/>
        <a:lstStyle/>
        <a:p>
          <a:endParaRPr lang="en-US"/>
        </a:p>
      </dgm:t>
    </dgm:pt>
    <dgm:pt modelId="{88AE33E0-96AB-4A78-9E4A-3B1C73E82D92}">
      <dgm:prSet phldr="0"/>
      <dgm:spPr/>
      <dgm:t>
        <a:bodyPr/>
        <a:lstStyle/>
        <a:p>
          <a:r>
            <a:rPr lang="en-US" dirty="0">
              <a:latin typeface="Trade Gothic Next Cond"/>
            </a:rPr>
            <a:t>'I;'</a:t>
          </a:r>
        </a:p>
      </dgm:t>
    </dgm:pt>
    <dgm:pt modelId="{C9569011-0E1A-4AEC-8BDB-64A534B182CE}" type="parTrans" cxnId="{1C2A62AB-1025-47B3-ACC6-FE76272AABC5}">
      <dgm:prSet/>
      <dgm:spPr/>
    </dgm:pt>
    <dgm:pt modelId="{C196AE23-59B7-43C0-A866-C7A5AD24CF40}" type="sibTrans" cxnId="{1C2A62AB-1025-47B3-ACC6-FE76272AABC5}">
      <dgm:prSet/>
      <dgm:spPr/>
      <dgm:t>
        <a:bodyPr/>
        <a:lstStyle/>
        <a:p>
          <a:endParaRPr lang="en-US"/>
        </a:p>
      </dgm:t>
    </dgm:pt>
    <dgm:pt modelId="{A989CCA6-A568-42D8-9BEA-6FC3FB2D839B}">
      <dgm:prSet phldr="0"/>
      <dgm:spPr/>
      <dgm:t>
        <a:bodyPr/>
        <a:lstStyle/>
        <a:p>
          <a:pPr rtl="0"/>
          <a:r>
            <a:rPr lang="en-US">
              <a:latin typeface="Trade Gothic Next Cond"/>
            </a:rPr>
            <a:t>'0';</a:t>
          </a:r>
          <a:endParaRPr lang="en-US" dirty="0">
            <a:latin typeface="Trade Gothic Next Cond"/>
          </a:endParaRPr>
        </a:p>
      </dgm:t>
    </dgm:pt>
    <dgm:pt modelId="{0198BF6A-B1FB-4B61-8845-5D90A9673805}" type="parTrans" cxnId="{446FFFB1-6E5F-4CAD-8A90-A7144F2D2965}">
      <dgm:prSet/>
      <dgm:spPr/>
    </dgm:pt>
    <dgm:pt modelId="{3A08E201-3303-4B6D-ADB3-01DB2ACCD6A7}" type="sibTrans" cxnId="{446FFFB1-6E5F-4CAD-8A90-A7144F2D2965}">
      <dgm:prSet/>
      <dgm:spPr/>
      <dgm:t>
        <a:bodyPr/>
        <a:lstStyle/>
        <a:p>
          <a:endParaRPr lang="en-US"/>
        </a:p>
      </dgm:t>
    </dgm:pt>
    <dgm:pt modelId="{F7CF2176-AB57-4E8F-BADF-64BF527A925A}" type="pres">
      <dgm:prSet presAssocID="{1EEDB546-71C8-4911-A41C-C41213C98B11}" presName="Name0" presStyleCnt="0">
        <dgm:presLayoutVars>
          <dgm:dir/>
          <dgm:resizeHandles val="exact"/>
        </dgm:presLayoutVars>
      </dgm:prSet>
      <dgm:spPr/>
    </dgm:pt>
    <dgm:pt modelId="{9C428EAA-47CF-443B-8DA6-AE8E70F96033}" type="pres">
      <dgm:prSet presAssocID="{8EF9D119-3C55-4CFC-AF7F-1DE900170895}" presName="node" presStyleLbl="node1" presStyleIdx="0" presStyleCnt="5">
        <dgm:presLayoutVars>
          <dgm:bulletEnabled val="1"/>
        </dgm:presLayoutVars>
      </dgm:prSet>
      <dgm:spPr/>
    </dgm:pt>
    <dgm:pt modelId="{DC149D34-151D-47B7-A012-617F0E571222}" type="pres">
      <dgm:prSet presAssocID="{405A7DF7-FB54-493C-8081-6467622DAB33}" presName="sibTrans" presStyleLbl="sibTrans2D1" presStyleIdx="0" presStyleCnt="5"/>
      <dgm:spPr/>
    </dgm:pt>
    <dgm:pt modelId="{D520B372-BB5C-463F-9B27-43D36CF956A3}" type="pres">
      <dgm:prSet presAssocID="{405A7DF7-FB54-493C-8081-6467622DAB33}" presName="connectorText" presStyleLbl="sibTrans2D1" presStyleIdx="0" presStyleCnt="5"/>
      <dgm:spPr/>
    </dgm:pt>
    <dgm:pt modelId="{A0D6EECA-F0E0-4A1F-96B1-31470594CD06}" type="pres">
      <dgm:prSet presAssocID="{43C6A6BC-C1D6-4023-93D9-15C2C3396CC2}" presName="node" presStyleLbl="node1" presStyleIdx="1" presStyleCnt="5">
        <dgm:presLayoutVars>
          <dgm:bulletEnabled val="1"/>
        </dgm:presLayoutVars>
      </dgm:prSet>
      <dgm:spPr/>
    </dgm:pt>
    <dgm:pt modelId="{85875BC9-3ADE-4AFA-8B79-654B371AA136}" type="pres">
      <dgm:prSet presAssocID="{17CC09C0-1449-495C-8DE6-999BB8E266E4}" presName="sibTrans" presStyleLbl="sibTrans2D1" presStyleIdx="1" presStyleCnt="5"/>
      <dgm:spPr/>
    </dgm:pt>
    <dgm:pt modelId="{15D38722-A7FD-4CAF-9E58-B902829A5C88}" type="pres">
      <dgm:prSet presAssocID="{17CC09C0-1449-495C-8DE6-999BB8E266E4}" presName="connectorText" presStyleLbl="sibTrans2D1" presStyleIdx="1" presStyleCnt="5"/>
      <dgm:spPr/>
    </dgm:pt>
    <dgm:pt modelId="{4F9B80B5-E565-4686-9976-CD028BDD82B6}" type="pres">
      <dgm:prSet presAssocID="{57B20257-1955-49E9-B78A-746E79B2BA2D}" presName="node" presStyleLbl="node1" presStyleIdx="2" presStyleCnt="5">
        <dgm:presLayoutVars>
          <dgm:bulletEnabled val="1"/>
        </dgm:presLayoutVars>
      </dgm:prSet>
      <dgm:spPr/>
    </dgm:pt>
    <dgm:pt modelId="{CEB81A4F-C988-4004-869E-EBCF6DCAF5DE}" type="pres">
      <dgm:prSet presAssocID="{17E7DF64-0766-4110-A7A4-359209255320}" presName="sibTrans" presStyleLbl="sibTrans2D1" presStyleIdx="2" presStyleCnt="5"/>
      <dgm:spPr/>
    </dgm:pt>
    <dgm:pt modelId="{A560ED48-A9A6-489D-A27A-5BB0D7404175}" type="pres">
      <dgm:prSet presAssocID="{17E7DF64-0766-4110-A7A4-359209255320}" presName="connectorText" presStyleLbl="sibTrans2D1" presStyleIdx="2" presStyleCnt="5"/>
      <dgm:spPr/>
    </dgm:pt>
    <dgm:pt modelId="{5C7A5A1F-8AC9-43F2-884B-F72A3D616896}" type="pres">
      <dgm:prSet presAssocID="{88AE33E0-96AB-4A78-9E4A-3B1C73E82D92}" presName="node" presStyleLbl="node1" presStyleIdx="3" presStyleCnt="5">
        <dgm:presLayoutVars>
          <dgm:bulletEnabled val="1"/>
        </dgm:presLayoutVars>
      </dgm:prSet>
      <dgm:spPr/>
    </dgm:pt>
    <dgm:pt modelId="{A2B10520-EE74-4ECB-B511-1C6323D635BC}" type="pres">
      <dgm:prSet presAssocID="{C196AE23-59B7-43C0-A866-C7A5AD24CF40}" presName="sibTrans" presStyleLbl="sibTrans2D1" presStyleIdx="3" presStyleCnt="5"/>
      <dgm:spPr/>
    </dgm:pt>
    <dgm:pt modelId="{629C3CAA-9774-41FD-9240-95A14378EFEF}" type="pres">
      <dgm:prSet presAssocID="{C196AE23-59B7-43C0-A866-C7A5AD24CF40}" presName="connectorText" presStyleLbl="sibTrans2D1" presStyleIdx="3" presStyleCnt="5"/>
      <dgm:spPr/>
    </dgm:pt>
    <dgm:pt modelId="{8335A5FC-C5FC-4B7C-AA84-BD0FEA88EE0E}" type="pres">
      <dgm:prSet presAssocID="{A989CCA6-A568-42D8-9BEA-6FC3FB2D839B}" presName="node" presStyleLbl="node1" presStyleIdx="4" presStyleCnt="5">
        <dgm:presLayoutVars>
          <dgm:bulletEnabled val="1"/>
        </dgm:presLayoutVars>
      </dgm:prSet>
      <dgm:spPr/>
    </dgm:pt>
    <dgm:pt modelId="{E4184500-A143-4AF3-9017-B6C9EAE4FDF1}" type="pres">
      <dgm:prSet presAssocID="{3A08E201-3303-4B6D-ADB3-01DB2ACCD6A7}" presName="sibTrans" presStyleLbl="sibTrans2D1" presStyleIdx="4" presStyleCnt="5"/>
      <dgm:spPr/>
    </dgm:pt>
    <dgm:pt modelId="{FF703D99-1087-4FAC-A1F8-4481C4458FB7}" type="pres">
      <dgm:prSet presAssocID="{3A08E201-3303-4B6D-ADB3-01DB2ACCD6A7}" presName="connectorText" presStyleLbl="sibTrans2D1" presStyleIdx="4" presStyleCnt="5"/>
      <dgm:spPr/>
    </dgm:pt>
  </dgm:ptLst>
  <dgm:cxnLst>
    <dgm:cxn modelId="{FC79FF08-D969-4DD0-9E98-58C9A0AACF3C}" type="presOf" srcId="{405A7DF7-FB54-493C-8081-6467622DAB33}" destId="{DC149D34-151D-47B7-A012-617F0E571222}" srcOrd="0" destOrd="0" presId="urn:microsoft.com/office/officeart/2005/8/layout/cycle7"/>
    <dgm:cxn modelId="{3E03FF0F-B037-41AD-97C2-82B59E39655F}" type="presOf" srcId="{405A7DF7-FB54-493C-8081-6467622DAB33}" destId="{D520B372-BB5C-463F-9B27-43D36CF956A3}" srcOrd="1" destOrd="0" presId="urn:microsoft.com/office/officeart/2005/8/layout/cycle7"/>
    <dgm:cxn modelId="{2ED99810-0126-4B46-A071-5A02FD84E57D}" type="presOf" srcId="{C196AE23-59B7-43C0-A866-C7A5AD24CF40}" destId="{629C3CAA-9774-41FD-9240-95A14378EFEF}" srcOrd="1" destOrd="0" presId="urn:microsoft.com/office/officeart/2005/8/layout/cycle7"/>
    <dgm:cxn modelId="{9C51A123-4013-4B2B-A2BA-C50B345260C2}" type="presOf" srcId="{3A08E201-3303-4B6D-ADB3-01DB2ACCD6A7}" destId="{E4184500-A143-4AF3-9017-B6C9EAE4FDF1}" srcOrd="0" destOrd="0" presId="urn:microsoft.com/office/officeart/2005/8/layout/cycle7"/>
    <dgm:cxn modelId="{57F6662A-8A13-4B94-A3F2-4A3CD1621F92}" type="presOf" srcId="{A989CCA6-A568-42D8-9BEA-6FC3FB2D839B}" destId="{8335A5FC-C5FC-4B7C-AA84-BD0FEA88EE0E}" srcOrd="0" destOrd="0" presId="urn:microsoft.com/office/officeart/2005/8/layout/cycle7"/>
    <dgm:cxn modelId="{E8280E2C-2395-4F82-BD81-AFEFE796A383}" type="presOf" srcId="{17CC09C0-1449-495C-8DE6-999BB8E266E4}" destId="{15D38722-A7FD-4CAF-9E58-B902829A5C88}" srcOrd="1" destOrd="0" presId="urn:microsoft.com/office/officeart/2005/8/layout/cycle7"/>
    <dgm:cxn modelId="{1B10C35C-CE96-4A84-A77D-84C193497EBE}" type="presOf" srcId="{17E7DF64-0766-4110-A7A4-359209255320}" destId="{A560ED48-A9A6-489D-A27A-5BB0D7404175}" srcOrd="1" destOrd="0" presId="urn:microsoft.com/office/officeart/2005/8/layout/cycle7"/>
    <dgm:cxn modelId="{0BD7C67A-55C0-4DC8-B992-ECBB4C41ED66}" type="presOf" srcId="{57B20257-1955-49E9-B78A-746E79B2BA2D}" destId="{4F9B80B5-E565-4686-9976-CD028BDD82B6}" srcOrd="0" destOrd="0" presId="urn:microsoft.com/office/officeart/2005/8/layout/cycle7"/>
    <dgm:cxn modelId="{7C19857C-AA28-4B86-A29F-0B27C21EAEBF}" type="presOf" srcId="{43C6A6BC-C1D6-4023-93D9-15C2C3396CC2}" destId="{A0D6EECA-F0E0-4A1F-96B1-31470594CD06}" srcOrd="0" destOrd="0" presId="urn:microsoft.com/office/officeart/2005/8/layout/cycle7"/>
    <dgm:cxn modelId="{94058E7D-9A96-43FF-BC50-4071A5C0B73F}" type="presOf" srcId="{17E7DF64-0766-4110-A7A4-359209255320}" destId="{CEB81A4F-C988-4004-869E-EBCF6DCAF5DE}" srcOrd="0" destOrd="0" presId="urn:microsoft.com/office/officeart/2005/8/layout/cycle7"/>
    <dgm:cxn modelId="{5C178C91-3652-4B48-805C-B2D731626DFD}" type="presOf" srcId="{8EF9D119-3C55-4CFC-AF7F-1DE900170895}" destId="{9C428EAA-47CF-443B-8DA6-AE8E70F96033}" srcOrd="0" destOrd="0" presId="urn:microsoft.com/office/officeart/2005/8/layout/cycle7"/>
    <dgm:cxn modelId="{452313A2-9B92-455E-9379-490BBC5E3172}" srcId="{1EEDB546-71C8-4911-A41C-C41213C98B11}" destId="{57B20257-1955-49E9-B78A-746E79B2BA2D}" srcOrd="2" destOrd="0" parTransId="{3994DACB-12BF-44CF-A553-A844F0281F75}" sibTransId="{17E7DF64-0766-4110-A7A4-359209255320}"/>
    <dgm:cxn modelId="{7F1290A2-CF72-4251-B2B3-3D5945FA8DD1}" type="presOf" srcId="{3A08E201-3303-4B6D-ADB3-01DB2ACCD6A7}" destId="{FF703D99-1087-4FAC-A1F8-4481C4458FB7}" srcOrd="1" destOrd="0" presId="urn:microsoft.com/office/officeart/2005/8/layout/cycle7"/>
    <dgm:cxn modelId="{28A0E6A2-26D1-447F-9A99-77CDBE0D1AF3}" srcId="{1EEDB546-71C8-4911-A41C-C41213C98B11}" destId="{8EF9D119-3C55-4CFC-AF7F-1DE900170895}" srcOrd="0" destOrd="0" parTransId="{C83757E4-BCF0-4583-AE3E-132BAF185987}" sibTransId="{405A7DF7-FB54-493C-8081-6467622DAB33}"/>
    <dgm:cxn modelId="{526831A9-DF41-4FB9-A209-1EF96A6A801E}" type="presOf" srcId="{1EEDB546-71C8-4911-A41C-C41213C98B11}" destId="{F7CF2176-AB57-4E8F-BADF-64BF527A925A}" srcOrd="0" destOrd="0" presId="urn:microsoft.com/office/officeart/2005/8/layout/cycle7"/>
    <dgm:cxn modelId="{1C2A62AB-1025-47B3-ACC6-FE76272AABC5}" srcId="{1EEDB546-71C8-4911-A41C-C41213C98B11}" destId="{88AE33E0-96AB-4A78-9E4A-3B1C73E82D92}" srcOrd="3" destOrd="0" parTransId="{C9569011-0E1A-4AEC-8BDB-64A534B182CE}" sibTransId="{C196AE23-59B7-43C0-A866-C7A5AD24CF40}"/>
    <dgm:cxn modelId="{C8E7D2AC-1FCC-4432-B851-5D8731C12985}" type="presOf" srcId="{C196AE23-59B7-43C0-A866-C7A5AD24CF40}" destId="{A2B10520-EE74-4ECB-B511-1C6323D635BC}" srcOrd="0" destOrd="0" presId="urn:microsoft.com/office/officeart/2005/8/layout/cycle7"/>
    <dgm:cxn modelId="{446FFFB1-6E5F-4CAD-8A90-A7144F2D2965}" srcId="{1EEDB546-71C8-4911-A41C-C41213C98B11}" destId="{A989CCA6-A568-42D8-9BEA-6FC3FB2D839B}" srcOrd="4" destOrd="0" parTransId="{0198BF6A-B1FB-4B61-8845-5D90A9673805}" sibTransId="{3A08E201-3303-4B6D-ADB3-01DB2ACCD6A7}"/>
    <dgm:cxn modelId="{7D3059BA-6DFD-4920-B40F-CF1D42FBC43B}" type="presOf" srcId="{88AE33E0-96AB-4A78-9E4A-3B1C73E82D92}" destId="{5C7A5A1F-8AC9-43F2-884B-F72A3D616896}" srcOrd="0" destOrd="0" presId="urn:microsoft.com/office/officeart/2005/8/layout/cycle7"/>
    <dgm:cxn modelId="{D1485CD0-8652-46B8-9AC8-28AF12A2B937}" srcId="{1EEDB546-71C8-4911-A41C-C41213C98B11}" destId="{43C6A6BC-C1D6-4023-93D9-15C2C3396CC2}" srcOrd="1" destOrd="0" parTransId="{28C64491-A39D-4E52-8472-1D2D78B41699}" sibTransId="{17CC09C0-1449-495C-8DE6-999BB8E266E4}"/>
    <dgm:cxn modelId="{77692AE0-BA66-4F9D-8F95-BACA6BCD68D7}" type="presOf" srcId="{17CC09C0-1449-495C-8DE6-999BB8E266E4}" destId="{85875BC9-3ADE-4AFA-8B79-654B371AA136}" srcOrd="0" destOrd="0" presId="urn:microsoft.com/office/officeart/2005/8/layout/cycle7"/>
    <dgm:cxn modelId="{2A2032A0-C589-428B-86C3-38791B726631}" type="presParOf" srcId="{F7CF2176-AB57-4E8F-BADF-64BF527A925A}" destId="{9C428EAA-47CF-443B-8DA6-AE8E70F96033}" srcOrd="0" destOrd="0" presId="urn:microsoft.com/office/officeart/2005/8/layout/cycle7"/>
    <dgm:cxn modelId="{4BAC56F7-D6D4-4652-A1B1-636141B1F525}" type="presParOf" srcId="{F7CF2176-AB57-4E8F-BADF-64BF527A925A}" destId="{DC149D34-151D-47B7-A012-617F0E571222}" srcOrd="1" destOrd="0" presId="urn:microsoft.com/office/officeart/2005/8/layout/cycle7"/>
    <dgm:cxn modelId="{875E5F09-262E-478A-9CDB-3BB81C96A2E7}" type="presParOf" srcId="{DC149D34-151D-47B7-A012-617F0E571222}" destId="{D520B372-BB5C-463F-9B27-43D36CF956A3}" srcOrd="0" destOrd="0" presId="urn:microsoft.com/office/officeart/2005/8/layout/cycle7"/>
    <dgm:cxn modelId="{1CC663FF-FFC5-4890-BF51-D778CD45A08F}" type="presParOf" srcId="{F7CF2176-AB57-4E8F-BADF-64BF527A925A}" destId="{A0D6EECA-F0E0-4A1F-96B1-31470594CD06}" srcOrd="2" destOrd="0" presId="urn:microsoft.com/office/officeart/2005/8/layout/cycle7"/>
    <dgm:cxn modelId="{C0493C67-3101-439F-9B38-40535BF59234}" type="presParOf" srcId="{F7CF2176-AB57-4E8F-BADF-64BF527A925A}" destId="{85875BC9-3ADE-4AFA-8B79-654B371AA136}" srcOrd="3" destOrd="0" presId="urn:microsoft.com/office/officeart/2005/8/layout/cycle7"/>
    <dgm:cxn modelId="{4ADAD385-516E-45C0-A876-15B3BDCB2890}" type="presParOf" srcId="{85875BC9-3ADE-4AFA-8B79-654B371AA136}" destId="{15D38722-A7FD-4CAF-9E58-B902829A5C88}" srcOrd="0" destOrd="0" presId="urn:microsoft.com/office/officeart/2005/8/layout/cycle7"/>
    <dgm:cxn modelId="{9447E369-C41C-4AC3-9E9E-373B028E7AE0}" type="presParOf" srcId="{F7CF2176-AB57-4E8F-BADF-64BF527A925A}" destId="{4F9B80B5-E565-4686-9976-CD028BDD82B6}" srcOrd="4" destOrd="0" presId="urn:microsoft.com/office/officeart/2005/8/layout/cycle7"/>
    <dgm:cxn modelId="{F054FCFE-8BA9-403A-B55B-4DC69171C7F7}" type="presParOf" srcId="{F7CF2176-AB57-4E8F-BADF-64BF527A925A}" destId="{CEB81A4F-C988-4004-869E-EBCF6DCAF5DE}" srcOrd="5" destOrd="0" presId="urn:microsoft.com/office/officeart/2005/8/layout/cycle7"/>
    <dgm:cxn modelId="{85CA774B-ACA8-4386-8F7C-C251844E4D29}" type="presParOf" srcId="{CEB81A4F-C988-4004-869E-EBCF6DCAF5DE}" destId="{A560ED48-A9A6-489D-A27A-5BB0D7404175}" srcOrd="0" destOrd="0" presId="urn:microsoft.com/office/officeart/2005/8/layout/cycle7"/>
    <dgm:cxn modelId="{D4763E5D-C71B-4C46-A112-89AA149B2D26}" type="presParOf" srcId="{F7CF2176-AB57-4E8F-BADF-64BF527A925A}" destId="{5C7A5A1F-8AC9-43F2-884B-F72A3D616896}" srcOrd="6" destOrd="0" presId="urn:microsoft.com/office/officeart/2005/8/layout/cycle7"/>
    <dgm:cxn modelId="{BD8B9901-23BC-4020-9A59-7496D8F3EA39}" type="presParOf" srcId="{F7CF2176-AB57-4E8F-BADF-64BF527A925A}" destId="{A2B10520-EE74-4ECB-B511-1C6323D635BC}" srcOrd="7" destOrd="0" presId="urn:microsoft.com/office/officeart/2005/8/layout/cycle7"/>
    <dgm:cxn modelId="{F2DC2EC6-3AD6-4A05-8F39-805FFA81C06C}" type="presParOf" srcId="{A2B10520-EE74-4ECB-B511-1C6323D635BC}" destId="{629C3CAA-9774-41FD-9240-95A14378EFEF}" srcOrd="0" destOrd="0" presId="urn:microsoft.com/office/officeart/2005/8/layout/cycle7"/>
    <dgm:cxn modelId="{AC83F123-F035-4B92-81C1-99E7DD7282AF}" type="presParOf" srcId="{F7CF2176-AB57-4E8F-BADF-64BF527A925A}" destId="{8335A5FC-C5FC-4B7C-AA84-BD0FEA88EE0E}" srcOrd="8" destOrd="0" presId="urn:microsoft.com/office/officeart/2005/8/layout/cycle7"/>
    <dgm:cxn modelId="{4AAF5CC9-9A53-445B-A7CF-8191A76E7644}" type="presParOf" srcId="{F7CF2176-AB57-4E8F-BADF-64BF527A925A}" destId="{E4184500-A143-4AF3-9017-B6C9EAE4FDF1}" srcOrd="9" destOrd="0" presId="urn:microsoft.com/office/officeart/2005/8/layout/cycle7"/>
    <dgm:cxn modelId="{0915BFC6-027D-46C2-813E-D4E81783AC79}" type="presParOf" srcId="{E4184500-A143-4AF3-9017-B6C9EAE4FDF1}" destId="{FF703D99-1087-4FAC-A1F8-4481C4458FB7}"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4488FD2-9ED9-45EC-B7FF-CF557B623738}" type="doc">
      <dgm:prSet loTypeId="urn:microsoft.com/office/officeart/2005/8/layout/hProcess9" loCatId="process" qsTypeId="urn:microsoft.com/office/officeart/2005/8/quickstyle/simple1" qsCatId="simple" csTypeId="urn:microsoft.com/office/officeart/2005/8/colors/accent1_2" csCatId="accent1" phldr="1"/>
      <dgm:spPr/>
    </dgm:pt>
    <dgm:pt modelId="{7FD8265C-3628-456B-BAED-7755D602C82C}">
      <dgm:prSet phldrT="[Text]" phldr="0"/>
      <dgm:spPr/>
      <dgm:t>
        <a:bodyPr/>
        <a:lstStyle/>
        <a:p>
          <a:pPr rtl="0"/>
          <a:r>
            <a:rPr lang="en-US">
              <a:latin typeface="Trade Gothic Next Cond"/>
            </a:rPr>
            <a:t>Int = datatype </a:t>
          </a:r>
          <a:endParaRPr lang="en-US"/>
        </a:p>
      </dgm:t>
    </dgm:pt>
    <dgm:pt modelId="{BBB3277D-4FB8-4AC5-BAEF-86CBF8FD11B3}" type="parTrans" cxnId="{134E45A8-B6C7-40F5-B4C2-C478F679CD32}">
      <dgm:prSet/>
      <dgm:spPr/>
    </dgm:pt>
    <dgm:pt modelId="{2B803C8A-7ABC-4B7E-A6A7-679F66A9655C}" type="sibTrans" cxnId="{134E45A8-B6C7-40F5-B4C2-C478F679CD32}">
      <dgm:prSet/>
      <dgm:spPr/>
    </dgm:pt>
    <dgm:pt modelId="{5F58618D-9F2D-4475-89BD-02AF99149AC9}">
      <dgm:prSet phldrT="[Text]" phldr="0"/>
      <dgm:spPr/>
      <dgm:t>
        <a:bodyPr/>
        <a:lstStyle/>
        <a:p>
          <a:pPr rtl="0"/>
          <a:r>
            <a:rPr lang="en-US"/>
            <a:t>age=23;</a:t>
          </a:r>
          <a:r>
            <a:rPr lang="en-US">
              <a:latin typeface="Trade Gothic Next Cond"/>
            </a:rPr>
            <a:t> =value</a:t>
          </a:r>
          <a:endParaRPr lang="en-US"/>
        </a:p>
      </dgm:t>
    </dgm:pt>
    <dgm:pt modelId="{5A532B4D-9C42-41AB-8213-BA492EEFF38D}" type="parTrans" cxnId="{8CFFFAC3-E492-48E7-B805-769A8B44F140}">
      <dgm:prSet/>
      <dgm:spPr/>
    </dgm:pt>
    <dgm:pt modelId="{A2E88FA1-B55D-4CAB-BB35-4E8E4F46F972}" type="sibTrans" cxnId="{8CFFFAC3-E492-48E7-B805-769A8B44F140}">
      <dgm:prSet/>
      <dgm:spPr/>
    </dgm:pt>
    <dgm:pt modelId="{C27F3CAD-575A-4BEF-9190-2465F3F4BEAF}">
      <dgm:prSet phldrT="[Text]" phldr="0"/>
      <dgm:spPr/>
      <dgm:t>
        <a:bodyPr/>
        <a:lstStyle/>
        <a:p>
          <a:pPr rtl="0"/>
          <a:r>
            <a:rPr lang="en-US">
              <a:latin typeface="Trade Gothic Next Cond"/>
            </a:rPr>
            <a:t>=stores variable memory</a:t>
          </a:r>
          <a:endParaRPr lang="en-US"/>
        </a:p>
      </dgm:t>
    </dgm:pt>
    <dgm:pt modelId="{5A6EF4AD-B5E1-4FC6-B085-0BF73996565C}" type="parTrans" cxnId="{B7E0B3E9-7031-47DC-A396-AC5EB489B8B0}">
      <dgm:prSet/>
      <dgm:spPr/>
    </dgm:pt>
    <dgm:pt modelId="{5C86BDE3-78EE-46FF-B05A-28BFFDA08311}" type="sibTrans" cxnId="{B7E0B3E9-7031-47DC-A396-AC5EB489B8B0}">
      <dgm:prSet/>
      <dgm:spPr/>
    </dgm:pt>
    <dgm:pt modelId="{8F06B628-2729-4883-99D9-712DE452B13A}" type="pres">
      <dgm:prSet presAssocID="{64488FD2-9ED9-45EC-B7FF-CF557B623738}" presName="CompostProcess" presStyleCnt="0">
        <dgm:presLayoutVars>
          <dgm:dir/>
          <dgm:resizeHandles val="exact"/>
        </dgm:presLayoutVars>
      </dgm:prSet>
      <dgm:spPr/>
    </dgm:pt>
    <dgm:pt modelId="{5528B50C-B9D8-4612-AE5D-6673BE9E9EB5}" type="pres">
      <dgm:prSet presAssocID="{64488FD2-9ED9-45EC-B7FF-CF557B623738}" presName="arrow" presStyleLbl="bgShp" presStyleIdx="0" presStyleCnt="1"/>
      <dgm:spPr/>
    </dgm:pt>
    <dgm:pt modelId="{70C7A706-0450-4C34-B595-B1757AEDE42A}" type="pres">
      <dgm:prSet presAssocID="{64488FD2-9ED9-45EC-B7FF-CF557B623738}" presName="linearProcess" presStyleCnt="0"/>
      <dgm:spPr/>
    </dgm:pt>
    <dgm:pt modelId="{A43D070A-D14A-489A-85D2-A1DAD7E6F7A4}" type="pres">
      <dgm:prSet presAssocID="{7FD8265C-3628-456B-BAED-7755D602C82C}" presName="textNode" presStyleLbl="node1" presStyleIdx="0" presStyleCnt="3">
        <dgm:presLayoutVars>
          <dgm:bulletEnabled val="1"/>
        </dgm:presLayoutVars>
      </dgm:prSet>
      <dgm:spPr/>
    </dgm:pt>
    <dgm:pt modelId="{9A45BC94-839B-4B16-9221-6448529085EA}" type="pres">
      <dgm:prSet presAssocID="{2B803C8A-7ABC-4B7E-A6A7-679F66A9655C}" presName="sibTrans" presStyleCnt="0"/>
      <dgm:spPr/>
    </dgm:pt>
    <dgm:pt modelId="{F447DB78-45FD-4DA1-8FCD-932895A9935B}" type="pres">
      <dgm:prSet presAssocID="{5F58618D-9F2D-4475-89BD-02AF99149AC9}" presName="textNode" presStyleLbl="node1" presStyleIdx="1" presStyleCnt="3">
        <dgm:presLayoutVars>
          <dgm:bulletEnabled val="1"/>
        </dgm:presLayoutVars>
      </dgm:prSet>
      <dgm:spPr/>
    </dgm:pt>
    <dgm:pt modelId="{5D92911B-63A6-4381-A299-AA00C0F569C8}" type="pres">
      <dgm:prSet presAssocID="{A2E88FA1-B55D-4CAB-BB35-4E8E4F46F972}" presName="sibTrans" presStyleCnt="0"/>
      <dgm:spPr/>
    </dgm:pt>
    <dgm:pt modelId="{B51E5821-2D2A-4EF3-A011-602464688B71}" type="pres">
      <dgm:prSet presAssocID="{C27F3CAD-575A-4BEF-9190-2465F3F4BEAF}" presName="textNode" presStyleLbl="node1" presStyleIdx="2" presStyleCnt="3">
        <dgm:presLayoutVars>
          <dgm:bulletEnabled val="1"/>
        </dgm:presLayoutVars>
      </dgm:prSet>
      <dgm:spPr/>
    </dgm:pt>
  </dgm:ptLst>
  <dgm:cxnLst>
    <dgm:cxn modelId="{55D6F929-BBA6-4E02-8A33-4D0FCFDEB31A}" type="presOf" srcId="{C27F3CAD-575A-4BEF-9190-2465F3F4BEAF}" destId="{B51E5821-2D2A-4EF3-A011-602464688B71}" srcOrd="0" destOrd="0" presId="urn:microsoft.com/office/officeart/2005/8/layout/hProcess9"/>
    <dgm:cxn modelId="{577480A5-21BA-46E3-9F3F-91E173405CB7}" type="presOf" srcId="{5F58618D-9F2D-4475-89BD-02AF99149AC9}" destId="{F447DB78-45FD-4DA1-8FCD-932895A9935B}" srcOrd="0" destOrd="0" presId="urn:microsoft.com/office/officeart/2005/8/layout/hProcess9"/>
    <dgm:cxn modelId="{134E45A8-B6C7-40F5-B4C2-C478F679CD32}" srcId="{64488FD2-9ED9-45EC-B7FF-CF557B623738}" destId="{7FD8265C-3628-456B-BAED-7755D602C82C}" srcOrd="0" destOrd="0" parTransId="{BBB3277D-4FB8-4AC5-BAEF-86CBF8FD11B3}" sibTransId="{2B803C8A-7ABC-4B7E-A6A7-679F66A9655C}"/>
    <dgm:cxn modelId="{8CFFFAC3-E492-48E7-B805-769A8B44F140}" srcId="{64488FD2-9ED9-45EC-B7FF-CF557B623738}" destId="{5F58618D-9F2D-4475-89BD-02AF99149AC9}" srcOrd="1" destOrd="0" parTransId="{5A532B4D-9C42-41AB-8213-BA492EEFF38D}" sibTransId="{A2E88FA1-B55D-4CAB-BB35-4E8E4F46F972}"/>
    <dgm:cxn modelId="{B7E0B3E9-7031-47DC-A396-AC5EB489B8B0}" srcId="{64488FD2-9ED9-45EC-B7FF-CF557B623738}" destId="{C27F3CAD-575A-4BEF-9190-2465F3F4BEAF}" srcOrd="2" destOrd="0" parTransId="{5A6EF4AD-B5E1-4FC6-B085-0BF73996565C}" sibTransId="{5C86BDE3-78EE-46FF-B05A-28BFFDA08311}"/>
    <dgm:cxn modelId="{9C0A07EF-C9BC-4DA3-A35B-A795B73AB7DB}" type="presOf" srcId="{64488FD2-9ED9-45EC-B7FF-CF557B623738}" destId="{8F06B628-2729-4883-99D9-712DE452B13A}" srcOrd="0" destOrd="0" presId="urn:microsoft.com/office/officeart/2005/8/layout/hProcess9"/>
    <dgm:cxn modelId="{70B77EFB-D12C-45E8-83BC-CC17819C946B}" type="presOf" srcId="{7FD8265C-3628-456B-BAED-7755D602C82C}" destId="{A43D070A-D14A-489A-85D2-A1DAD7E6F7A4}" srcOrd="0" destOrd="0" presId="urn:microsoft.com/office/officeart/2005/8/layout/hProcess9"/>
    <dgm:cxn modelId="{B0B98B31-F38B-4F10-8ABC-D61CC97BAB62}" type="presParOf" srcId="{8F06B628-2729-4883-99D9-712DE452B13A}" destId="{5528B50C-B9D8-4612-AE5D-6673BE9E9EB5}" srcOrd="0" destOrd="0" presId="urn:microsoft.com/office/officeart/2005/8/layout/hProcess9"/>
    <dgm:cxn modelId="{A5EC0641-7C10-4DC6-9104-DB389DDC2FF2}" type="presParOf" srcId="{8F06B628-2729-4883-99D9-712DE452B13A}" destId="{70C7A706-0450-4C34-B595-B1757AEDE42A}" srcOrd="1" destOrd="0" presId="urn:microsoft.com/office/officeart/2005/8/layout/hProcess9"/>
    <dgm:cxn modelId="{2EBBEAFB-460F-4F9F-8A37-53637F522A9C}" type="presParOf" srcId="{70C7A706-0450-4C34-B595-B1757AEDE42A}" destId="{A43D070A-D14A-489A-85D2-A1DAD7E6F7A4}" srcOrd="0" destOrd="0" presId="urn:microsoft.com/office/officeart/2005/8/layout/hProcess9"/>
    <dgm:cxn modelId="{3C5EBBEF-DE4C-49E6-8FEE-C8C6231E0D11}" type="presParOf" srcId="{70C7A706-0450-4C34-B595-B1757AEDE42A}" destId="{9A45BC94-839B-4B16-9221-6448529085EA}" srcOrd="1" destOrd="0" presId="urn:microsoft.com/office/officeart/2005/8/layout/hProcess9"/>
    <dgm:cxn modelId="{C3B74537-C58F-46A3-B563-268DC88B97DB}" type="presParOf" srcId="{70C7A706-0450-4C34-B595-B1757AEDE42A}" destId="{F447DB78-45FD-4DA1-8FCD-932895A9935B}" srcOrd="2" destOrd="0" presId="urn:microsoft.com/office/officeart/2005/8/layout/hProcess9"/>
    <dgm:cxn modelId="{E96C86E6-4D8F-4902-9CC6-8516DA611793}" type="presParOf" srcId="{70C7A706-0450-4C34-B595-B1757AEDE42A}" destId="{5D92911B-63A6-4381-A299-AA00C0F569C8}" srcOrd="3" destOrd="0" presId="urn:microsoft.com/office/officeart/2005/8/layout/hProcess9"/>
    <dgm:cxn modelId="{837E688C-8AEE-4AA9-9279-347D1AF25B84}" type="presParOf" srcId="{70C7A706-0450-4C34-B595-B1757AEDE42A}" destId="{B51E5821-2D2A-4EF3-A011-602464688B71}"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4A98D8-6495-457A-9A65-003BBC747E36}">
      <dsp:nvSpPr>
        <dsp:cNvPr id="0" name=""/>
        <dsp:cNvSpPr/>
      </dsp:nvSpPr>
      <dsp:spPr>
        <a:xfrm>
          <a:off x="1371823" y="121"/>
          <a:ext cx="1828353" cy="1828353"/>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a:latin typeface="Trade Gothic Next Cond"/>
            </a:rPr>
            <a:t>or</a:t>
          </a:r>
          <a:endParaRPr lang="en-US" sz="3200" kern="1200"/>
        </a:p>
      </dsp:txBody>
      <dsp:txXfrm>
        <a:off x="1828911" y="121"/>
        <a:ext cx="914177" cy="1508391"/>
      </dsp:txXfrm>
    </dsp:sp>
    <dsp:sp modelId="{A08B2F13-67E9-404D-9E1E-035137F8FD90}">
      <dsp:nvSpPr>
        <dsp:cNvPr id="0" name=""/>
        <dsp:cNvSpPr/>
      </dsp:nvSpPr>
      <dsp:spPr>
        <a:xfrm rot="7200000">
          <a:off x="2427798" y="1829124"/>
          <a:ext cx="1828353" cy="1828353"/>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Trade Gothic Next Cond"/>
            </a:rPr>
            <a:t>true</a:t>
          </a:r>
          <a:endParaRPr lang="en-US" sz="3200" kern="1200" dirty="0"/>
        </a:p>
      </dsp:txBody>
      <dsp:txXfrm rot="-5400000">
        <a:off x="2726327" y="2366203"/>
        <a:ext cx="1508391" cy="914177"/>
      </dsp:txXfrm>
    </dsp:sp>
    <dsp:sp modelId="{AA4F2D12-738C-4204-BADA-8BAA8D3B3420}">
      <dsp:nvSpPr>
        <dsp:cNvPr id="0" name=""/>
        <dsp:cNvSpPr/>
      </dsp:nvSpPr>
      <dsp:spPr>
        <a:xfrm rot="14400000">
          <a:off x="315847" y="1829124"/>
          <a:ext cx="1828353" cy="1828353"/>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rtl="0">
            <a:lnSpc>
              <a:spcPct val="90000"/>
            </a:lnSpc>
            <a:spcBef>
              <a:spcPct val="0"/>
            </a:spcBef>
            <a:spcAft>
              <a:spcPct val="35000"/>
            </a:spcAft>
            <a:buNone/>
          </a:pPr>
          <a:r>
            <a:rPr lang="en-US" sz="3200" kern="1200">
              <a:latin typeface="Trade Gothic Next Cond"/>
            </a:rPr>
            <a:t>false</a:t>
          </a:r>
        </a:p>
      </dsp:txBody>
      <dsp:txXfrm rot="5400000">
        <a:off x="337280" y="2366203"/>
        <a:ext cx="1508391" cy="91417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510BA3-F515-47A9-9D09-9400EF153C19}">
      <dsp:nvSpPr>
        <dsp:cNvPr id="0" name=""/>
        <dsp:cNvSpPr/>
      </dsp:nvSpPr>
      <dsp:spPr>
        <a:xfrm>
          <a:off x="4099" y="99099"/>
          <a:ext cx="1455426" cy="14554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latin typeface="Trade Gothic Next Cond"/>
            </a:rPr>
            <a:t>Double=datatype</a:t>
          </a:r>
          <a:endParaRPr lang="en-US" sz="1300" kern="1200"/>
        </a:p>
      </dsp:txBody>
      <dsp:txXfrm>
        <a:off x="217241" y="312241"/>
        <a:ext cx="1029142" cy="1029142"/>
      </dsp:txXfrm>
    </dsp:sp>
    <dsp:sp modelId="{5195949A-0CC2-43AF-A3FC-113460BF01B9}">
      <dsp:nvSpPr>
        <dsp:cNvPr id="0" name=""/>
        <dsp:cNvSpPr/>
      </dsp:nvSpPr>
      <dsp:spPr>
        <a:xfrm>
          <a:off x="309739" y="1672707"/>
          <a:ext cx="844147" cy="844147"/>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421631" y="1995509"/>
        <a:ext cx="620363" cy="198543"/>
      </dsp:txXfrm>
    </dsp:sp>
    <dsp:sp modelId="{B4869DB5-B1F0-464C-AA0D-82030EDB7FAE}">
      <dsp:nvSpPr>
        <dsp:cNvPr id="0" name=""/>
        <dsp:cNvSpPr/>
      </dsp:nvSpPr>
      <dsp:spPr>
        <a:xfrm>
          <a:off x="4099" y="2635035"/>
          <a:ext cx="1455426" cy="14554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Trade Gothic Next Cond"/>
            </a:rPr>
            <a:t>Exactheight=</a:t>
          </a:r>
          <a:endParaRPr lang="en-US" sz="1300" kern="1200" dirty="0"/>
        </a:p>
      </dsp:txBody>
      <dsp:txXfrm>
        <a:off x="217241" y="2848177"/>
        <a:ext cx="1029142" cy="1029142"/>
      </dsp:txXfrm>
    </dsp:sp>
    <dsp:sp modelId="{F6CC8944-E00B-4F81-BBCB-0B2B88A0DDB5}">
      <dsp:nvSpPr>
        <dsp:cNvPr id="0" name=""/>
        <dsp:cNvSpPr/>
      </dsp:nvSpPr>
      <dsp:spPr>
        <a:xfrm>
          <a:off x="1677840" y="1824071"/>
          <a:ext cx="462825" cy="54141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677840" y="1932355"/>
        <a:ext cx="323978" cy="324850"/>
      </dsp:txXfrm>
    </dsp:sp>
    <dsp:sp modelId="{49EC8D2F-F3C1-4D6D-A52E-CCD7D2203A04}">
      <dsp:nvSpPr>
        <dsp:cNvPr id="0" name=""/>
        <dsp:cNvSpPr/>
      </dsp:nvSpPr>
      <dsp:spPr>
        <a:xfrm>
          <a:off x="2332782" y="639354"/>
          <a:ext cx="2910853" cy="291085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rtl="0">
            <a:lnSpc>
              <a:spcPct val="90000"/>
            </a:lnSpc>
            <a:spcBef>
              <a:spcPct val="0"/>
            </a:spcBef>
            <a:spcAft>
              <a:spcPct val="35000"/>
            </a:spcAft>
            <a:buNone/>
          </a:pPr>
          <a:r>
            <a:rPr lang="en-US" sz="6500" kern="1200" dirty="0">
              <a:latin typeface="Trade Gothic Next Cond"/>
            </a:rPr>
            <a:t>64.7 in.</a:t>
          </a:r>
          <a:endParaRPr lang="en-US" sz="6500" kern="1200" dirty="0"/>
        </a:p>
      </dsp:txBody>
      <dsp:txXfrm>
        <a:off x="2759067" y="1065639"/>
        <a:ext cx="2058283" cy="205828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C364DF-9D2E-4496-9596-F67CD2E16480}">
      <dsp:nvSpPr>
        <dsp:cNvPr id="0" name=""/>
        <dsp:cNvSpPr/>
      </dsp:nvSpPr>
      <dsp:spPr>
        <a:xfrm rot="16200000">
          <a:off x="322" y="411619"/>
          <a:ext cx="2834360" cy="2834360"/>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2928" tIns="312928" rIns="312928" bIns="312928" numCol="1" spcCol="1270" anchor="ctr" anchorCtr="0">
          <a:noAutofit/>
        </a:bodyPr>
        <a:lstStyle/>
        <a:p>
          <a:pPr marL="0" lvl="0" indent="0" algn="ctr" defTabSz="1955800">
            <a:lnSpc>
              <a:spcPct val="90000"/>
            </a:lnSpc>
            <a:spcBef>
              <a:spcPct val="0"/>
            </a:spcBef>
            <a:spcAft>
              <a:spcPct val="35000"/>
            </a:spcAft>
            <a:buNone/>
          </a:pPr>
          <a:r>
            <a:rPr lang="en-US" sz="4400" kern="1200" dirty="0">
              <a:latin typeface="Trade Gothic Next Cond"/>
            </a:rPr>
            <a:t>String#1</a:t>
          </a:r>
          <a:endParaRPr lang="en-US" sz="4400" kern="1200" dirty="0"/>
        </a:p>
      </dsp:txBody>
      <dsp:txXfrm rot="5400000">
        <a:off x="323" y="1120208"/>
        <a:ext cx="2338347" cy="1417180"/>
      </dsp:txXfrm>
    </dsp:sp>
    <dsp:sp modelId="{80077EA4-5C8D-4EAA-949B-CAEE72D37E8C}">
      <dsp:nvSpPr>
        <dsp:cNvPr id="0" name=""/>
        <dsp:cNvSpPr/>
      </dsp:nvSpPr>
      <dsp:spPr>
        <a:xfrm rot="5400000">
          <a:off x="3016900" y="411619"/>
          <a:ext cx="2834360" cy="2834360"/>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2928" tIns="312928" rIns="312928" bIns="312928" numCol="1" spcCol="1270" anchor="ctr" anchorCtr="0">
          <a:noAutofit/>
        </a:bodyPr>
        <a:lstStyle/>
        <a:p>
          <a:pPr marL="0" lvl="0" indent="0" algn="ctr" defTabSz="1955800" rtl="0">
            <a:lnSpc>
              <a:spcPct val="90000"/>
            </a:lnSpc>
            <a:spcBef>
              <a:spcPct val="0"/>
            </a:spcBef>
            <a:spcAft>
              <a:spcPct val="35000"/>
            </a:spcAft>
            <a:buNone/>
          </a:pPr>
          <a:r>
            <a:rPr lang="en-US" sz="4400" kern="1200" dirty="0">
              <a:latin typeface="Trade Gothic Next Cond"/>
            </a:rPr>
            <a:t>String#2</a:t>
          </a:r>
          <a:endParaRPr lang="en-US" sz="4400" kern="1200" dirty="0"/>
        </a:p>
      </dsp:txBody>
      <dsp:txXfrm rot="-5400000">
        <a:off x="3512914" y="1120209"/>
        <a:ext cx="2338347" cy="141718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83F556-B594-4FD1-BE7A-21CDA520795C}">
      <dsp:nvSpPr>
        <dsp:cNvPr id="0" name=""/>
        <dsp:cNvSpPr/>
      </dsp:nvSpPr>
      <dsp:spPr>
        <a:xfrm>
          <a:off x="2188238" y="411944"/>
          <a:ext cx="319472" cy="91440"/>
        </a:xfrm>
        <a:custGeom>
          <a:avLst/>
          <a:gdLst/>
          <a:ahLst/>
          <a:cxnLst/>
          <a:rect l="0" t="0" r="0" b="0"/>
          <a:pathLst>
            <a:path>
              <a:moveTo>
                <a:pt x="0" y="45720"/>
              </a:moveTo>
              <a:lnTo>
                <a:pt x="31947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39223" y="455913"/>
        <a:ext cx="17503" cy="3500"/>
      </dsp:txXfrm>
    </dsp:sp>
    <dsp:sp modelId="{8B1E89D2-5D25-4FE8-B5F6-E401328E1474}">
      <dsp:nvSpPr>
        <dsp:cNvPr id="0" name=""/>
        <dsp:cNvSpPr/>
      </dsp:nvSpPr>
      <dsp:spPr>
        <a:xfrm>
          <a:off x="667983" y="1047"/>
          <a:ext cx="1522055" cy="9132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a:latin typeface="Trade Gothic Next Cond"/>
            </a:rPr>
            <a:t>checked</a:t>
          </a:r>
          <a:endParaRPr lang="en-US" sz="2500" kern="1200"/>
        </a:p>
      </dsp:txBody>
      <dsp:txXfrm>
        <a:off x="667983" y="1047"/>
        <a:ext cx="1522055" cy="913233"/>
      </dsp:txXfrm>
    </dsp:sp>
    <dsp:sp modelId="{3FF510B5-81E4-4B86-BA6C-2DBE25AAED14}">
      <dsp:nvSpPr>
        <dsp:cNvPr id="0" name=""/>
        <dsp:cNvSpPr/>
      </dsp:nvSpPr>
      <dsp:spPr>
        <a:xfrm>
          <a:off x="1429011" y="912480"/>
          <a:ext cx="1872127" cy="319472"/>
        </a:xfrm>
        <a:custGeom>
          <a:avLst/>
          <a:gdLst/>
          <a:ahLst/>
          <a:cxnLst/>
          <a:rect l="0" t="0" r="0" b="0"/>
          <a:pathLst>
            <a:path>
              <a:moveTo>
                <a:pt x="1872127" y="0"/>
              </a:moveTo>
              <a:lnTo>
                <a:pt x="1872127" y="176836"/>
              </a:lnTo>
              <a:lnTo>
                <a:pt x="0" y="176836"/>
              </a:lnTo>
              <a:lnTo>
                <a:pt x="0" y="319472"/>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17460" y="1070466"/>
        <a:ext cx="95228" cy="3500"/>
      </dsp:txXfrm>
    </dsp:sp>
    <dsp:sp modelId="{03032635-BAD1-43C4-A168-B7E1C54DE717}">
      <dsp:nvSpPr>
        <dsp:cNvPr id="0" name=""/>
        <dsp:cNvSpPr/>
      </dsp:nvSpPr>
      <dsp:spPr>
        <a:xfrm>
          <a:off x="2540111" y="1047"/>
          <a:ext cx="1522055" cy="9132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rtl="0">
            <a:lnSpc>
              <a:spcPct val="90000"/>
            </a:lnSpc>
            <a:spcBef>
              <a:spcPct val="0"/>
            </a:spcBef>
            <a:spcAft>
              <a:spcPct val="35000"/>
            </a:spcAft>
            <a:buNone/>
          </a:pPr>
          <a:r>
            <a:rPr lang="en-US" sz="2500" kern="1200">
              <a:latin typeface="Trade Gothic Next Cond"/>
            </a:rPr>
            <a:t>Runtime </a:t>
          </a:r>
          <a:endParaRPr lang="en-US" sz="2500" kern="1200"/>
        </a:p>
      </dsp:txBody>
      <dsp:txXfrm>
        <a:off x="2540111" y="1047"/>
        <a:ext cx="1522055" cy="913233"/>
      </dsp:txXfrm>
    </dsp:sp>
    <dsp:sp modelId="{0347790E-592D-4C61-B410-4391693555CD}">
      <dsp:nvSpPr>
        <dsp:cNvPr id="0" name=""/>
        <dsp:cNvSpPr/>
      </dsp:nvSpPr>
      <dsp:spPr>
        <a:xfrm>
          <a:off x="2188238" y="1675250"/>
          <a:ext cx="319472" cy="91440"/>
        </a:xfrm>
        <a:custGeom>
          <a:avLst/>
          <a:gdLst/>
          <a:ahLst/>
          <a:cxnLst/>
          <a:rect l="0" t="0" r="0" b="0"/>
          <a:pathLst>
            <a:path>
              <a:moveTo>
                <a:pt x="0" y="45720"/>
              </a:moveTo>
              <a:lnTo>
                <a:pt x="31947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39223" y="1719219"/>
        <a:ext cx="17503" cy="3500"/>
      </dsp:txXfrm>
    </dsp:sp>
    <dsp:sp modelId="{D34E5208-D5C0-4052-BE50-FC3F5481A0BA}">
      <dsp:nvSpPr>
        <dsp:cNvPr id="0" name=""/>
        <dsp:cNvSpPr/>
      </dsp:nvSpPr>
      <dsp:spPr>
        <a:xfrm>
          <a:off x="667983" y="1264353"/>
          <a:ext cx="1522055" cy="9132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a:latin typeface="Trade Gothic Next Cond"/>
            </a:rPr>
            <a:t>exception</a:t>
          </a:r>
          <a:endParaRPr lang="en-US" sz="2500" kern="1200"/>
        </a:p>
      </dsp:txBody>
      <dsp:txXfrm>
        <a:off x="667983" y="1264353"/>
        <a:ext cx="1522055" cy="913233"/>
      </dsp:txXfrm>
    </dsp:sp>
    <dsp:sp modelId="{F4718CEA-C00F-4AE6-B3A4-E24CB3955CA7}">
      <dsp:nvSpPr>
        <dsp:cNvPr id="0" name=""/>
        <dsp:cNvSpPr/>
      </dsp:nvSpPr>
      <dsp:spPr>
        <a:xfrm>
          <a:off x="1429011" y="2175786"/>
          <a:ext cx="1872127" cy="319472"/>
        </a:xfrm>
        <a:custGeom>
          <a:avLst/>
          <a:gdLst/>
          <a:ahLst/>
          <a:cxnLst/>
          <a:rect l="0" t="0" r="0" b="0"/>
          <a:pathLst>
            <a:path>
              <a:moveTo>
                <a:pt x="1872127" y="0"/>
              </a:moveTo>
              <a:lnTo>
                <a:pt x="1872127" y="176836"/>
              </a:lnTo>
              <a:lnTo>
                <a:pt x="0" y="176836"/>
              </a:lnTo>
              <a:lnTo>
                <a:pt x="0" y="319472"/>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17460" y="2333772"/>
        <a:ext cx="95228" cy="3500"/>
      </dsp:txXfrm>
    </dsp:sp>
    <dsp:sp modelId="{42B0460B-5D62-4D63-B160-AD2C242CA5A3}">
      <dsp:nvSpPr>
        <dsp:cNvPr id="0" name=""/>
        <dsp:cNvSpPr/>
      </dsp:nvSpPr>
      <dsp:spPr>
        <a:xfrm>
          <a:off x="2540111" y="1264353"/>
          <a:ext cx="1522055" cy="9132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a:latin typeface="Trade Gothic Next Cond"/>
            </a:rPr>
            <a:t>errors</a:t>
          </a:r>
          <a:endParaRPr lang="en-US" sz="2500" kern="1200"/>
        </a:p>
      </dsp:txBody>
      <dsp:txXfrm>
        <a:off x="2540111" y="1264353"/>
        <a:ext cx="1522055" cy="913233"/>
      </dsp:txXfrm>
    </dsp:sp>
    <dsp:sp modelId="{886E9D2E-958B-40CB-8FB7-2B5BD06D4644}">
      <dsp:nvSpPr>
        <dsp:cNvPr id="0" name=""/>
        <dsp:cNvSpPr/>
      </dsp:nvSpPr>
      <dsp:spPr>
        <a:xfrm>
          <a:off x="667983" y="2527659"/>
          <a:ext cx="1522055" cy="9132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Trade Gothic Next Cond"/>
            </a:rPr>
            <a:t>Throwable</a:t>
          </a:r>
          <a:endParaRPr lang="en-US" sz="2500" kern="1200" dirty="0"/>
        </a:p>
      </dsp:txBody>
      <dsp:txXfrm>
        <a:off x="667983" y="2527659"/>
        <a:ext cx="1522055" cy="91323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3E26C6-B9CF-457B-A379-7BFDCEAB1E0B}">
      <dsp:nvSpPr>
        <dsp:cNvPr id="0" name=""/>
        <dsp:cNvSpPr/>
      </dsp:nvSpPr>
      <dsp:spPr>
        <a:xfrm>
          <a:off x="754" y="1328863"/>
          <a:ext cx="999872" cy="99987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rtl="0">
            <a:lnSpc>
              <a:spcPct val="90000"/>
            </a:lnSpc>
            <a:spcBef>
              <a:spcPct val="0"/>
            </a:spcBef>
            <a:spcAft>
              <a:spcPct val="35000"/>
            </a:spcAft>
            <a:buNone/>
          </a:pPr>
          <a:r>
            <a:rPr lang="en-US" sz="1800" kern="1200">
              <a:latin typeface="Trade Gothic Next Cond"/>
            </a:rPr>
            <a:t>Float </a:t>
          </a:r>
          <a:endParaRPr lang="en-US" sz="1800" kern="1200"/>
        </a:p>
      </dsp:txBody>
      <dsp:txXfrm>
        <a:off x="147182" y="1475291"/>
        <a:ext cx="707016" cy="707016"/>
      </dsp:txXfrm>
    </dsp:sp>
    <dsp:sp modelId="{D2EB638E-26B7-4430-BE56-FA0525E7D6F2}">
      <dsp:nvSpPr>
        <dsp:cNvPr id="0" name=""/>
        <dsp:cNvSpPr/>
      </dsp:nvSpPr>
      <dsp:spPr>
        <a:xfrm>
          <a:off x="1081816" y="1538837"/>
          <a:ext cx="579925" cy="579925"/>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158685" y="1760600"/>
        <a:ext cx="426187" cy="136399"/>
      </dsp:txXfrm>
    </dsp:sp>
    <dsp:sp modelId="{D4255F14-0F54-4A9B-BA46-29B1050E76F8}">
      <dsp:nvSpPr>
        <dsp:cNvPr id="0" name=""/>
        <dsp:cNvSpPr/>
      </dsp:nvSpPr>
      <dsp:spPr>
        <a:xfrm>
          <a:off x="1742931" y="1328863"/>
          <a:ext cx="999872" cy="99987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a:latin typeface="Trade Gothic Next Cond"/>
            </a:rPr>
            <a:t>b</a:t>
          </a:r>
          <a:endParaRPr lang="en-US" sz="1800" kern="1200"/>
        </a:p>
      </dsp:txBody>
      <dsp:txXfrm>
        <a:off x="1889359" y="1475291"/>
        <a:ext cx="707016" cy="707016"/>
      </dsp:txXfrm>
    </dsp:sp>
    <dsp:sp modelId="{A60B133F-6EF6-4050-A459-5E335B498F0A}">
      <dsp:nvSpPr>
        <dsp:cNvPr id="0" name=""/>
        <dsp:cNvSpPr/>
      </dsp:nvSpPr>
      <dsp:spPr>
        <a:xfrm>
          <a:off x="2823993" y="1538837"/>
          <a:ext cx="579925" cy="579925"/>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2900862" y="1658302"/>
        <a:ext cx="426187" cy="340995"/>
      </dsp:txXfrm>
    </dsp:sp>
    <dsp:sp modelId="{817549A9-2EE3-496D-9B5B-B2237688BB7C}">
      <dsp:nvSpPr>
        <dsp:cNvPr id="0" name=""/>
        <dsp:cNvSpPr/>
      </dsp:nvSpPr>
      <dsp:spPr>
        <a:xfrm>
          <a:off x="3485109" y="1328863"/>
          <a:ext cx="999872" cy="99987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a:latin typeface="Trade Gothic Next Cond"/>
            </a:rPr>
            <a:t>45.789f</a:t>
          </a:r>
          <a:endParaRPr lang="en-US" sz="1800" kern="1200"/>
        </a:p>
      </dsp:txBody>
      <dsp:txXfrm>
        <a:off x="3631537" y="1475291"/>
        <a:ext cx="707016" cy="70701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9B3455-8CD4-4852-8D07-D5ABFF59C748}">
      <dsp:nvSpPr>
        <dsp:cNvPr id="0" name=""/>
        <dsp:cNvSpPr/>
      </dsp:nvSpPr>
      <dsp:spPr>
        <a:xfrm rot="5400000">
          <a:off x="-202525" y="203813"/>
          <a:ext cx="1350168" cy="94511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latin typeface="Trade Gothic Next Cond"/>
            </a:rPr>
            <a:t>X%y</a:t>
          </a:r>
          <a:endParaRPr lang="en-US" sz="2300" kern="1200"/>
        </a:p>
      </dsp:txBody>
      <dsp:txXfrm rot="-5400000">
        <a:off x="0" y="473847"/>
        <a:ext cx="945118" cy="405050"/>
      </dsp:txXfrm>
    </dsp:sp>
    <dsp:sp modelId="{531FFCF7-D254-4DC1-AB87-93C554325324}">
      <dsp:nvSpPr>
        <dsp:cNvPr id="0" name=""/>
        <dsp:cNvSpPr/>
      </dsp:nvSpPr>
      <dsp:spPr>
        <a:xfrm rot="5400000">
          <a:off x="2319754" y="-1373347"/>
          <a:ext cx="877609" cy="362688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0" tIns="31750" rIns="31750" bIns="31750" numCol="1" spcCol="1270" anchor="ctr" anchorCtr="0">
          <a:noAutofit/>
        </a:bodyPr>
        <a:lstStyle/>
        <a:p>
          <a:pPr marL="285750" lvl="1" indent="-285750" algn="l" defTabSz="2222500">
            <a:lnSpc>
              <a:spcPct val="90000"/>
            </a:lnSpc>
            <a:spcBef>
              <a:spcPct val="0"/>
            </a:spcBef>
            <a:spcAft>
              <a:spcPct val="15000"/>
            </a:spcAft>
            <a:buChar char="•"/>
          </a:pPr>
          <a:r>
            <a:rPr lang="en-US" sz="5000" kern="1200">
              <a:latin typeface="Trade Gothic Next Cond"/>
            </a:rPr>
            <a:t>X-(x/y)*y</a:t>
          </a:r>
          <a:endParaRPr lang="en-US" sz="5000" kern="1200"/>
        </a:p>
      </dsp:txBody>
      <dsp:txXfrm rot="-5400000">
        <a:off x="945119" y="44129"/>
        <a:ext cx="3584040" cy="791927"/>
      </dsp:txXfrm>
    </dsp:sp>
    <dsp:sp modelId="{3E84DAD1-9B1A-4DCF-8B1B-A87326B8A068}">
      <dsp:nvSpPr>
        <dsp:cNvPr id="0" name=""/>
        <dsp:cNvSpPr/>
      </dsp:nvSpPr>
      <dsp:spPr>
        <a:xfrm rot="5400000">
          <a:off x="-202525" y="1356240"/>
          <a:ext cx="1350168" cy="94511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latin typeface="Trade Gothic Next Cond"/>
            </a:rPr>
            <a:t>18%3</a:t>
          </a:r>
          <a:endParaRPr lang="en-US" sz="2300" kern="1200"/>
        </a:p>
      </dsp:txBody>
      <dsp:txXfrm rot="-5400000">
        <a:off x="0" y="1626274"/>
        <a:ext cx="945118" cy="405050"/>
      </dsp:txXfrm>
    </dsp:sp>
    <dsp:sp modelId="{B7CE26A6-AD46-407A-987D-392650B9964E}">
      <dsp:nvSpPr>
        <dsp:cNvPr id="0" name=""/>
        <dsp:cNvSpPr/>
      </dsp:nvSpPr>
      <dsp:spPr>
        <a:xfrm rot="5400000">
          <a:off x="2319754" y="-220920"/>
          <a:ext cx="877609" cy="362688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0" tIns="31750" rIns="31750" bIns="31750" numCol="1" spcCol="1270" anchor="ctr" anchorCtr="0">
          <a:noAutofit/>
        </a:bodyPr>
        <a:lstStyle/>
        <a:p>
          <a:pPr marL="285750" lvl="1" indent="-285750" algn="l" defTabSz="2222500">
            <a:lnSpc>
              <a:spcPct val="90000"/>
            </a:lnSpc>
            <a:spcBef>
              <a:spcPct val="0"/>
            </a:spcBef>
            <a:spcAft>
              <a:spcPct val="15000"/>
            </a:spcAft>
            <a:buChar char="•"/>
          </a:pPr>
          <a:r>
            <a:rPr lang="en-US" sz="5000" kern="1200">
              <a:latin typeface="Trade Gothic Next Cond"/>
            </a:rPr>
            <a:t>18-(18/3)*3</a:t>
          </a:r>
          <a:endParaRPr lang="en-US" sz="5000" kern="1200"/>
        </a:p>
      </dsp:txBody>
      <dsp:txXfrm rot="-5400000">
        <a:off x="945119" y="1196556"/>
        <a:ext cx="3584040" cy="791927"/>
      </dsp:txXfrm>
    </dsp:sp>
    <dsp:sp modelId="{249BD592-FE51-4027-A32E-C493631DC298}">
      <dsp:nvSpPr>
        <dsp:cNvPr id="0" name=""/>
        <dsp:cNvSpPr/>
      </dsp:nvSpPr>
      <dsp:spPr>
        <a:xfrm rot="5400000">
          <a:off x="-202525" y="2508668"/>
          <a:ext cx="1350168" cy="94511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rade Gothic Next Cond"/>
            </a:rPr>
            <a:t>18-(3)*3</a:t>
          </a:r>
          <a:endParaRPr lang="en-US" sz="2300" kern="1200" dirty="0"/>
        </a:p>
      </dsp:txBody>
      <dsp:txXfrm rot="-5400000">
        <a:off x="0" y="2778702"/>
        <a:ext cx="945118" cy="405050"/>
      </dsp:txXfrm>
    </dsp:sp>
    <dsp:sp modelId="{0EC59C74-82DE-4076-8E70-E508C0D9F483}">
      <dsp:nvSpPr>
        <dsp:cNvPr id="0" name=""/>
        <dsp:cNvSpPr/>
      </dsp:nvSpPr>
      <dsp:spPr>
        <a:xfrm rot="5400000">
          <a:off x="2319754" y="931507"/>
          <a:ext cx="877609" cy="362688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0" tIns="31750" rIns="31750" bIns="31750" numCol="1" spcCol="1270" anchor="ctr" anchorCtr="0">
          <a:noAutofit/>
        </a:bodyPr>
        <a:lstStyle/>
        <a:p>
          <a:pPr marL="285750" lvl="1" indent="-285750" algn="l" defTabSz="2222500">
            <a:lnSpc>
              <a:spcPct val="90000"/>
            </a:lnSpc>
            <a:spcBef>
              <a:spcPct val="0"/>
            </a:spcBef>
            <a:spcAft>
              <a:spcPct val="15000"/>
            </a:spcAft>
            <a:buChar char="•"/>
          </a:pPr>
          <a:r>
            <a:rPr lang="en-US" sz="5000" kern="1200">
              <a:latin typeface="Trade Gothic Next Cond"/>
            </a:rPr>
            <a:t>18-3</a:t>
          </a:r>
          <a:endParaRPr lang="en-US" sz="5000" kern="1200"/>
        </a:p>
      </dsp:txBody>
      <dsp:txXfrm rot="-5400000">
        <a:off x="945119" y="2348984"/>
        <a:ext cx="3584040" cy="79192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E1641B-D0F8-42AB-970E-7AAB0C016119}">
      <dsp:nvSpPr>
        <dsp:cNvPr id="0" name=""/>
        <dsp:cNvSpPr/>
      </dsp:nvSpPr>
      <dsp:spPr>
        <a:xfrm>
          <a:off x="228600" y="1964131"/>
          <a:ext cx="1828800" cy="413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endParaRPr lang="en-US" sz="2000" kern="1200" dirty="0"/>
        </a:p>
      </dsp:txBody>
      <dsp:txXfrm>
        <a:off x="228600" y="1964131"/>
        <a:ext cx="1828800" cy="413308"/>
      </dsp:txXfrm>
    </dsp:sp>
    <dsp:sp modelId="{CB1454DA-66BE-4ECA-9F93-C2440E672824}">
      <dsp:nvSpPr>
        <dsp:cNvPr id="0" name=""/>
        <dsp:cNvSpPr/>
      </dsp:nvSpPr>
      <dsp:spPr>
        <a:xfrm>
          <a:off x="0" y="1755647"/>
          <a:ext cx="4572000" cy="1463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5D0539-DD53-47C5-9127-895D21F42AD9}">
      <dsp:nvSpPr>
        <dsp:cNvPr id="0" name=""/>
        <dsp:cNvSpPr/>
      </dsp:nvSpPr>
      <dsp:spPr>
        <a:xfrm>
          <a:off x="137160" y="623620"/>
          <a:ext cx="2011680" cy="51023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latin typeface="Trade Gothic Next Cond"/>
            </a:rPr>
            <a:t>Card ID</a:t>
          </a:r>
          <a:endParaRPr lang="en-US" sz="1500" kern="1200"/>
        </a:p>
      </dsp:txBody>
      <dsp:txXfrm>
        <a:off x="137160" y="623620"/>
        <a:ext cx="2011680" cy="510235"/>
      </dsp:txXfrm>
    </dsp:sp>
    <dsp:sp modelId="{F1FE037B-390D-43F8-9DF8-1A105D1DA1F9}">
      <dsp:nvSpPr>
        <dsp:cNvPr id="0" name=""/>
        <dsp:cNvSpPr/>
      </dsp:nvSpPr>
      <dsp:spPr>
        <a:xfrm>
          <a:off x="1143000" y="1133855"/>
          <a:ext cx="0" cy="621792"/>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7E03EB38-51A7-4B7D-8893-BB9862AC25E3}">
      <dsp:nvSpPr>
        <dsp:cNvPr id="0" name=""/>
        <dsp:cNvSpPr/>
      </dsp:nvSpPr>
      <dsp:spPr>
        <a:xfrm>
          <a:off x="1371600" y="1280159"/>
          <a:ext cx="1828800" cy="413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latin typeface="Trade Gothic Next Cond"/>
            </a:rPr>
            <a:t>identifiers</a:t>
          </a:r>
          <a:endParaRPr lang="en-US" sz="2000" kern="1200"/>
        </a:p>
      </dsp:txBody>
      <dsp:txXfrm>
        <a:off x="1371600" y="1280159"/>
        <a:ext cx="1828800" cy="413308"/>
      </dsp:txXfrm>
    </dsp:sp>
    <dsp:sp modelId="{76B73264-FEF4-4FC3-99BE-CB065941D513}">
      <dsp:nvSpPr>
        <dsp:cNvPr id="0" name=""/>
        <dsp:cNvSpPr/>
      </dsp:nvSpPr>
      <dsp:spPr>
        <a:xfrm>
          <a:off x="1280160" y="2523744"/>
          <a:ext cx="2011680" cy="51023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a:latin typeface="Trade Gothic Next Cond"/>
            </a:rPr>
            <a:t>Bowiestate University</a:t>
          </a:r>
          <a:endParaRPr lang="en-US" sz="1500" kern="1200" dirty="0"/>
        </a:p>
      </dsp:txBody>
      <dsp:txXfrm>
        <a:off x="1280160" y="2523744"/>
        <a:ext cx="2011680" cy="510235"/>
      </dsp:txXfrm>
    </dsp:sp>
    <dsp:sp modelId="{7E5C708D-A161-4505-9701-BFAEFBEDBB4B}">
      <dsp:nvSpPr>
        <dsp:cNvPr id="0" name=""/>
        <dsp:cNvSpPr/>
      </dsp:nvSpPr>
      <dsp:spPr>
        <a:xfrm>
          <a:off x="2286000" y="1901951"/>
          <a:ext cx="0" cy="621792"/>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6AED73C3-7988-4400-90C2-CB11A47788F8}">
      <dsp:nvSpPr>
        <dsp:cNvPr id="0" name=""/>
        <dsp:cNvSpPr/>
      </dsp:nvSpPr>
      <dsp:spPr>
        <a:xfrm>
          <a:off x="1097280" y="1783079"/>
          <a:ext cx="91440" cy="91440"/>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E537837-39E5-47FB-BC10-12632DE36354}">
      <dsp:nvSpPr>
        <dsp:cNvPr id="0" name=""/>
        <dsp:cNvSpPr/>
      </dsp:nvSpPr>
      <dsp:spPr>
        <a:xfrm>
          <a:off x="2240280" y="1783079"/>
          <a:ext cx="91440" cy="91440"/>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DB2CB5A-B912-4F21-AA91-6543EC6976FC}">
      <dsp:nvSpPr>
        <dsp:cNvPr id="0" name=""/>
        <dsp:cNvSpPr/>
      </dsp:nvSpPr>
      <dsp:spPr>
        <a:xfrm>
          <a:off x="2514599" y="1964131"/>
          <a:ext cx="1828800" cy="413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endParaRPr lang="en-US" sz="2000" kern="1200"/>
        </a:p>
      </dsp:txBody>
      <dsp:txXfrm>
        <a:off x="2514599" y="1964131"/>
        <a:ext cx="1828800" cy="413308"/>
      </dsp:txXfrm>
    </dsp:sp>
    <dsp:sp modelId="{EF177869-6630-4B15-B751-1E0C63D770A7}">
      <dsp:nvSpPr>
        <dsp:cNvPr id="0" name=""/>
        <dsp:cNvSpPr/>
      </dsp:nvSpPr>
      <dsp:spPr>
        <a:xfrm>
          <a:off x="2423160" y="81495"/>
          <a:ext cx="2011680" cy="105236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latin typeface="Trade Gothic Next Cond"/>
            </a:rPr>
            <a:t>Students </a:t>
          </a:r>
          <a:endParaRPr lang="en-US" sz="1500" kern="1200"/>
        </a:p>
        <a:p>
          <a:pPr marL="0" lvl="0" indent="0" algn="l" defTabSz="666750">
            <a:lnSpc>
              <a:spcPct val="90000"/>
            </a:lnSpc>
            <a:spcBef>
              <a:spcPct val="0"/>
            </a:spcBef>
            <a:spcAft>
              <a:spcPct val="35000"/>
            </a:spcAft>
            <a:buNone/>
          </a:pPr>
          <a:r>
            <a:rPr lang="en-US" sz="1500" kern="1200" dirty="0">
              <a:latin typeface="Trade Gothic Next Cond"/>
            </a:rPr>
            <a:t>names</a:t>
          </a:r>
        </a:p>
        <a:p>
          <a:pPr marL="0" lvl="0" indent="0" algn="l" defTabSz="666750" rtl="0">
            <a:lnSpc>
              <a:spcPct val="90000"/>
            </a:lnSpc>
            <a:spcBef>
              <a:spcPct val="0"/>
            </a:spcBef>
            <a:spcAft>
              <a:spcPct val="35000"/>
            </a:spcAft>
            <a:buNone/>
          </a:pPr>
          <a:r>
            <a:rPr lang="en-US" sz="1500" kern="1200" dirty="0">
              <a:latin typeface="Trade Gothic Next Cond"/>
            </a:rPr>
            <a:t>Student ID</a:t>
          </a:r>
        </a:p>
      </dsp:txBody>
      <dsp:txXfrm>
        <a:off x="2423160" y="81495"/>
        <a:ext cx="2011680" cy="1052360"/>
      </dsp:txXfrm>
    </dsp:sp>
    <dsp:sp modelId="{F1C44BEB-130A-4970-82C9-BE7CFB0EE12E}">
      <dsp:nvSpPr>
        <dsp:cNvPr id="0" name=""/>
        <dsp:cNvSpPr/>
      </dsp:nvSpPr>
      <dsp:spPr>
        <a:xfrm>
          <a:off x="3429000" y="1133855"/>
          <a:ext cx="0" cy="621792"/>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72D2336D-AB1C-4EB1-B567-D28B5EF47F77}">
      <dsp:nvSpPr>
        <dsp:cNvPr id="0" name=""/>
        <dsp:cNvSpPr/>
      </dsp:nvSpPr>
      <dsp:spPr>
        <a:xfrm>
          <a:off x="3383280" y="1783079"/>
          <a:ext cx="91440" cy="91440"/>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54F989-D6E4-483C-A820-F0F1C4BB647F}">
      <dsp:nvSpPr>
        <dsp:cNvPr id="0" name=""/>
        <dsp:cNvSpPr/>
      </dsp:nvSpPr>
      <dsp:spPr>
        <a:xfrm>
          <a:off x="2286000" y="1688450"/>
          <a:ext cx="1617361" cy="280699"/>
        </a:xfrm>
        <a:custGeom>
          <a:avLst/>
          <a:gdLst/>
          <a:ahLst/>
          <a:cxnLst/>
          <a:rect l="0" t="0" r="0" b="0"/>
          <a:pathLst>
            <a:path>
              <a:moveTo>
                <a:pt x="0" y="0"/>
              </a:moveTo>
              <a:lnTo>
                <a:pt x="0" y="140349"/>
              </a:lnTo>
              <a:lnTo>
                <a:pt x="1617361" y="140349"/>
              </a:lnTo>
              <a:lnTo>
                <a:pt x="1617361" y="28069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9A9F02-5CA0-4EA0-9BC5-787D00260AF1}">
      <dsp:nvSpPr>
        <dsp:cNvPr id="0" name=""/>
        <dsp:cNvSpPr/>
      </dsp:nvSpPr>
      <dsp:spPr>
        <a:xfrm>
          <a:off x="2240280" y="1688450"/>
          <a:ext cx="91440" cy="280699"/>
        </a:xfrm>
        <a:custGeom>
          <a:avLst/>
          <a:gdLst/>
          <a:ahLst/>
          <a:cxnLst/>
          <a:rect l="0" t="0" r="0" b="0"/>
          <a:pathLst>
            <a:path>
              <a:moveTo>
                <a:pt x="45720" y="0"/>
              </a:moveTo>
              <a:lnTo>
                <a:pt x="45720" y="28069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653487-16BA-4E32-96CD-915673DDB268}">
      <dsp:nvSpPr>
        <dsp:cNvPr id="0" name=""/>
        <dsp:cNvSpPr/>
      </dsp:nvSpPr>
      <dsp:spPr>
        <a:xfrm>
          <a:off x="668638" y="1688450"/>
          <a:ext cx="1617361" cy="280699"/>
        </a:xfrm>
        <a:custGeom>
          <a:avLst/>
          <a:gdLst/>
          <a:ahLst/>
          <a:cxnLst/>
          <a:rect l="0" t="0" r="0" b="0"/>
          <a:pathLst>
            <a:path>
              <a:moveTo>
                <a:pt x="1617361" y="0"/>
              </a:moveTo>
              <a:lnTo>
                <a:pt x="1617361" y="140349"/>
              </a:lnTo>
              <a:lnTo>
                <a:pt x="0" y="140349"/>
              </a:lnTo>
              <a:lnTo>
                <a:pt x="0" y="28069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96C4D8C-402B-4A10-93FE-DE09B533024E}">
      <dsp:nvSpPr>
        <dsp:cNvPr id="0" name=""/>
        <dsp:cNvSpPr/>
      </dsp:nvSpPr>
      <dsp:spPr>
        <a:xfrm>
          <a:off x="1617668" y="1020119"/>
          <a:ext cx="1336662" cy="6683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a:latin typeface="Trade Gothic Next Cond"/>
            </a:rPr>
            <a:t>5</a:t>
          </a:r>
          <a:endParaRPr lang="en-US" sz="2100" kern="1200"/>
        </a:p>
      </dsp:txBody>
      <dsp:txXfrm>
        <a:off x="1617668" y="1020119"/>
        <a:ext cx="1336662" cy="668331"/>
      </dsp:txXfrm>
    </dsp:sp>
    <dsp:sp modelId="{51DA7ED9-C960-4B10-A748-583ADCC92347}">
      <dsp:nvSpPr>
        <dsp:cNvPr id="0" name=""/>
        <dsp:cNvSpPr/>
      </dsp:nvSpPr>
      <dsp:spPr>
        <a:xfrm>
          <a:off x="306" y="1969149"/>
          <a:ext cx="1336662" cy="6683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rtl="0">
            <a:lnSpc>
              <a:spcPct val="90000"/>
            </a:lnSpc>
            <a:spcBef>
              <a:spcPct val="0"/>
            </a:spcBef>
            <a:spcAft>
              <a:spcPct val="35000"/>
            </a:spcAft>
            <a:buNone/>
          </a:pPr>
          <a:r>
            <a:rPr lang="en-US" sz="2100" kern="1200">
              <a:latin typeface="Trade Gothic Next Cond"/>
            </a:rPr>
            <a:t>10+  operator lower</a:t>
          </a:r>
          <a:endParaRPr lang="en-US" sz="2100" kern="1200"/>
        </a:p>
      </dsp:txBody>
      <dsp:txXfrm>
        <a:off x="306" y="1969149"/>
        <a:ext cx="1336662" cy="668331"/>
      </dsp:txXfrm>
    </dsp:sp>
    <dsp:sp modelId="{B05F5534-C829-408D-912D-8D7DFB2A10DE}">
      <dsp:nvSpPr>
        <dsp:cNvPr id="0" name=""/>
        <dsp:cNvSpPr/>
      </dsp:nvSpPr>
      <dsp:spPr>
        <a:xfrm>
          <a:off x="1617668" y="1969149"/>
          <a:ext cx="1336662" cy="6683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rtl="0">
            <a:lnSpc>
              <a:spcPct val="90000"/>
            </a:lnSpc>
            <a:spcBef>
              <a:spcPct val="0"/>
            </a:spcBef>
            <a:spcAft>
              <a:spcPct val="35000"/>
            </a:spcAft>
            <a:buNone/>
          </a:pPr>
          <a:r>
            <a:rPr lang="en-US" sz="2100" kern="1200">
              <a:latin typeface="Trade Gothic Next Cond"/>
            </a:rPr>
            <a:t>5/division higher</a:t>
          </a:r>
          <a:endParaRPr lang="en-US" sz="2100" kern="1200"/>
        </a:p>
      </dsp:txBody>
      <dsp:txXfrm>
        <a:off x="1617668" y="1969149"/>
        <a:ext cx="1336662" cy="668331"/>
      </dsp:txXfrm>
    </dsp:sp>
    <dsp:sp modelId="{89EED64C-B12B-4735-A583-DA2E87F0560A}">
      <dsp:nvSpPr>
        <dsp:cNvPr id="0" name=""/>
        <dsp:cNvSpPr/>
      </dsp:nvSpPr>
      <dsp:spPr>
        <a:xfrm>
          <a:off x="3235030" y="1969149"/>
          <a:ext cx="1336662" cy="6683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a:latin typeface="Trade Gothic Next Cond"/>
            </a:rPr>
            <a:t>3=</a:t>
          </a:r>
          <a:endParaRPr lang="en-US" sz="2100" kern="1200"/>
        </a:p>
      </dsp:txBody>
      <dsp:txXfrm>
        <a:off x="3235030" y="1969149"/>
        <a:ext cx="1336662" cy="66833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153A64-22A6-4F4F-9587-0D65F5AFC261}">
      <dsp:nvSpPr>
        <dsp:cNvPr id="0" name=""/>
        <dsp:cNvSpPr/>
      </dsp:nvSpPr>
      <dsp:spPr>
        <a:xfrm>
          <a:off x="3719" y="1297608"/>
          <a:ext cx="1288063" cy="106238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rtl="0">
            <a:lnSpc>
              <a:spcPct val="90000"/>
            </a:lnSpc>
            <a:spcBef>
              <a:spcPct val="0"/>
            </a:spcBef>
            <a:spcAft>
              <a:spcPct val="15000"/>
            </a:spcAft>
            <a:buChar char="•"/>
          </a:pPr>
          <a:r>
            <a:rPr lang="en-US" sz="1600" kern="1200">
              <a:latin typeface="Trade Gothic Next Cond"/>
            </a:rPr>
            <a:t>1+ addition</a:t>
          </a:r>
          <a:endParaRPr lang="en-US" sz="1600" kern="1200"/>
        </a:p>
        <a:p>
          <a:pPr marL="171450" lvl="1" indent="-171450" algn="l" defTabSz="711200">
            <a:lnSpc>
              <a:spcPct val="90000"/>
            </a:lnSpc>
            <a:spcBef>
              <a:spcPct val="0"/>
            </a:spcBef>
            <a:spcAft>
              <a:spcPct val="15000"/>
            </a:spcAft>
            <a:buChar char="•"/>
          </a:pPr>
          <a:r>
            <a:rPr lang="en-US" sz="1600" kern="1200">
              <a:latin typeface="Trade Gothic Next Cond"/>
            </a:rPr>
            <a:t>2=</a:t>
          </a:r>
          <a:endParaRPr lang="en-US" sz="1600" kern="1200"/>
        </a:p>
      </dsp:txBody>
      <dsp:txXfrm>
        <a:off x="28167" y="1322056"/>
        <a:ext cx="1239167" cy="785833"/>
      </dsp:txXfrm>
    </dsp:sp>
    <dsp:sp modelId="{815804FD-9DD7-4D88-B636-EFFA1CF2368A}">
      <dsp:nvSpPr>
        <dsp:cNvPr id="0" name=""/>
        <dsp:cNvSpPr/>
      </dsp:nvSpPr>
      <dsp:spPr>
        <a:xfrm>
          <a:off x="751130" y="1635226"/>
          <a:ext cx="1295527" cy="1295527"/>
        </a:xfrm>
        <a:prstGeom prst="leftCircularArrow">
          <a:avLst>
            <a:gd name="adj1" fmla="val 2197"/>
            <a:gd name="adj2" fmla="val 264347"/>
            <a:gd name="adj3" fmla="val 2039857"/>
            <a:gd name="adj4" fmla="val 9024489"/>
            <a:gd name="adj5" fmla="val 256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81740FD-15FB-47D4-9609-6505345EDF0E}">
      <dsp:nvSpPr>
        <dsp:cNvPr id="0" name=""/>
        <dsp:cNvSpPr/>
      </dsp:nvSpPr>
      <dsp:spPr>
        <a:xfrm>
          <a:off x="289956" y="2132337"/>
          <a:ext cx="1144945" cy="4553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Trade Gothic Next Cond"/>
            </a:rPr>
            <a:t>3</a:t>
          </a:r>
          <a:endParaRPr lang="en-US" sz="2600" kern="1200" dirty="0"/>
        </a:p>
      </dsp:txBody>
      <dsp:txXfrm>
        <a:off x="303291" y="2145672"/>
        <a:ext cx="1118275" cy="428636"/>
      </dsp:txXfrm>
    </dsp:sp>
    <dsp:sp modelId="{EC2918E5-9631-4342-9F61-4C03B399BCDD}">
      <dsp:nvSpPr>
        <dsp:cNvPr id="0" name=""/>
        <dsp:cNvSpPr/>
      </dsp:nvSpPr>
      <dsp:spPr>
        <a:xfrm>
          <a:off x="1570409" y="1297608"/>
          <a:ext cx="1288063" cy="106238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rtl="0">
            <a:lnSpc>
              <a:spcPct val="90000"/>
            </a:lnSpc>
            <a:spcBef>
              <a:spcPct val="0"/>
            </a:spcBef>
            <a:spcAft>
              <a:spcPct val="15000"/>
            </a:spcAft>
            <a:buChar char="•"/>
          </a:pPr>
          <a:r>
            <a:rPr lang="en-US" sz="1600" kern="1200">
              <a:latin typeface="Trade Gothic Next Cond"/>
            </a:rPr>
            <a:t>3* multiplication</a:t>
          </a:r>
          <a:endParaRPr lang="en-US" sz="1600" kern="1200"/>
        </a:p>
        <a:p>
          <a:pPr marL="171450" lvl="1" indent="-171450" algn="l" defTabSz="711200">
            <a:lnSpc>
              <a:spcPct val="90000"/>
            </a:lnSpc>
            <a:spcBef>
              <a:spcPct val="0"/>
            </a:spcBef>
            <a:spcAft>
              <a:spcPct val="15000"/>
            </a:spcAft>
            <a:buChar char="•"/>
          </a:pPr>
          <a:r>
            <a:rPr lang="en-US" sz="1600" kern="1200">
              <a:latin typeface="Trade Gothic Next Cond"/>
            </a:rPr>
            <a:t>2=</a:t>
          </a:r>
          <a:endParaRPr lang="en-US" sz="1600" kern="1200"/>
        </a:p>
      </dsp:txBody>
      <dsp:txXfrm>
        <a:off x="1594857" y="1549710"/>
        <a:ext cx="1239167" cy="785833"/>
      </dsp:txXfrm>
    </dsp:sp>
    <dsp:sp modelId="{748E23D3-9A8F-40BE-ADE1-5EDA5A93FD77}">
      <dsp:nvSpPr>
        <dsp:cNvPr id="0" name=""/>
        <dsp:cNvSpPr/>
      </dsp:nvSpPr>
      <dsp:spPr>
        <a:xfrm>
          <a:off x="2307086" y="685190"/>
          <a:ext cx="1460113" cy="1460113"/>
        </a:xfrm>
        <a:prstGeom prst="circularArrow">
          <a:avLst>
            <a:gd name="adj1" fmla="val 1949"/>
            <a:gd name="adj2" fmla="val 233223"/>
            <a:gd name="adj3" fmla="val 19591266"/>
            <a:gd name="adj4" fmla="val 12575511"/>
            <a:gd name="adj5" fmla="val 227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94F7386-3912-4D36-A6CC-A277B13F57A9}">
      <dsp:nvSpPr>
        <dsp:cNvPr id="0" name=""/>
        <dsp:cNvSpPr/>
      </dsp:nvSpPr>
      <dsp:spPr>
        <a:xfrm>
          <a:off x="1856645" y="1069955"/>
          <a:ext cx="1144945" cy="4553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a:latin typeface="Trade Gothic Next Cond"/>
            </a:rPr>
            <a:t>6</a:t>
          </a:r>
          <a:endParaRPr lang="en-US" sz="2600" kern="1200"/>
        </a:p>
      </dsp:txBody>
      <dsp:txXfrm>
        <a:off x="1869980" y="1083290"/>
        <a:ext cx="1118275" cy="428636"/>
      </dsp:txXfrm>
    </dsp:sp>
    <dsp:sp modelId="{0699DCBB-2C83-467F-9348-EAD2AA6DE962}">
      <dsp:nvSpPr>
        <dsp:cNvPr id="0" name=""/>
        <dsp:cNvSpPr/>
      </dsp:nvSpPr>
      <dsp:spPr>
        <a:xfrm>
          <a:off x="3137098" y="1297608"/>
          <a:ext cx="1288063" cy="106238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a:latin typeface="Trade Gothic Next Cond"/>
            </a:rPr>
            <a:t>30/</a:t>
          </a:r>
          <a:endParaRPr lang="en-US" sz="1600" kern="1200"/>
        </a:p>
        <a:p>
          <a:pPr marL="171450" lvl="1" indent="-171450" algn="l" defTabSz="711200">
            <a:lnSpc>
              <a:spcPct val="90000"/>
            </a:lnSpc>
            <a:spcBef>
              <a:spcPct val="0"/>
            </a:spcBef>
            <a:spcAft>
              <a:spcPct val="15000"/>
            </a:spcAft>
            <a:buChar char="•"/>
          </a:pPr>
          <a:r>
            <a:rPr lang="en-US" sz="1600" kern="1200">
              <a:latin typeface="Trade Gothic Next Cond"/>
            </a:rPr>
            <a:t>3=</a:t>
          </a:r>
          <a:endParaRPr lang="en-US" sz="1600" kern="1200"/>
        </a:p>
      </dsp:txBody>
      <dsp:txXfrm>
        <a:off x="3161546" y="1322056"/>
        <a:ext cx="1239167" cy="785833"/>
      </dsp:txXfrm>
    </dsp:sp>
    <dsp:sp modelId="{E330A02F-0E69-4E9A-8793-8F867D5F0845}">
      <dsp:nvSpPr>
        <dsp:cNvPr id="0" name=""/>
        <dsp:cNvSpPr/>
      </dsp:nvSpPr>
      <dsp:spPr>
        <a:xfrm>
          <a:off x="3423334" y="2132337"/>
          <a:ext cx="1144945" cy="4553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a:latin typeface="Trade Gothic Next Cond"/>
            </a:rPr>
            <a:t>10</a:t>
          </a:r>
          <a:endParaRPr lang="en-US" sz="2600" kern="1200"/>
        </a:p>
      </dsp:txBody>
      <dsp:txXfrm>
        <a:off x="3436669" y="2145672"/>
        <a:ext cx="1118275" cy="4286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92BD81-C1A7-4780-842F-3E143A8BF41A}">
      <dsp:nvSpPr>
        <dsp:cNvPr id="0" name=""/>
        <dsp:cNvSpPr/>
      </dsp:nvSpPr>
      <dsp:spPr>
        <a:xfrm rot="16200000">
          <a:off x="190" y="740494"/>
          <a:ext cx="2176611" cy="2176611"/>
        </a:xfrm>
        <a:prstGeom prst="up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rtl="0">
            <a:lnSpc>
              <a:spcPct val="90000"/>
            </a:lnSpc>
            <a:spcBef>
              <a:spcPct val="0"/>
            </a:spcBef>
            <a:spcAft>
              <a:spcPct val="35000"/>
            </a:spcAft>
            <a:buNone/>
          </a:pPr>
          <a:r>
            <a:rPr lang="en-US" sz="1400" kern="1200" dirty="0"/>
            <a:t> </a:t>
          </a:r>
          <a:r>
            <a:rPr lang="en-US" sz="1400" kern="1200"/>
            <a:t>Example:(myHouse)</a:t>
          </a:r>
        </a:p>
      </dsp:txBody>
      <dsp:txXfrm rot="5400000">
        <a:off x="381098" y="1284646"/>
        <a:ext cx="1795704" cy="1088305"/>
      </dsp:txXfrm>
    </dsp:sp>
    <dsp:sp modelId="{A1CB4562-EBEF-47C8-8BB8-570100E59782}">
      <dsp:nvSpPr>
        <dsp:cNvPr id="0" name=""/>
        <dsp:cNvSpPr/>
      </dsp:nvSpPr>
      <dsp:spPr>
        <a:xfrm rot="5400000">
          <a:off x="2395198" y="740494"/>
          <a:ext cx="2176611" cy="2176611"/>
        </a:xfrm>
        <a:prstGeom prst="up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rtl="0">
            <a:lnSpc>
              <a:spcPct val="90000"/>
            </a:lnSpc>
            <a:spcBef>
              <a:spcPct val="0"/>
            </a:spcBef>
            <a:spcAft>
              <a:spcPct val="35000"/>
            </a:spcAft>
            <a:buNone/>
          </a:pPr>
          <a:r>
            <a:rPr lang="en-US" sz="1400" kern="1200" dirty="0"/>
            <a:t> </a:t>
          </a:r>
          <a:r>
            <a:rPr lang="en-US" sz="1400" kern="1200"/>
            <a:t>Non example: (MyHouse)</a:t>
          </a:r>
        </a:p>
      </dsp:txBody>
      <dsp:txXfrm rot="-5400000">
        <a:off x="2395199" y="1284647"/>
        <a:ext cx="1795704" cy="10883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098588-8AE6-49EC-84FF-0CA8A38EE385}">
      <dsp:nvSpPr>
        <dsp:cNvPr id="0" name=""/>
        <dsp:cNvSpPr/>
      </dsp:nvSpPr>
      <dsp:spPr>
        <a:xfrm>
          <a:off x="1371823" y="121"/>
          <a:ext cx="1828353" cy="1828353"/>
        </a:xfrm>
        <a:prstGeom prst="up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a:latin typeface="Trade Gothic Next Cond"/>
            </a:rPr>
            <a:t>('K')</a:t>
          </a:r>
          <a:endParaRPr lang="en-US" sz="2200" kern="1200"/>
        </a:p>
      </dsp:txBody>
      <dsp:txXfrm>
        <a:off x="1828911" y="320083"/>
        <a:ext cx="914177" cy="1508391"/>
      </dsp:txXfrm>
    </dsp:sp>
    <dsp:sp modelId="{4D79EC6F-BD52-475B-974F-0110910BF23D}">
      <dsp:nvSpPr>
        <dsp:cNvPr id="0" name=""/>
        <dsp:cNvSpPr/>
      </dsp:nvSpPr>
      <dsp:spPr>
        <a:xfrm rot="7200000">
          <a:off x="2427798" y="1829124"/>
          <a:ext cx="1828353" cy="1828353"/>
        </a:xfrm>
        <a:prstGeom prst="up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en-US" sz="2200" kern="1200" dirty="0">
              <a:latin typeface="Trade Gothic Next Cond"/>
            </a:rPr>
            <a:t>=different case</a:t>
          </a:r>
        </a:p>
      </dsp:txBody>
      <dsp:txXfrm rot="-5400000">
        <a:off x="2449231" y="2206222"/>
        <a:ext cx="1508391" cy="914177"/>
      </dsp:txXfrm>
    </dsp:sp>
    <dsp:sp modelId="{212A04EA-1CA3-4D87-8B6D-001B5A2B4EC3}">
      <dsp:nvSpPr>
        <dsp:cNvPr id="0" name=""/>
        <dsp:cNvSpPr/>
      </dsp:nvSpPr>
      <dsp:spPr>
        <a:xfrm rot="14400000">
          <a:off x="315847" y="1829124"/>
          <a:ext cx="1828353" cy="1828353"/>
        </a:xfrm>
        <a:prstGeom prst="up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a:latin typeface="Trade Gothic Next Cond"/>
            </a:rPr>
            <a:t>('k')</a:t>
          </a:r>
          <a:endParaRPr lang="en-US" sz="2200" kern="1200"/>
        </a:p>
      </dsp:txBody>
      <dsp:txXfrm rot="5400000">
        <a:off x="614376" y="2206222"/>
        <a:ext cx="1508391" cy="9141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01EA3E-5F52-44AE-A858-54301AC90E41}">
      <dsp:nvSpPr>
        <dsp:cNvPr id="0" name=""/>
        <dsp:cNvSpPr/>
      </dsp:nvSpPr>
      <dsp:spPr>
        <a:xfrm rot="16200000">
          <a:off x="1359" y="601248"/>
          <a:ext cx="3030196" cy="3030196"/>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8920" tIns="248920" rIns="248920" bIns="248920" numCol="1" spcCol="1270" anchor="ctr" anchorCtr="0">
          <a:noAutofit/>
        </a:bodyPr>
        <a:lstStyle/>
        <a:p>
          <a:pPr marL="0" lvl="0" indent="0" algn="ctr" defTabSz="1555750" rtl="0">
            <a:lnSpc>
              <a:spcPct val="90000"/>
            </a:lnSpc>
            <a:spcBef>
              <a:spcPct val="0"/>
            </a:spcBef>
            <a:spcAft>
              <a:spcPct val="35000"/>
            </a:spcAft>
            <a:buNone/>
          </a:pPr>
          <a:r>
            <a:rPr lang="en-US" sz="3500" kern="1200">
              <a:latin typeface="Trade Gothic Next Cond"/>
            </a:rPr>
            <a:t>Int IntCash=</a:t>
          </a:r>
          <a:endParaRPr lang="en-US" sz="3500" kern="1200"/>
        </a:p>
      </dsp:txBody>
      <dsp:txXfrm rot="5400000">
        <a:off x="1359" y="1358797"/>
        <a:ext cx="2499912" cy="1515098"/>
      </dsp:txXfrm>
    </dsp:sp>
    <dsp:sp modelId="{8C8D7674-DC41-42D3-B164-42F9B8AE07C1}">
      <dsp:nvSpPr>
        <dsp:cNvPr id="0" name=""/>
        <dsp:cNvSpPr/>
      </dsp:nvSpPr>
      <dsp:spPr>
        <a:xfrm rot="5400000">
          <a:off x="3236971" y="601248"/>
          <a:ext cx="3030196" cy="3030196"/>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8920" tIns="248920" rIns="248920" bIns="248920" numCol="1" spcCol="1270" anchor="ctr" anchorCtr="0">
          <a:noAutofit/>
        </a:bodyPr>
        <a:lstStyle/>
        <a:p>
          <a:pPr marL="0" lvl="0" indent="0" algn="ctr" defTabSz="1555750" rtl="0">
            <a:lnSpc>
              <a:spcPct val="90000"/>
            </a:lnSpc>
            <a:spcBef>
              <a:spcPct val="0"/>
            </a:spcBef>
            <a:spcAft>
              <a:spcPct val="35000"/>
            </a:spcAft>
            <a:buNone/>
          </a:pPr>
          <a:r>
            <a:rPr lang="en-US" sz="3500" kern="1200">
              <a:latin typeface="Trade Gothic Next Cond"/>
            </a:rPr>
            <a:t>(int) DoubleCash;</a:t>
          </a:r>
          <a:endParaRPr lang="en-US" sz="3500" kern="1200"/>
        </a:p>
      </dsp:txBody>
      <dsp:txXfrm rot="-5400000">
        <a:off x="3767255" y="1358797"/>
        <a:ext cx="2499912" cy="15150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3DAD27-D04B-4BEF-8C76-39CE7ED42C2E}">
      <dsp:nvSpPr>
        <dsp:cNvPr id="0" name=""/>
        <dsp:cNvSpPr/>
      </dsp:nvSpPr>
      <dsp:spPr>
        <a:xfrm>
          <a:off x="0" y="1828800"/>
          <a:ext cx="4572000" cy="0"/>
        </a:xfrm>
        <a:prstGeom prst="lin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FC58DB5F-4EE7-4913-857D-04CC32C5A61A}">
      <dsp:nvSpPr>
        <dsp:cNvPr id="0" name=""/>
        <dsp:cNvSpPr/>
      </dsp:nvSpPr>
      <dsp:spPr>
        <a:xfrm rot="8100000">
          <a:off x="59117" y="421466"/>
          <a:ext cx="268976" cy="268976"/>
        </a:xfrm>
        <a:prstGeom prst="teardrop">
          <a:avLst>
            <a:gd name="adj" fmla="val 11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344524-834E-470A-AF0E-763A1FDE33FA}">
      <dsp:nvSpPr>
        <dsp:cNvPr id="0" name=""/>
        <dsp:cNvSpPr/>
      </dsp:nvSpPr>
      <dsp:spPr>
        <a:xfrm>
          <a:off x="88998" y="451347"/>
          <a:ext cx="209214" cy="209214"/>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C5D4D-E57A-431F-8713-039621D01C2A}">
      <dsp:nvSpPr>
        <dsp:cNvPr id="0" name=""/>
        <dsp:cNvSpPr/>
      </dsp:nvSpPr>
      <dsp:spPr>
        <a:xfrm>
          <a:off x="383800" y="746150"/>
          <a:ext cx="1901669" cy="1082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8900" rIns="88900" bIns="133350" numCol="1" spcCol="1270" anchor="t" anchorCtr="0">
          <a:noAutofit/>
        </a:bodyPr>
        <a:lstStyle/>
        <a:p>
          <a:pPr marL="0" lvl="0" indent="0" algn="l" defTabSz="622300">
            <a:lnSpc>
              <a:spcPct val="90000"/>
            </a:lnSpc>
            <a:spcBef>
              <a:spcPct val="0"/>
            </a:spcBef>
            <a:spcAft>
              <a:spcPct val="35000"/>
            </a:spcAft>
            <a:buNone/>
          </a:pPr>
          <a:r>
            <a:rPr lang="en-US" sz="1400" kern="1200">
              <a:latin typeface="Trade Gothic Next Cond"/>
            </a:rPr>
            <a:t>"kerin";</a:t>
          </a:r>
          <a:endParaRPr lang="en-US" sz="1400" kern="1200"/>
        </a:p>
      </dsp:txBody>
      <dsp:txXfrm>
        <a:off x="383800" y="746150"/>
        <a:ext cx="1901669" cy="1082649"/>
      </dsp:txXfrm>
    </dsp:sp>
    <dsp:sp modelId="{A7C4ADDD-3094-424B-B2A2-805456D9FCF4}">
      <dsp:nvSpPr>
        <dsp:cNvPr id="0" name=""/>
        <dsp:cNvSpPr/>
      </dsp:nvSpPr>
      <dsp:spPr>
        <a:xfrm>
          <a:off x="383800" y="365759"/>
          <a:ext cx="1901669" cy="380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0650" bIns="0" numCol="1" spcCol="1270" anchor="ctr" anchorCtr="0">
          <a:noAutofit/>
        </a:bodyPr>
        <a:lstStyle/>
        <a:p>
          <a:pPr marL="0" lvl="0" indent="0" algn="l" defTabSz="844550" rtl="0">
            <a:lnSpc>
              <a:spcPct val="90000"/>
            </a:lnSpc>
            <a:spcBef>
              <a:spcPct val="0"/>
            </a:spcBef>
            <a:spcAft>
              <a:spcPct val="35000"/>
            </a:spcAft>
            <a:buNone/>
            <a:defRPr b="1"/>
          </a:pPr>
          <a:r>
            <a:rPr lang="en-US" sz="1900" kern="1200">
              <a:latin typeface="Trade Gothic Next Cond"/>
            </a:rPr>
            <a:t>String#1</a:t>
          </a:r>
          <a:endParaRPr lang="en-US" sz="1900" kern="1200"/>
        </a:p>
      </dsp:txBody>
      <dsp:txXfrm>
        <a:off x="383800" y="365759"/>
        <a:ext cx="1901669" cy="380390"/>
      </dsp:txXfrm>
    </dsp:sp>
    <dsp:sp modelId="{6763F7E8-ED70-43A7-B970-A2E36AB03176}">
      <dsp:nvSpPr>
        <dsp:cNvPr id="0" name=""/>
        <dsp:cNvSpPr/>
      </dsp:nvSpPr>
      <dsp:spPr>
        <a:xfrm>
          <a:off x="193605" y="746150"/>
          <a:ext cx="0" cy="1082649"/>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D824A7A-0404-4997-BF01-5AE878DC8316}">
      <dsp:nvSpPr>
        <dsp:cNvPr id="0" name=""/>
        <dsp:cNvSpPr/>
      </dsp:nvSpPr>
      <dsp:spPr>
        <a:xfrm>
          <a:off x="159370" y="1794564"/>
          <a:ext cx="68470" cy="6847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8500CF-550F-46EC-906F-480DDE78F772}">
      <dsp:nvSpPr>
        <dsp:cNvPr id="0" name=""/>
        <dsp:cNvSpPr/>
      </dsp:nvSpPr>
      <dsp:spPr>
        <a:xfrm rot="18900000">
          <a:off x="1196122" y="2967156"/>
          <a:ext cx="268976" cy="268976"/>
        </a:xfrm>
        <a:prstGeom prst="teardrop">
          <a:avLst>
            <a:gd name="adj" fmla="val 11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7C9AF1-4277-4300-B79D-98BD5AF0E53D}">
      <dsp:nvSpPr>
        <dsp:cNvPr id="0" name=""/>
        <dsp:cNvSpPr/>
      </dsp:nvSpPr>
      <dsp:spPr>
        <a:xfrm>
          <a:off x="1226003" y="2997037"/>
          <a:ext cx="209214" cy="209214"/>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1099D61-0B95-4E56-8F8C-3CEDD4CD0A25}">
      <dsp:nvSpPr>
        <dsp:cNvPr id="0" name=""/>
        <dsp:cNvSpPr/>
      </dsp:nvSpPr>
      <dsp:spPr>
        <a:xfrm>
          <a:off x="1520806" y="1828800"/>
          <a:ext cx="1901669" cy="1082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88900" numCol="1" spcCol="1270" anchor="b" anchorCtr="0">
          <a:noAutofit/>
        </a:bodyPr>
        <a:lstStyle/>
        <a:p>
          <a:pPr marL="0" lvl="0" indent="0" algn="l" defTabSz="622300">
            <a:lnSpc>
              <a:spcPct val="90000"/>
            </a:lnSpc>
            <a:spcBef>
              <a:spcPct val="0"/>
            </a:spcBef>
            <a:spcAft>
              <a:spcPct val="35000"/>
            </a:spcAft>
            <a:buNone/>
          </a:pPr>
          <a:r>
            <a:rPr lang="en-US" sz="1400" kern="1200">
              <a:latin typeface="Trade Gothic Next Cond"/>
            </a:rPr>
            <a:t>"quintero";</a:t>
          </a:r>
          <a:endParaRPr lang="en-US" sz="1400" kern="1200"/>
        </a:p>
      </dsp:txBody>
      <dsp:txXfrm>
        <a:off x="1520806" y="1828800"/>
        <a:ext cx="1901669" cy="1082649"/>
      </dsp:txXfrm>
    </dsp:sp>
    <dsp:sp modelId="{10D36A59-0B8A-4272-ACE5-F04CD25D7B30}">
      <dsp:nvSpPr>
        <dsp:cNvPr id="0" name=""/>
        <dsp:cNvSpPr/>
      </dsp:nvSpPr>
      <dsp:spPr>
        <a:xfrm>
          <a:off x="1520806" y="2911449"/>
          <a:ext cx="1901669" cy="380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0650" bIns="0" numCol="1" spcCol="1270" anchor="ctr" anchorCtr="0">
          <a:noAutofit/>
        </a:bodyPr>
        <a:lstStyle/>
        <a:p>
          <a:pPr marL="0" lvl="0" indent="0" algn="l" defTabSz="844550">
            <a:lnSpc>
              <a:spcPct val="90000"/>
            </a:lnSpc>
            <a:spcBef>
              <a:spcPct val="0"/>
            </a:spcBef>
            <a:spcAft>
              <a:spcPct val="35000"/>
            </a:spcAft>
            <a:buNone/>
            <a:defRPr b="1"/>
          </a:pPr>
          <a:r>
            <a:rPr lang="en-US" sz="1900" kern="1200">
              <a:latin typeface="Trade Gothic Next Cond"/>
            </a:rPr>
            <a:t>String#2</a:t>
          </a:r>
          <a:endParaRPr lang="en-US" sz="1900" kern="1200"/>
        </a:p>
      </dsp:txBody>
      <dsp:txXfrm>
        <a:off x="1520806" y="2911449"/>
        <a:ext cx="1901669" cy="380390"/>
      </dsp:txXfrm>
    </dsp:sp>
    <dsp:sp modelId="{7B9A8B9E-091D-4B3C-99A4-308C70E59903}">
      <dsp:nvSpPr>
        <dsp:cNvPr id="0" name=""/>
        <dsp:cNvSpPr/>
      </dsp:nvSpPr>
      <dsp:spPr>
        <a:xfrm>
          <a:off x="1330611" y="1828800"/>
          <a:ext cx="0" cy="1082649"/>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43F05891-E299-44FB-84D1-D9C4BC2B0A22}">
      <dsp:nvSpPr>
        <dsp:cNvPr id="0" name=""/>
        <dsp:cNvSpPr/>
      </dsp:nvSpPr>
      <dsp:spPr>
        <a:xfrm>
          <a:off x="1296376" y="1794564"/>
          <a:ext cx="68470" cy="6847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09430E-B3DB-45A6-A182-0AEF8DE23010}">
      <dsp:nvSpPr>
        <dsp:cNvPr id="0" name=""/>
        <dsp:cNvSpPr/>
      </dsp:nvSpPr>
      <dsp:spPr>
        <a:xfrm rot="8100000">
          <a:off x="2333128" y="421466"/>
          <a:ext cx="268976" cy="268976"/>
        </a:xfrm>
        <a:prstGeom prst="teardrop">
          <a:avLst>
            <a:gd name="adj" fmla="val 11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65AA39-ED42-48A8-8A33-F1190D2CDBCD}">
      <dsp:nvSpPr>
        <dsp:cNvPr id="0" name=""/>
        <dsp:cNvSpPr/>
      </dsp:nvSpPr>
      <dsp:spPr>
        <a:xfrm>
          <a:off x="2363009" y="451347"/>
          <a:ext cx="209214" cy="209214"/>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50F817A-1F32-4B67-99F0-68F33A74F153}">
      <dsp:nvSpPr>
        <dsp:cNvPr id="0" name=""/>
        <dsp:cNvSpPr/>
      </dsp:nvSpPr>
      <dsp:spPr>
        <a:xfrm>
          <a:off x="2657812" y="746150"/>
          <a:ext cx="1901669" cy="1082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8900" rIns="88900" bIns="133350" numCol="1" spcCol="1270" anchor="t" anchorCtr="0">
          <a:noAutofit/>
        </a:bodyPr>
        <a:lstStyle/>
        <a:p>
          <a:pPr marL="0" lvl="0" indent="0" algn="l" defTabSz="622300" rtl="0">
            <a:lnSpc>
              <a:spcPct val="90000"/>
            </a:lnSpc>
            <a:spcBef>
              <a:spcPct val="0"/>
            </a:spcBef>
            <a:spcAft>
              <a:spcPct val="35000"/>
            </a:spcAft>
            <a:buNone/>
          </a:pPr>
          <a:r>
            <a:rPr lang="en-US" sz="1400" kern="1200" dirty="0">
              <a:latin typeface="Trade Gothic Next Cond"/>
            </a:rPr>
            <a:t>"kerin quintero";</a:t>
          </a:r>
          <a:endParaRPr lang="en-US" sz="1400" kern="1200" dirty="0"/>
        </a:p>
      </dsp:txBody>
      <dsp:txXfrm>
        <a:off x="2657812" y="746150"/>
        <a:ext cx="1901669" cy="1082649"/>
      </dsp:txXfrm>
    </dsp:sp>
    <dsp:sp modelId="{9BC455F1-BEA8-46BF-9138-C4459812F3F0}">
      <dsp:nvSpPr>
        <dsp:cNvPr id="0" name=""/>
        <dsp:cNvSpPr/>
      </dsp:nvSpPr>
      <dsp:spPr>
        <a:xfrm>
          <a:off x="2657812" y="365759"/>
          <a:ext cx="1901669" cy="380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0650" bIns="0" numCol="1" spcCol="1270" anchor="ctr" anchorCtr="0">
          <a:noAutofit/>
        </a:bodyPr>
        <a:lstStyle/>
        <a:p>
          <a:pPr marL="0" lvl="0" indent="0" algn="l" defTabSz="844550" rtl="0">
            <a:lnSpc>
              <a:spcPct val="90000"/>
            </a:lnSpc>
            <a:spcBef>
              <a:spcPct val="0"/>
            </a:spcBef>
            <a:spcAft>
              <a:spcPct val="35000"/>
            </a:spcAft>
            <a:buNone/>
            <a:defRPr b="1"/>
          </a:pPr>
          <a:r>
            <a:rPr lang="en-US" sz="1900" kern="1200">
              <a:latin typeface="Trade Gothic Next Cond"/>
            </a:rPr>
            <a:t>Concantenate result</a:t>
          </a:r>
          <a:endParaRPr lang="en-US" sz="1900" kern="1200"/>
        </a:p>
      </dsp:txBody>
      <dsp:txXfrm>
        <a:off x="2657812" y="365759"/>
        <a:ext cx="1901669" cy="380390"/>
      </dsp:txXfrm>
    </dsp:sp>
    <dsp:sp modelId="{F9164357-14EB-45EE-B930-369FAC5D7F0A}">
      <dsp:nvSpPr>
        <dsp:cNvPr id="0" name=""/>
        <dsp:cNvSpPr/>
      </dsp:nvSpPr>
      <dsp:spPr>
        <a:xfrm>
          <a:off x="2467617" y="746150"/>
          <a:ext cx="0" cy="1082649"/>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7CC8699-86B2-44D5-9925-F8B4C75809AE}">
      <dsp:nvSpPr>
        <dsp:cNvPr id="0" name=""/>
        <dsp:cNvSpPr/>
      </dsp:nvSpPr>
      <dsp:spPr>
        <a:xfrm>
          <a:off x="2431968" y="1794564"/>
          <a:ext cx="68470" cy="6847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DB0717-5592-438A-A02A-BC415AA18969}">
      <dsp:nvSpPr>
        <dsp:cNvPr id="0" name=""/>
        <dsp:cNvSpPr/>
      </dsp:nvSpPr>
      <dsp:spPr>
        <a:xfrm>
          <a:off x="4847376" y="1828281"/>
          <a:ext cx="831395" cy="288583"/>
        </a:xfrm>
        <a:custGeom>
          <a:avLst/>
          <a:gdLst/>
          <a:ahLst/>
          <a:cxnLst/>
          <a:rect l="0" t="0" r="0" b="0"/>
          <a:pathLst>
            <a:path>
              <a:moveTo>
                <a:pt x="0" y="0"/>
              </a:moveTo>
              <a:lnTo>
                <a:pt x="0" y="144291"/>
              </a:lnTo>
              <a:lnTo>
                <a:pt x="831395" y="144291"/>
              </a:lnTo>
              <a:lnTo>
                <a:pt x="831395" y="2885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DA4620-C1F2-4665-8B20-8BB8541FF2CE}">
      <dsp:nvSpPr>
        <dsp:cNvPr id="0" name=""/>
        <dsp:cNvSpPr/>
      </dsp:nvSpPr>
      <dsp:spPr>
        <a:xfrm>
          <a:off x="4015980" y="1828281"/>
          <a:ext cx="831395" cy="288583"/>
        </a:xfrm>
        <a:custGeom>
          <a:avLst/>
          <a:gdLst/>
          <a:ahLst/>
          <a:cxnLst/>
          <a:rect l="0" t="0" r="0" b="0"/>
          <a:pathLst>
            <a:path>
              <a:moveTo>
                <a:pt x="831395" y="0"/>
              </a:moveTo>
              <a:lnTo>
                <a:pt x="831395" y="144291"/>
              </a:lnTo>
              <a:lnTo>
                <a:pt x="0" y="144291"/>
              </a:lnTo>
              <a:lnTo>
                <a:pt x="0" y="2885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94475B-EEDA-4496-A17A-167692FBEBE9}">
      <dsp:nvSpPr>
        <dsp:cNvPr id="0" name=""/>
        <dsp:cNvSpPr/>
      </dsp:nvSpPr>
      <dsp:spPr>
        <a:xfrm>
          <a:off x="1521793" y="1828281"/>
          <a:ext cx="831395" cy="288583"/>
        </a:xfrm>
        <a:custGeom>
          <a:avLst/>
          <a:gdLst/>
          <a:ahLst/>
          <a:cxnLst/>
          <a:rect l="0" t="0" r="0" b="0"/>
          <a:pathLst>
            <a:path>
              <a:moveTo>
                <a:pt x="0" y="0"/>
              </a:moveTo>
              <a:lnTo>
                <a:pt x="0" y="144291"/>
              </a:lnTo>
              <a:lnTo>
                <a:pt x="831395" y="144291"/>
              </a:lnTo>
              <a:lnTo>
                <a:pt x="831395" y="2885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BE7931-C236-4A38-B274-75328B85206E}">
      <dsp:nvSpPr>
        <dsp:cNvPr id="0" name=""/>
        <dsp:cNvSpPr/>
      </dsp:nvSpPr>
      <dsp:spPr>
        <a:xfrm>
          <a:off x="690398" y="1828281"/>
          <a:ext cx="831395" cy="288583"/>
        </a:xfrm>
        <a:custGeom>
          <a:avLst/>
          <a:gdLst/>
          <a:ahLst/>
          <a:cxnLst/>
          <a:rect l="0" t="0" r="0" b="0"/>
          <a:pathLst>
            <a:path>
              <a:moveTo>
                <a:pt x="831395" y="0"/>
              </a:moveTo>
              <a:lnTo>
                <a:pt x="831395" y="144291"/>
              </a:lnTo>
              <a:lnTo>
                <a:pt x="0" y="144291"/>
              </a:lnTo>
              <a:lnTo>
                <a:pt x="0" y="2885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968C5B0-CB7A-4A39-BD45-D71ADD0C60E3}">
      <dsp:nvSpPr>
        <dsp:cNvPr id="0" name=""/>
        <dsp:cNvSpPr/>
      </dsp:nvSpPr>
      <dsp:spPr>
        <a:xfrm>
          <a:off x="834690" y="1141177"/>
          <a:ext cx="1374207" cy="6871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en-US" sz="2400" kern="1200">
              <a:latin typeface="Trade Gothic Next Cond"/>
            </a:rPr>
            <a:t>Data type/integer</a:t>
          </a:r>
          <a:endParaRPr lang="en-US" sz="2400" kern="1200"/>
        </a:p>
      </dsp:txBody>
      <dsp:txXfrm>
        <a:off x="834690" y="1141177"/>
        <a:ext cx="1374207" cy="687103"/>
      </dsp:txXfrm>
    </dsp:sp>
    <dsp:sp modelId="{88BCF5F2-D2C9-4F50-86DC-46280F0AF9AD}">
      <dsp:nvSpPr>
        <dsp:cNvPr id="0" name=""/>
        <dsp:cNvSpPr/>
      </dsp:nvSpPr>
      <dsp:spPr>
        <a:xfrm>
          <a:off x="3294" y="2116864"/>
          <a:ext cx="1374207" cy="6871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rade Gothic Next Cond"/>
            </a:rPr>
            <a:t>byte</a:t>
          </a:r>
          <a:endParaRPr lang="en-US" sz="2400" kern="1200" dirty="0"/>
        </a:p>
      </dsp:txBody>
      <dsp:txXfrm>
        <a:off x="3294" y="2116864"/>
        <a:ext cx="1374207" cy="687103"/>
      </dsp:txXfrm>
    </dsp:sp>
    <dsp:sp modelId="{87EA242C-29D8-49D3-98B7-DDFB8E97F58E}">
      <dsp:nvSpPr>
        <dsp:cNvPr id="0" name=""/>
        <dsp:cNvSpPr/>
      </dsp:nvSpPr>
      <dsp:spPr>
        <a:xfrm>
          <a:off x="1666085" y="2116864"/>
          <a:ext cx="1374207" cy="6871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en-US" sz="2400" kern="1200" dirty="0">
              <a:latin typeface="Trade Gothic Next Cond"/>
            </a:rPr>
            <a:t>int</a:t>
          </a:r>
          <a:endParaRPr lang="en-US" sz="2400" kern="1200" dirty="0"/>
        </a:p>
      </dsp:txBody>
      <dsp:txXfrm>
        <a:off x="1666085" y="2116864"/>
        <a:ext cx="1374207" cy="687103"/>
      </dsp:txXfrm>
    </dsp:sp>
    <dsp:sp modelId="{27B82432-6EBB-4018-BCF1-B62ADEA3E47E}">
      <dsp:nvSpPr>
        <dsp:cNvPr id="0" name=""/>
        <dsp:cNvSpPr/>
      </dsp:nvSpPr>
      <dsp:spPr>
        <a:xfrm>
          <a:off x="4160272" y="1141177"/>
          <a:ext cx="1374207" cy="6871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en-US" sz="2400" kern="1200" dirty="0">
              <a:latin typeface="Trade Gothic Next Cond"/>
            </a:rPr>
            <a:t>Float point</a:t>
          </a:r>
          <a:endParaRPr lang="en-US" sz="2400" kern="1200" dirty="0"/>
        </a:p>
      </dsp:txBody>
      <dsp:txXfrm>
        <a:off x="4160272" y="1141177"/>
        <a:ext cx="1374207" cy="687103"/>
      </dsp:txXfrm>
    </dsp:sp>
    <dsp:sp modelId="{18248960-83E5-4F4D-9229-6F995CF2EF10}">
      <dsp:nvSpPr>
        <dsp:cNvPr id="0" name=""/>
        <dsp:cNvSpPr/>
      </dsp:nvSpPr>
      <dsp:spPr>
        <a:xfrm>
          <a:off x="3328876" y="2116864"/>
          <a:ext cx="1374207" cy="6871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en-US" sz="2400" kern="1200">
              <a:latin typeface="Trade Gothic Next Cond"/>
            </a:rPr>
            <a:t>double</a:t>
          </a:r>
        </a:p>
      </dsp:txBody>
      <dsp:txXfrm>
        <a:off x="3328876" y="2116864"/>
        <a:ext cx="1374207" cy="687103"/>
      </dsp:txXfrm>
    </dsp:sp>
    <dsp:sp modelId="{9495807C-A539-4910-9366-56430511550F}">
      <dsp:nvSpPr>
        <dsp:cNvPr id="0" name=""/>
        <dsp:cNvSpPr/>
      </dsp:nvSpPr>
      <dsp:spPr>
        <a:xfrm>
          <a:off x="4991667" y="2116864"/>
          <a:ext cx="1374207" cy="6871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rade Gothic Next Cond"/>
            </a:rPr>
            <a:t>float</a:t>
          </a:r>
        </a:p>
      </dsp:txBody>
      <dsp:txXfrm>
        <a:off x="4991667" y="2116864"/>
        <a:ext cx="1374207" cy="68710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E2DB07-BDD6-430A-A97A-882003D9CC68}">
      <dsp:nvSpPr>
        <dsp:cNvPr id="0" name=""/>
        <dsp:cNvSpPr/>
      </dsp:nvSpPr>
      <dsp:spPr>
        <a:xfrm>
          <a:off x="762595" y="1066621"/>
          <a:ext cx="1428191" cy="95260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241808" rIns="241808" bIns="241808" numCol="1" spcCol="1270" anchor="ctr" anchorCtr="0">
          <a:noAutofit/>
        </a:bodyPr>
        <a:lstStyle/>
        <a:p>
          <a:pPr marL="0" lvl="0" indent="0" algn="l" defTabSz="1511300">
            <a:lnSpc>
              <a:spcPct val="90000"/>
            </a:lnSpc>
            <a:spcBef>
              <a:spcPct val="0"/>
            </a:spcBef>
            <a:spcAft>
              <a:spcPct val="35000"/>
            </a:spcAft>
            <a:buNone/>
          </a:pPr>
          <a:r>
            <a:rPr lang="en-US" sz="3400" kern="1200">
              <a:latin typeface="Trade Gothic Next Cond"/>
            </a:rPr>
            <a:t>int</a:t>
          </a:r>
          <a:endParaRPr lang="en-US" sz="3400" kern="1200"/>
        </a:p>
      </dsp:txBody>
      <dsp:txXfrm>
        <a:off x="991106" y="1066621"/>
        <a:ext cx="1199681" cy="952603"/>
      </dsp:txXfrm>
    </dsp:sp>
    <dsp:sp modelId="{56A15F7B-63CA-462F-936F-6C8372BEB31C}">
      <dsp:nvSpPr>
        <dsp:cNvPr id="0" name=""/>
        <dsp:cNvSpPr/>
      </dsp:nvSpPr>
      <dsp:spPr>
        <a:xfrm>
          <a:off x="762595" y="2019225"/>
          <a:ext cx="1428191" cy="95260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241808" rIns="241808" bIns="241808" numCol="1" spcCol="1270" anchor="ctr" anchorCtr="0">
          <a:noAutofit/>
        </a:bodyPr>
        <a:lstStyle/>
        <a:p>
          <a:pPr marL="0" lvl="0" indent="0" algn="l" defTabSz="1511300">
            <a:lnSpc>
              <a:spcPct val="90000"/>
            </a:lnSpc>
            <a:spcBef>
              <a:spcPct val="0"/>
            </a:spcBef>
            <a:spcAft>
              <a:spcPct val="35000"/>
            </a:spcAft>
            <a:buNone/>
          </a:pPr>
          <a:r>
            <a:rPr lang="en-US" sz="3400" kern="1200" dirty="0">
              <a:latin typeface="Trade Gothic Next Cond"/>
            </a:rPr>
            <a:t>string</a:t>
          </a:r>
          <a:endParaRPr lang="en-US" sz="3400" kern="1200" dirty="0"/>
        </a:p>
      </dsp:txBody>
      <dsp:txXfrm>
        <a:off x="991106" y="2019225"/>
        <a:ext cx="1199681" cy="952603"/>
      </dsp:txXfrm>
    </dsp:sp>
    <dsp:sp modelId="{B50B2DFA-886C-40E7-9BDD-4AE1B21A5F16}">
      <dsp:nvSpPr>
        <dsp:cNvPr id="0" name=""/>
        <dsp:cNvSpPr/>
      </dsp:nvSpPr>
      <dsp:spPr>
        <a:xfrm>
          <a:off x="892" y="685770"/>
          <a:ext cx="952127" cy="95212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US" sz="1700" kern="1200">
              <a:latin typeface="Trade Gothic Next Cond"/>
            </a:rPr>
            <a:t>Constant</a:t>
          </a:r>
          <a:endParaRPr lang="en-US" sz="1700" kern="1200"/>
        </a:p>
      </dsp:txBody>
      <dsp:txXfrm>
        <a:off x="140328" y="825206"/>
        <a:ext cx="673255" cy="673255"/>
      </dsp:txXfrm>
    </dsp:sp>
    <dsp:sp modelId="{D93E27E4-12BC-4EB9-8B2E-A34F9C00E4E5}">
      <dsp:nvSpPr>
        <dsp:cNvPr id="0" name=""/>
        <dsp:cNvSpPr/>
      </dsp:nvSpPr>
      <dsp:spPr>
        <a:xfrm>
          <a:off x="3142915" y="1066621"/>
          <a:ext cx="1428191" cy="95260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241808" rIns="241808" bIns="241808" numCol="1" spcCol="1270" anchor="ctr" anchorCtr="0">
          <a:noAutofit/>
        </a:bodyPr>
        <a:lstStyle/>
        <a:p>
          <a:pPr marL="0" lvl="0" indent="0" algn="l" defTabSz="1511300">
            <a:lnSpc>
              <a:spcPct val="90000"/>
            </a:lnSpc>
            <a:spcBef>
              <a:spcPct val="0"/>
            </a:spcBef>
            <a:spcAft>
              <a:spcPct val="35000"/>
            </a:spcAft>
            <a:buNone/>
          </a:pPr>
          <a:r>
            <a:rPr lang="en-US" sz="3400" kern="1200">
              <a:latin typeface="Trade Gothic Next Cond"/>
            </a:rPr>
            <a:t>real</a:t>
          </a:r>
          <a:endParaRPr lang="en-US" sz="3400" kern="1200"/>
        </a:p>
      </dsp:txBody>
      <dsp:txXfrm>
        <a:off x="3371425" y="1066621"/>
        <a:ext cx="1199681" cy="952603"/>
      </dsp:txXfrm>
    </dsp:sp>
    <dsp:sp modelId="{BCB7353F-0783-4EE8-A845-5ED2CA1D69DB}">
      <dsp:nvSpPr>
        <dsp:cNvPr id="0" name=""/>
        <dsp:cNvSpPr/>
      </dsp:nvSpPr>
      <dsp:spPr>
        <a:xfrm>
          <a:off x="3142915" y="2019225"/>
          <a:ext cx="1428191" cy="95260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241808" rIns="241808" bIns="241808" numCol="1" spcCol="1270" anchor="ctr" anchorCtr="0">
          <a:noAutofit/>
        </a:bodyPr>
        <a:lstStyle/>
        <a:p>
          <a:pPr marL="0" lvl="0" indent="0" algn="l" defTabSz="1511300">
            <a:lnSpc>
              <a:spcPct val="90000"/>
            </a:lnSpc>
            <a:spcBef>
              <a:spcPct val="0"/>
            </a:spcBef>
            <a:spcAft>
              <a:spcPct val="35000"/>
            </a:spcAft>
            <a:buNone/>
          </a:pPr>
          <a:r>
            <a:rPr lang="en-US" sz="3400" kern="1200">
              <a:latin typeface="Trade Gothic Next Cond"/>
            </a:rPr>
            <a:t>char</a:t>
          </a:r>
          <a:endParaRPr lang="en-US" sz="3400" kern="1200"/>
        </a:p>
      </dsp:txBody>
      <dsp:txXfrm>
        <a:off x="3371425" y="2019225"/>
        <a:ext cx="1199681" cy="952603"/>
      </dsp:txXfrm>
    </dsp:sp>
    <dsp:sp modelId="{B6BE7191-6517-4E5B-A129-881460BF4EFF}">
      <dsp:nvSpPr>
        <dsp:cNvPr id="0" name=""/>
        <dsp:cNvSpPr/>
      </dsp:nvSpPr>
      <dsp:spPr>
        <a:xfrm>
          <a:off x="2381212" y="685770"/>
          <a:ext cx="952127" cy="95212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US" sz="1700" kern="1200">
              <a:latin typeface="Trade Gothic Next Cond"/>
            </a:rPr>
            <a:t>Types</a:t>
          </a:r>
          <a:endParaRPr lang="en-US" sz="1700" kern="1200"/>
        </a:p>
      </dsp:txBody>
      <dsp:txXfrm>
        <a:off x="2520648" y="825206"/>
        <a:ext cx="673255" cy="67325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428EAA-47CF-443B-8DA6-AE8E70F96033}">
      <dsp:nvSpPr>
        <dsp:cNvPr id="0" name=""/>
        <dsp:cNvSpPr/>
      </dsp:nvSpPr>
      <dsp:spPr>
        <a:xfrm>
          <a:off x="1685478" y="862"/>
          <a:ext cx="1201042" cy="6005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a:latin typeface="Trade Gothic Next Cond"/>
            </a:rPr>
            <a:t>Char type</a:t>
          </a:r>
          <a:endParaRPr lang="en-US" sz="2300" kern="1200" dirty="0"/>
        </a:p>
      </dsp:txBody>
      <dsp:txXfrm>
        <a:off x="1703067" y="18451"/>
        <a:ext cx="1165864" cy="565343"/>
      </dsp:txXfrm>
    </dsp:sp>
    <dsp:sp modelId="{DC149D34-151D-47B7-A012-617F0E571222}">
      <dsp:nvSpPr>
        <dsp:cNvPr id="0" name=""/>
        <dsp:cNvSpPr/>
      </dsp:nvSpPr>
      <dsp:spPr>
        <a:xfrm rot="2160000">
          <a:off x="2775368" y="779552"/>
          <a:ext cx="627557" cy="210182"/>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838423" y="821588"/>
        <a:ext cx="501447" cy="126110"/>
      </dsp:txXfrm>
    </dsp:sp>
    <dsp:sp modelId="{A0D6EECA-F0E0-4A1F-96B1-31470594CD06}">
      <dsp:nvSpPr>
        <dsp:cNvPr id="0" name=""/>
        <dsp:cNvSpPr/>
      </dsp:nvSpPr>
      <dsp:spPr>
        <a:xfrm>
          <a:off x="3291773" y="1167903"/>
          <a:ext cx="1201042" cy="6005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latin typeface="Trade Gothic Next Cond"/>
            </a:rPr>
            <a:t>'P';</a:t>
          </a:r>
          <a:endParaRPr lang="en-US" sz="2300" kern="1200" dirty="0"/>
        </a:p>
      </dsp:txBody>
      <dsp:txXfrm>
        <a:off x="3309362" y="1185492"/>
        <a:ext cx="1165864" cy="565343"/>
      </dsp:txXfrm>
    </dsp:sp>
    <dsp:sp modelId="{85875BC9-3ADE-4AFA-8B79-654B371AA136}">
      <dsp:nvSpPr>
        <dsp:cNvPr id="0" name=""/>
        <dsp:cNvSpPr/>
      </dsp:nvSpPr>
      <dsp:spPr>
        <a:xfrm rot="6480000">
          <a:off x="3271741" y="2307229"/>
          <a:ext cx="627557" cy="210182"/>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3334796" y="2349265"/>
        <a:ext cx="501447" cy="126110"/>
      </dsp:txXfrm>
    </dsp:sp>
    <dsp:sp modelId="{4F9B80B5-E565-4686-9976-CD028BDD82B6}">
      <dsp:nvSpPr>
        <dsp:cNvPr id="0" name=""/>
        <dsp:cNvSpPr/>
      </dsp:nvSpPr>
      <dsp:spPr>
        <a:xfrm>
          <a:off x="2678223" y="3056216"/>
          <a:ext cx="1201042" cy="6005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rade Gothic Next Cond"/>
            </a:rPr>
            <a:t>'S';</a:t>
          </a:r>
          <a:endParaRPr lang="en-US" sz="2300" kern="1200" dirty="0"/>
        </a:p>
      </dsp:txBody>
      <dsp:txXfrm>
        <a:off x="2695812" y="3073805"/>
        <a:ext cx="1165864" cy="565343"/>
      </dsp:txXfrm>
    </dsp:sp>
    <dsp:sp modelId="{CEB81A4F-C988-4004-869E-EBCF6DCAF5DE}">
      <dsp:nvSpPr>
        <dsp:cNvPr id="0" name=""/>
        <dsp:cNvSpPr/>
      </dsp:nvSpPr>
      <dsp:spPr>
        <a:xfrm rot="10800000">
          <a:off x="1972221" y="3251385"/>
          <a:ext cx="627557" cy="210182"/>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2035276" y="3293421"/>
        <a:ext cx="501447" cy="126110"/>
      </dsp:txXfrm>
    </dsp:sp>
    <dsp:sp modelId="{5C7A5A1F-8AC9-43F2-884B-F72A3D616896}">
      <dsp:nvSpPr>
        <dsp:cNvPr id="0" name=""/>
        <dsp:cNvSpPr/>
      </dsp:nvSpPr>
      <dsp:spPr>
        <a:xfrm>
          <a:off x="692733" y="3056216"/>
          <a:ext cx="1201042" cy="6005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rade Gothic Next Cond"/>
            </a:rPr>
            <a:t>'I;'</a:t>
          </a:r>
        </a:p>
      </dsp:txBody>
      <dsp:txXfrm>
        <a:off x="710322" y="3073805"/>
        <a:ext cx="1165864" cy="565343"/>
      </dsp:txXfrm>
    </dsp:sp>
    <dsp:sp modelId="{A2B10520-EE74-4ECB-B511-1C6323D635BC}">
      <dsp:nvSpPr>
        <dsp:cNvPr id="0" name=""/>
        <dsp:cNvSpPr/>
      </dsp:nvSpPr>
      <dsp:spPr>
        <a:xfrm rot="15120000">
          <a:off x="672701" y="2307229"/>
          <a:ext cx="627557" cy="210182"/>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735756" y="2349265"/>
        <a:ext cx="501447" cy="126110"/>
      </dsp:txXfrm>
    </dsp:sp>
    <dsp:sp modelId="{8335A5FC-C5FC-4B7C-AA84-BD0FEA88EE0E}">
      <dsp:nvSpPr>
        <dsp:cNvPr id="0" name=""/>
        <dsp:cNvSpPr/>
      </dsp:nvSpPr>
      <dsp:spPr>
        <a:xfrm>
          <a:off x="79183" y="1167903"/>
          <a:ext cx="1201042" cy="6005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a:latin typeface="Trade Gothic Next Cond"/>
            </a:rPr>
            <a:t>'0';</a:t>
          </a:r>
          <a:endParaRPr lang="en-US" sz="2300" kern="1200" dirty="0">
            <a:latin typeface="Trade Gothic Next Cond"/>
          </a:endParaRPr>
        </a:p>
      </dsp:txBody>
      <dsp:txXfrm>
        <a:off x="96772" y="1185492"/>
        <a:ext cx="1165864" cy="565343"/>
      </dsp:txXfrm>
    </dsp:sp>
    <dsp:sp modelId="{E4184500-A143-4AF3-9017-B6C9EAE4FDF1}">
      <dsp:nvSpPr>
        <dsp:cNvPr id="0" name=""/>
        <dsp:cNvSpPr/>
      </dsp:nvSpPr>
      <dsp:spPr>
        <a:xfrm rot="19440000">
          <a:off x="1169074" y="779552"/>
          <a:ext cx="627557" cy="210182"/>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232129" y="821588"/>
        <a:ext cx="501447" cy="12611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28B50C-B9D8-4612-AE5D-6673BE9E9EB5}">
      <dsp:nvSpPr>
        <dsp:cNvPr id="0" name=""/>
        <dsp:cNvSpPr/>
      </dsp:nvSpPr>
      <dsp:spPr>
        <a:xfrm>
          <a:off x="418381" y="0"/>
          <a:ext cx="4741652" cy="374386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3D070A-D14A-489A-85D2-A1DAD7E6F7A4}">
      <dsp:nvSpPr>
        <dsp:cNvPr id="0" name=""/>
        <dsp:cNvSpPr/>
      </dsp:nvSpPr>
      <dsp:spPr>
        <a:xfrm>
          <a:off x="5992" y="1123159"/>
          <a:ext cx="1795552" cy="14975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latin typeface="Trade Gothic Next Cond"/>
            </a:rPr>
            <a:t>Int = datatype </a:t>
          </a:r>
          <a:endParaRPr lang="en-US" sz="1900" kern="1200"/>
        </a:p>
      </dsp:txBody>
      <dsp:txXfrm>
        <a:off x="79096" y="1196263"/>
        <a:ext cx="1649344" cy="1351337"/>
      </dsp:txXfrm>
    </dsp:sp>
    <dsp:sp modelId="{F447DB78-45FD-4DA1-8FCD-932895A9935B}">
      <dsp:nvSpPr>
        <dsp:cNvPr id="0" name=""/>
        <dsp:cNvSpPr/>
      </dsp:nvSpPr>
      <dsp:spPr>
        <a:xfrm>
          <a:off x="1891431" y="1123159"/>
          <a:ext cx="1795552" cy="14975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t>age=23;</a:t>
          </a:r>
          <a:r>
            <a:rPr lang="en-US" sz="1900" kern="1200">
              <a:latin typeface="Trade Gothic Next Cond"/>
            </a:rPr>
            <a:t> =value</a:t>
          </a:r>
          <a:endParaRPr lang="en-US" sz="1900" kern="1200"/>
        </a:p>
      </dsp:txBody>
      <dsp:txXfrm>
        <a:off x="1964535" y="1196263"/>
        <a:ext cx="1649344" cy="1351337"/>
      </dsp:txXfrm>
    </dsp:sp>
    <dsp:sp modelId="{B51E5821-2D2A-4EF3-A011-602464688B71}">
      <dsp:nvSpPr>
        <dsp:cNvPr id="0" name=""/>
        <dsp:cNvSpPr/>
      </dsp:nvSpPr>
      <dsp:spPr>
        <a:xfrm>
          <a:off x="3776870" y="1123159"/>
          <a:ext cx="1795552" cy="14975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latin typeface="Trade Gothic Next Cond"/>
            </a:rPr>
            <a:t>=stores variable memory</a:t>
          </a:r>
          <a:endParaRPr lang="en-US" sz="1900" kern="1200"/>
        </a:p>
      </dsp:txBody>
      <dsp:txXfrm>
        <a:off x="3849974" y="1196263"/>
        <a:ext cx="1649344" cy="1351337"/>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1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1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9/8/2021</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9496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9/8/2021</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45931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9/8/2021</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208916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9/8/2021</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635589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9/8/2021</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107238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9/8/2021</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048001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9/8/2021</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9679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9/8/2021</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946106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9/8/2021</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72419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9/8/2021</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994538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9/8/2021</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154566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9/8/2021</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3100096487"/>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79" r:id="rId6"/>
    <p:sldLayoutId id="2147483775" r:id="rId7"/>
    <p:sldLayoutId id="2147483776" r:id="rId8"/>
    <p:sldLayoutId id="2147483777" r:id="rId9"/>
    <p:sldLayoutId id="2147483778" r:id="rId10"/>
    <p:sldLayoutId id="2147483780"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40E0E787-6A3F-4579-9E73-AC9FBB0E3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14400" y="1147481"/>
            <a:ext cx="4244341" cy="2532980"/>
          </a:xfrm>
        </p:spPr>
        <p:txBody>
          <a:bodyPr>
            <a:normAutofit/>
          </a:bodyPr>
          <a:lstStyle/>
          <a:p>
            <a:pPr algn="ctr"/>
            <a:r>
              <a:rPr lang="en-US">
                <a:latin typeface="Time New roman"/>
                <a:cs typeface="Calibri Light"/>
              </a:rPr>
              <a:t>Project #1</a:t>
            </a:r>
          </a:p>
        </p:txBody>
      </p:sp>
      <p:sp>
        <p:nvSpPr>
          <p:cNvPr id="3" name="Subtitle 2"/>
          <p:cNvSpPr>
            <a:spLocks noGrp="1"/>
          </p:cNvSpPr>
          <p:nvPr>
            <p:ph type="subTitle" idx="1"/>
          </p:nvPr>
        </p:nvSpPr>
        <p:spPr>
          <a:xfrm>
            <a:off x="1386840" y="4283220"/>
            <a:ext cx="3299460" cy="1487117"/>
          </a:xfrm>
        </p:spPr>
        <p:txBody>
          <a:bodyPr vert="horz" lIns="91440" tIns="45720" rIns="91440" bIns="45720" rtlCol="0" anchor="t">
            <a:normAutofit/>
          </a:bodyPr>
          <a:lstStyle/>
          <a:p>
            <a:pPr algn="ctr"/>
            <a:r>
              <a:rPr lang="en-US">
                <a:latin typeface="Time New roman"/>
                <a:cs typeface="Calibri"/>
              </a:rPr>
              <a:t>By: Kerin Quintero</a:t>
            </a:r>
          </a:p>
          <a:p>
            <a:pPr algn="ctr"/>
            <a:r>
              <a:rPr lang="en-US">
                <a:latin typeface="Time New roman"/>
                <a:cs typeface="Calibri"/>
              </a:rPr>
              <a:t>A-I &amp; K-O</a:t>
            </a:r>
            <a:endParaRPr lang="en-US" dirty="0">
              <a:latin typeface="Time New roman"/>
              <a:cs typeface="Calibri"/>
            </a:endParaRPr>
          </a:p>
        </p:txBody>
      </p:sp>
      <p:sp>
        <p:nvSpPr>
          <p:cNvPr id="43" name="Oval 42">
            <a:extLst>
              <a:ext uri="{FF2B5EF4-FFF2-40B4-BE49-F238E27FC236}">
                <a16:creationId xmlns:a16="http://schemas.microsoft.com/office/drawing/2014/main" id="{C9738BEF-1509-49AB-94B0-7D2B621889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9412" y="756110"/>
            <a:ext cx="5360305" cy="536030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Board Technology Computer Printed · Free image on Pixabay">
            <a:extLst>
              <a:ext uri="{FF2B5EF4-FFF2-40B4-BE49-F238E27FC236}">
                <a16:creationId xmlns:a16="http://schemas.microsoft.com/office/drawing/2014/main" id="{8D5D286C-F065-47AB-97C7-21B345A1E2A0}"/>
              </a:ext>
            </a:extLst>
          </p:cNvPr>
          <p:cNvPicPr>
            <a:picLocks noChangeAspect="1"/>
          </p:cNvPicPr>
          <p:nvPr/>
        </p:nvPicPr>
        <p:blipFill rotWithShape="1">
          <a:blip r:embed="rId2"/>
          <a:srcRect t="10711" b="9502"/>
          <a:stretch/>
        </p:blipFill>
        <p:spPr>
          <a:xfrm>
            <a:off x="6817125" y="2372569"/>
            <a:ext cx="3756211" cy="2112862"/>
          </a:xfrm>
          <a:prstGeom prst="rect">
            <a:avLst/>
          </a:prstGeom>
        </p:spPr>
      </p:pic>
      <p:cxnSp>
        <p:nvCxnSpPr>
          <p:cNvPr id="45" name="Straight Connector 44">
            <a:extLst>
              <a:ext uri="{FF2B5EF4-FFF2-40B4-BE49-F238E27FC236}">
                <a16:creationId xmlns:a16="http://schemas.microsoft.com/office/drawing/2014/main" id="{651B3B56-501F-42FF-8534-28EF7857BD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50993" y="399708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EDFB8-FBFA-4FD3-AAFF-05EF121B6CF2}"/>
              </a:ext>
            </a:extLst>
          </p:cNvPr>
          <p:cNvSpPr>
            <a:spLocks noGrp="1"/>
          </p:cNvSpPr>
          <p:nvPr>
            <p:ph type="title"/>
          </p:nvPr>
        </p:nvSpPr>
        <p:spPr/>
        <p:txBody>
          <a:bodyPr/>
          <a:lstStyle/>
          <a:p>
            <a:r>
              <a:rPr lang="en-US" b="0" u="sng">
                <a:ea typeface="+mj-lt"/>
                <a:cs typeface="+mj-lt"/>
              </a:rPr>
              <a:t>Constant /defintion</a:t>
            </a:r>
            <a:r>
              <a:rPr lang="en-US" b="0" u="sng" dirty="0">
                <a:ea typeface="+mj-lt"/>
                <a:cs typeface="+mj-lt"/>
              </a:rPr>
              <a:t> </a:t>
            </a:r>
            <a:endParaRPr lang="en-US" u="sng" dirty="0"/>
          </a:p>
        </p:txBody>
      </p:sp>
      <p:sp>
        <p:nvSpPr>
          <p:cNvPr id="3" name="Content Placeholder 2">
            <a:extLst>
              <a:ext uri="{FF2B5EF4-FFF2-40B4-BE49-F238E27FC236}">
                <a16:creationId xmlns:a16="http://schemas.microsoft.com/office/drawing/2014/main" id="{9F2ACAA0-8B2D-4AD1-B2B0-CE41A1EC3C7A}"/>
              </a:ext>
            </a:extLst>
          </p:cNvPr>
          <p:cNvSpPr>
            <a:spLocks noGrp="1"/>
          </p:cNvSpPr>
          <p:nvPr>
            <p:ph idx="1"/>
          </p:nvPr>
        </p:nvSpPr>
        <p:spPr/>
        <p:txBody>
          <a:bodyPr vert="horz" lIns="91440" tIns="45720" rIns="91440" bIns="45720" rtlCol="0" anchor="t">
            <a:normAutofit/>
          </a:bodyPr>
          <a:lstStyle/>
          <a:p>
            <a:pPr marL="0" indent="0">
              <a:buNone/>
            </a:pPr>
            <a:endParaRPr lang="en-US" dirty="0">
              <a:ea typeface="+mn-lt"/>
              <a:cs typeface="+mn-lt"/>
            </a:endParaRPr>
          </a:p>
          <a:p>
            <a:r>
              <a:rPr lang="en-US" dirty="0"/>
              <a:t>Constant is a variable which value does not change after being assigned a value.  </a:t>
            </a:r>
          </a:p>
        </p:txBody>
      </p:sp>
      <p:graphicFrame>
        <p:nvGraphicFramePr>
          <p:cNvPr id="98" name="Diagram 4">
            <a:extLst>
              <a:ext uri="{FF2B5EF4-FFF2-40B4-BE49-F238E27FC236}">
                <a16:creationId xmlns:a16="http://schemas.microsoft.com/office/drawing/2014/main" id="{2F6681F5-8FD4-48A9-A65E-C588121B16CF}"/>
              </a:ext>
            </a:extLst>
          </p:cNvPr>
          <p:cNvGraphicFramePr/>
          <p:nvPr>
            <p:extLst>
              <p:ext uri="{D42A27DB-BD31-4B8C-83A1-F6EECF244321}">
                <p14:modId xmlns:p14="http://schemas.microsoft.com/office/powerpoint/2010/main" val="1506002875"/>
              </p:ext>
            </p:extLst>
          </p:nvPr>
        </p:nvGraphicFramePr>
        <p:xfrm>
          <a:off x="2286000" y="2807899"/>
          <a:ext cx="6369170" cy="39451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3817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49185-3575-4425-BFAB-3833937A0C29}"/>
              </a:ext>
            </a:extLst>
          </p:cNvPr>
          <p:cNvSpPr>
            <a:spLocks noGrp="1"/>
          </p:cNvSpPr>
          <p:nvPr>
            <p:ph type="title"/>
          </p:nvPr>
        </p:nvSpPr>
        <p:spPr/>
        <p:txBody>
          <a:bodyPr/>
          <a:lstStyle/>
          <a:p>
            <a:r>
              <a:rPr lang="en-US" b="0" u="sng">
                <a:ea typeface="+mj-lt"/>
                <a:cs typeface="+mj-lt"/>
              </a:rPr>
              <a:t> Data type/definition</a:t>
            </a:r>
            <a:r>
              <a:rPr lang="en-US" b="0" dirty="0">
                <a:ea typeface="+mj-lt"/>
                <a:cs typeface="+mj-lt"/>
              </a:rPr>
              <a:t> </a:t>
            </a:r>
            <a:endParaRPr lang="en-US" dirty="0">
              <a:ea typeface="+mj-lt"/>
              <a:cs typeface="+mj-lt"/>
            </a:endParaRPr>
          </a:p>
        </p:txBody>
      </p:sp>
      <p:sp>
        <p:nvSpPr>
          <p:cNvPr id="3" name="Content Placeholder 2">
            <a:extLst>
              <a:ext uri="{FF2B5EF4-FFF2-40B4-BE49-F238E27FC236}">
                <a16:creationId xmlns:a16="http://schemas.microsoft.com/office/drawing/2014/main" id="{6378EFDF-5FB2-4C5A-B450-8E9C7C8683E2}"/>
              </a:ext>
            </a:extLst>
          </p:cNvPr>
          <p:cNvSpPr>
            <a:spLocks noGrp="1"/>
          </p:cNvSpPr>
          <p:nvPr>
            <p:ph idx="1"/>
          </p:nvPr>
        </p:nvSpPr>
        <p:spPr/>
        <p:txBody>
          <a:bodyPr vert="horz" lIns="91440" tIns="45720" rIns="91440" bIns="45720" rtlCol="0" anchor="t">
            <a:normAutofit/>
          </a:bodyPr>
          <a:lstStyle/>
          <a:p>
            <a:r>
              <a:rPr lang="en-US"/>
              <a:t>This specifies the different values that can be stored in the variable, examples of data types can include, char, double, int, float, and </a:t>
            </a:r>
            <a:r>
              <a:rPr lang="en-US" err="1"/>
              <a:t>boolean</a:t>
            </a:r>
            <a:r>
              <a:rPr lang="en-US" dirty="0"/>
              <a:t>.</a:t>
            </a:r>
          </a:p>
        </p:txBody>
      </p:sp>
      <p:graphicFrame>
        <p:nvGraphicFramePr>
          <p:cNvPr id="4" name="Diagram 4">
            <a:extLst>
              <a:ext uri="{FF2B5EF4-FFF2-40B4-BE49-F238E27FC236}">
                <a16:creationId xmlns:a16="http://schemas.microsoft.com/office/drawing/2014/main" id="{80108106-64B6-4A75-BAEF-626642989217}"/>
              </a:ext>
            </a:extLst>
          </p:cNvPr>
          <p:cNvGraphicFramePr/>
          <p:nvPr>
            <p:extLst>
              <p:ext uri="{D42A27DB-BD31-4B8C-83A1-F6EECF244321}">
                <p14:modId xmlns:p14="http://schemas.microsoft.com/office/powerpoint/2010/main" val="2342492654"/>
              </p:ext>
            </p:extLst>
          </p:nvPr>
        </p:nvGraphicFramePr>
        <p:xfrm>
          <a:off x="4643887" y="3555520"/>
          <a:ext cx="45720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7697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6592-31C6-4FC2-84B8-4EC9C274B8F9}"/>
              </a:ext>
            </a:extLst>
          </p:cNvPr>
          <p:cNvSpPr>
            <a:spLocks noGrp="1"/>
          </p:cNvSpPr>
          <p:nvPr>
            <p:ph type="title"/>
          </p:nvPr>
        </p:nvSpPr>
        <p:spPr/>
        <p:txBody>
          <a:bodyPr/>
          <a:lstStyle/>
          <a:p>
            <a:r>
              <a:rPr lang="en-US" b="0" u="sng">
                <a:ea typeface="+mj-lt"/>
                <a:cs typeface="+mj-lt"/>
              </a:rPr>
              <a:t>Declaration</a:t>
            </a:r>
            <a:endParaRPr lang="en-US" b="0" u="sng"/>
          </a:p>
        </p:txBody>
      </p:sp>
      <p:sp>
        <p:nvSpPr>
          <p:cNvPr id="3" name="Content Placeholder 2">
            <a:extLst>
              <a:ext uri="{FF2B5EF4-FFF2-40B4-BE49-F238E27FC236}">
                <a16:creationId xmlns:a16="http://schemas.microsoft.com/office/drawing/2014/main" id="{93E75DF9-17FA-4810-95E2-61ECF1228A2B}"/>
              </a:ext>
            </a:extLst>
          </p:cNvPr>
          <p:cNvSpPr>
            <a:spLocks noGrp="1"/>
          </p:cNvSpPr>
          <p:nvPr>
            <p:ph idx="1"/>
          </p:nvPr>
        </p:nvSpPr>
        <p:spPr/>
        <p:txBody>
          <a:bodyPr vert="horz" lIns="91440" tIns="45720" rIns="91440" bIns="45720" rtlCol="0" anchor="t">
            <a:normAutofit/>
          </a:bodyPr>
          <a:lstStyle/>
          <a:p>
            <a:pPr marL="0" indent="0">
              <a:buNone/>
            </a:pPr>
            <a:r>
              <a:rPr lang="en-US"/>
              <a:t>In order to declare a variable, you must create the exact type of variable .</a:t>
            </a:r>
          </a:p>
        </p:txBody>
      </p:sp>
      <p:graphicFrame>
        <p:nvGraphicFramePr>
          <p:cNvPr id="7" name="Diagram 7">
            <a:extLst>
              <a:ext uri="{FF2B5EF4-FFF2-40B4-BE49-F238E27FC236}">
                <a16:creationId xmlns:a16="http://schemas.microsoft.com/office/drawing/2014/main" id="{A6995FE0-7E8A-4A95-B3FE-D56551F77D18}"/>
              </a:ext>
            </a:extLst>
          </p:cNvPr>
          <p:cNvGraphicFramePr/>
          <p:nvPr>
            <p:extLst>
              <p:ext uri="{D42A27DB-BD31-4B8C-83A1-F6EECF244321}">
                <p14:modId xmlns:p14="http://schemas.microsoft.com/office/powerpoint/2010/main" val="3524376701"/>
              </p:ext>
            </p:extLst>
          </p:nvPr>
        </p:nvGraphicFramePr>
        <p:xfrm>
          <a:off x="5175849" y="2894163"/>
          <a:ext cx="45720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7601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C780C-882C-40FE-908D-B81FC4E62503}"/>
              </a:ext>
            </a:extLst>
          </p:cNvPr>
          <p:cNvSpPr>
            <a:spLocks noGrp="1"/>
          </p:cNvSpPr>
          <p:nvPr>
            <p:ph type="title"/>
          </p:nvPr>
        </p:nvSpPr>
        <p:spPr/>
        <p:txBody>
          <a:bodyPr/>
          <a:lstStyle/>
          <a:p>
            <a:r>
              <a:rPr lang="en-US" b="0" u="sng">
                <a:ea typeface="+mj-lt"/>
                <a:cs typeface="+mj-lt"/>
              </a:rPr>
              <a:t>Declare a Variable </a:t>
            </a:r>
            <a:endParaRPr lang="en-US" b="0"/>
          </a:p>
        </p:txBody>
      </p:sp>
      <p:sp>
        <p:nvSpPr>
          <p:cNvPr id="3" name="Content Placeholder 2">
            <a:extLst>
              <a:ext uri="{FF2B5EF4-FFF2-40B4-BE49-F238E27FC236}">
                <a16:creationId xmlns:a16="http://schemas.microsoft.com/office/drawing/2014/main" id="{34936ED8-0FEF-4639-85DA-3478DF5739FD}"/>
              </a:ext>
            </a:extLst>
          </p:cNvPr>
          <p:cNvSpPr>
            <a:spLocks noGrp="1"/>
          </p:cNvSpPr>
          <p:nvPr>
            <p:ph idx="1"/>
          </p:nvPr>
        </p:nvSpPr>
        <p:spPr/>
        <p:txBody>
          <a:bodyPr vert="horz" lIns="91440" tIns="45720" rIns="91440" bIns="45720" rtlCol="0" anchor="t">
            <a:normAutofit/>
          </a:bodyPr>
          <a:lstStyle/>
          <a:p>
            <a:r>
              <a:rPr lang="en-US" dirty="0"/>
              <a:t>This specifies the type of variable that must be declared before </a:t>
            </a:r>
            <a:r>
              <a:rPr lang="en-US"/>
              <a:t>running and can be changed.  The variable is just a name given to a memory location, doing this will affect that </a:t>
            </a:r>
            <a:r>
              <a:rPr lang="en-US" dirty="0"/>
              <a:t>memory.</a:t>
            </a:r>
          </a:p>
          <a:p>
            <a:endParaRPr lang="en-US" dirty="0"/>
          </a:p>
        </p:txBody>
      </p:sp>
      <p:graphicFrame>
        <p:nvGraphicFramePr>
          <p:cNvPr id="4" name="Diagram 4">
            <a:extLst>
              <a:ext uri="{FF2B5EF4-FFF2-40B4-BE49-F238E27FC236}">
                <a16:creationId xmlns:a16="http://schemas.microsoft.com/office/drawing/2014/main" id="{46057B00-1D33-4CAD-B014-A0BB54C66BBB}"/>
              </a:ext>
            </a:extLst>
          </p:cNvPr>
          <p:cNvGraphicFramePr/>
          <p:nvPr>
            <p:extLst>
              <p:ext uri="{D42A27DB-BD31-4B8C-83A1-F6EECF244321}">
                <p14:modId xmlns:p14="http://schemas.microsoft.com/office/powerpoint/2010/main" val="666748851"/>
              </p:ext>
            </p:extLst>
          </p:nvPr>
        </p:nvGraphicFramePr>
        <p:xfrm>
          <a:off x="5348378" y="3052313"/>
          <a:ext cx="5578415" cy="37438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3483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4F444-788F-43A9-9C56-D3C2EAB175AD}"/>
              </a:ext>
            </a:extLst>
          </p:cNvPr>
          <p:cNvSpPr>
            <a:spLocks noGrp="1"/>
          </p:cNvSpPr>
          <p:nvPr>
            <p:ph type="title"/>
          </p:nvPr>
        </p:nvSpPr>
        <p:spPr/>
        <p:txBody>
          <a:bodyPr/>
          <a:lstStyle/>
          <a:p>
            <a:r>
              <a:rPr lang="en-US" b="0" u="sng" dirty="0">
                <a:ea typeface="+mj-lt"/>
                <a:cs typeface="+mj-lt"/>
              </a:rPr>
              <a:t>Double</a:t>
            </a:r>
            <a:r>
              <a:rPr lang="en-US" b="0" dirty="0">
                <a:ea typeface="+mj-lt"/>
                <a:cs typeface="+mj-lt"/>
              </a:rPr>
              <a:t> </a:t>
            </a:r>
          </a:p>
        </p:txBody>
      </p:sp>
      <p:sp>
        <p:nvSpPr>
          <p:cNvPr id="3" name="Content Placeholder 2">
            <a:extLst>
              <a:ext uri="{FF2B5EF4-FFF2-40B4-BE49-F238E27FC236}">
                <a16:creationId xmlns:a16="http://schemas.microsoft.com/office/drawing/2014/main" id="{F8DA8A37-D695-4953-963A-66E877A507BC}"/>
              </a:ext>
            </a:extLst>
          </p:cNvPr>
          <p:cNvSpPr>
            <a:spLocks noGrp="1"/>
          </p:cNvSpPr>
          <p:nvPr>
            <p:ph idx="1"/>
          </p:nvPr>
        </p:nvSpPr>
        <p:spPr/>
        <p:txBody>
          <a:bodyPr vert="horz" lIns="91440" tIns="45720" rIns="91440" bIns="45720" rtlCol="0" anchor="t">
            <a:normAutofit/>
          </a:bodyPr>
          <a:lstStyle/>
          <a:p>
            <a:r>
              <a:rPr lang="en-US" dirty="0">
                <a:ea typeface="+mn-lt"/>
                <a:cs typeface="+mn-lt"/>
              </a:rPr>
              <a:t>A </a:t>
            </a:r>
            <a:r>
              <a:rPr lang="en-US" dirty="0"/>
              <a:t>data type that holds the place of values with a decimal point</a:t>
            </a:r>
          </a:p>
          <a:p>
            <a:r>
              <a:rPr lang="en-US" dirty="0"/>
              <a:t>Example: double -2.45;</a:t>
            </a:r>
          </a:p>
        </p:txBody>
      </p:sp>
      <p:graphicFrame>
        <p:nvGraphicFramePr>
          <p:cNvPr id="4" name="Diagram 4">
            <a:extLst>
              <a:ext uri="{FF2B5EF4-FFF2-40B4-BE49-F238E27FC236}">
                <a16:creationId xmlns:a16="http://schemas.microsoft.com/office/drawing/2014/main" id="{6C641122-A9C7-410D-903D-A1F6C0B9D418}"/>
              </a:ext>
            </a:extLst>
          </p:cNvPr>
          <p:cNvGraphicFramePr/>
          <p:nvPr>
            <p:extLst>
              <p:ext uri="{D42A27DB-BD31-4B8C-83A1-F6EECF244321}">
                <p14:modId xmlns:p14="http://schemas.microsoft.com/office/powerpoint/2010/main" val="302880118"/>
              </p:ext>
            </p:extLst>
          </p:nvPr>
        </p:nvGraphicFramePr>
        <p:xfrm>
          <a:off x="5894717" y="2664124"/>
          <a:ext cx="5247736" cy="41895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0155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82D72-5B58-4DC6-8834-0BEADD28DB24}"/>
              </a:ext>
            </a:extLst>
          </p:cNvPr>
          <p:cNvSpPr>
            <a:spLocks noGrp="1"/>
          </p:cNvSpPr>
          <p:nvPr>
            <p:ph type="title"/>
          </p:nvPr>
        </p:nvSpPr>
        <p:spPr/>
        <p:txBody>
          <a:bodyPr/>
          <a:lstStyle/>
          <a:p>
            <a:r>
              <a:rPr lang="en-US" b="0" u="sng">
                <a:ea typeface="+mj-lt"/>
                <a:cs typeface="+mj-lt"/>
              </a:rPr>
              <a:t>Equal sign (=)</a:t>
            </a:r>
            <a:endParaRPr lang="en-US" b="0" u="sng"/>
          </a:p>
        </p:txBody>
      </p:sp>
      <p:sp>
        <p:nvSpPr>
          <p:cNvPr id="3" name="Content Placeholder 2">
            <a:extLst>
              <a:ext uri="{FF2B5EF4-FFF2-40B4-BE49-F238E27FC236}">
                <a16:creationId xmlns:a16="http://schemas.microsoft.com/office/drawing/2014/main" id="{746A453F-C4D3-47FE-BF6F-C901ED60A6D2}"/>
              </a:ext>
            </a:extLst>
          </p:cNvPr>
          <p:cNvSpPr>
            <a:spLocks noGrp="1"/>
          </p:cNvSpPr>
          <p:nvPr>
            <p:ph idx="1"/>
          </p:nvPr>
        </p:nvSpPr>
        <p:spPr/>
        <p:txBody>
          <a:bodyPr vert="horz" lIns="91440" tIns="45720" rIns="91440" bIns="45720" rtlCol="0" anchor="t">
            <a:normAutofit/>
          </a:bodyPr>
          <a:lstStyle/>
          <a:p>
            <a:pPr marL="0" indent="0">
              <a:buNone/>
            </a:pPr>
            <a:r>
              <a:rPr lang="en-US"/>
              <a:t>The equal sign is an operator that sits in the middle of the variable and what it values. This shows that equal they equal each other</a:t>
            </a:r>
            <a:r>
              <a:rPr lang="en-US" dirty="0"/>
              <a:t>.</a:t>
            </a:r>
          </a:p>
        </p:txBody>
      </p:sp>
      <p:graphicFrame>
        <p:nvGraphicFramePr>
          <p:cNvPr id="4" name="Diagram 4">
            <a:extLst>
              <a:ext uri="{FF2B5EF4-FFF2-40B4-BE49-F238E27FC236}">
                <a16:creationId xmlns:a16="http://schemas.microsoft.com/office/drawing/2014/main" id="{02B96CE1-B570-4ACC-BC38-27ADB5BF80EF}"/>
              </a:ext>
            </a:extLst>
          </p:cNvPr>
          <p:cNvGraphicFramePr/>
          <p:nvPr>
            <p:extLst>
              <p:ext uri="{D42A27DB-BD31-4B8C-83A1-F6EECF244321}">
                <p14:modId xmlns:p14="http://schemas.microsoft.com/office/powerpoint/2010/main" val="3326651306"/>
              </p:ext>
            </p:extLst>
          </p:nvPr>
        </p:nvGraphicFramePr>
        <p:xfrm>
          <a:off x="3881887" y="3152955"/>
          <a:ext cx="5851584"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3" name="Arrow: Up 62">
            <a:extLst>
              <a:ext uri="{FF2B5EF4-FFF2-40B4-BE49-F238E27FC236}">
                <a16:creationId xmlns:a16="http://schemas.microsoft.com/office/drawing/2014/main" id="{4D507799-4F1A-4574-8E1D-11143230A46C}"/>
              </a:ext>
            </a:extLst>
          </p:cNvPr>
          <p:cNvSpPr/>
          <p:nvPr/>
        </p:nvSpPr>
        <p:spPr>
          <a:xfrm rot="-180000">
            <a:off x="6555450" y="3486368"/>
            <a:ext cx="517584" cy="299049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Equals==</a:t>
            </a:r>
          </a:p>
        </p:txBody>
      </p:sp>
    </p:spTree>
    <p:extLst>
      <p:ext uri="{BB962C8B-B14F-4D97-AF65-F5344CB8AC3E}">
        <p14:creationId xmlns:p14="http://schemas.microsoft.com/office/powerpoint/2010/main" val="2510578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6627C-09F2-47F7-8295-C60ABE05D8E2}"/>
              </a:ext>
            </a:extLst>
          </p:cNvPr>
          <p:cNvSpPr>
            <a:spLocks noGrp="1"/>
          </p:cNvSpPr>
          <p:nvPr>
            <p:ph type="title"/>
          </p:nvPr>
        </p:nvSpPr>
        <p:spPr/>
        <p:txBody>
          <a:bodyPr/>
          <a:lstStyle/>
          <a:p>
            <a:r>
              <a:rPr lang="en-US" u="sng"/>
              <a:t>Exception</a:t>
            </a:r>
            <a:r>
              <a:rPr lang="en-US" dirty="0"/>
              <a:t> </a:t>
            </a:r>
          </a:p>
        </p:txBody>
      </p:sp>
      <p:sp>
        <p:nvSpPr>
          <p:cNvPr id="3" name="Content Placeholder 2">
            <a:extLst>
              <a:ext uri="{FF2B5EF4-FFF2-40B4-BE49-F238E27FC236}">
                <a16:creationId xmlns:a16="http://schemas.microsoft.com/office/drawing/2014/main" id="{020F0460-1ECB-41DD-B109-AD5242C5111E}"/>
              </a:ext>
            </a:extLst>
          </p:cNvPr>
          <p:cNvSpPr>
            <a:spLocks noGrp="1"/>
          </p:cNvSpPr>
          <p:nvPr>
            <p:ph idx="1"/>
          </p:nvPr>
        </p:nvSpPr>
        <p:spPr/>
        <p:txBody>
          <a:bodyPr vert="horz" lIns="91440" tIns="45720" rIns="91440" bIns="45720" rtlCol="0" anchor="t">
            <a:normAutofit/>
          </a:bodyPr>
          <a:lstStyle/>
          <a:p>
            <a:r>
              <a:rPr lang="en-US" dirty="0"/>
              <a:t>Exception is the event that happens while a program is executing and stops how it would normally function. </a:t>
            </a:r>
          </a:p>
        </p:txBody>
      </p:sp>
      <p:graphicFrame>
        <p:nvGraphicFramePr>
          <p:cNvPr id="267" name="Diagram 267">
            <a:extLst>
              <a:ext uri="{FF2B5EF4-FFF2-40B4-BE49-F238E27FC236}">
                <a16:creationId xmlns:a16="http://schemas.microsoft.com/office/drawing/2014/main" id="{1C4A9ECB-D9E3-4E98-BE45-7DB145A8DECD}"/>
              </a:ext>
            </a:extLst>
          </p:cNvPr>
          <p:cNvGraphicFramePr/>
          <p:nvPr>
            <p:extLst>
              <p:ext uri="{D42A27DB-BD31-4B8C-83A1-F6EECF244321}">
                <p14:modId xmlns:p14="http://schemas.microsoft.com/office/powerpoint/2010/main" val="1498081418"/>
              </p:ext>
            </p:extLst>
          </p:nvPr>
        </p:nvGraphicFramePr>
        <p:xfrm>
          <a:off x="3723736" y="2994803"/>
          <a:ext cx="4730150" cy="3441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6931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F39EA-6691-43BA-B303-127D5161940A}"/>
              </a:ext>
            </a:extLst>
          </p:cNvPr>
          <p:cNvSpPr>
            <a:spLocks noGrp="1"/>
          </p:cNvSpPr>
          <p:nvPr>
            <p:ph type="title"/>
          </p:nvPr>
        </p:nvSpPr>
        <p:spPr/>
        <p:txBody>
          <a:bodyPr/>
          <a:lstStyle/>
          <a:p>
            <a:r>
              <a:rPr lang="en-US" b="0" u="sng">
                <a:ea typeface="+mj-lt"/>
                <a:cs typeface="+mj-lt"/>
              </a:rPr>
              <a:t>Floating point</a:t>
            </a:r>
            <a:r>
              <a:rPr lang="en-US" b="0">
                <a:ea typeface="+mj-lt"/>
                <a:cs typeface="+mj-lt"/>
              </a:rPr>
              <a:t> </a:t>
            </a:r>
            <a:endParaRPr lang="en-US" b="0"/>
          </a:p>
        </p:txBody>
      </p:sp>
      <p:sp>
        <p:nvSpPr>
          <p:cNvPr id="3" name="Content Placeholder 2">
            <a:extLst>
              <a:ext uri="{FF2B5EF4-FFF2-40B4-BE49-F238E27FC236}">
                <a16:creationId xmlns:a16="http://schemas.microsoft.com/office/drawing/2014/main" id="{288DBEAF-6D22-45A1-ADAB-D102AA70D6BA}"/>
              </a:ext>
            </a:extLst>
          </p:cNvPr>
          <p:cNvSpPr>
            <a:spLocks noGrp="1"/>
          </p:cNvSpPr>
          <p:nvPr>
            <p:ph idx="1"/>
          </p:nvPr>
        </p:nvSpPr>
        <p:spPr/>
        <p:txBody>
          <a:bodyPr vert="horz" lIns="91440" tIns="45720" rIns="91440" bIns="45720" rtlCol="0" anchor="t">
            <a:normAutofit/>
          </a:bodyPr>
          <a:lstStyle/>
          <a:p>
            <a:r>
              <a:rPr lang="en-US" dirty="0">
                <a:ea typeface="+mn-lt"/>
                <a:cs typeface="+mn-lt"/>
              </a:rPr>
              <a:t>Floating points are numbers that have fractional parts, this would be used when needing numbers that would include a decimal.</a:t>
            </a:r>
          </a:p>
        </p:txBody>
      </p:sp>
      <p:graphicFrame>
        <p:nvGraphicFramePr>
          <p:cNvPr id="4" name="Diagram 4">
            <a:extLst>
              <a:ext uri="{FF2B5EF4-FFF2-40B4-BE49-F238E27FC236}">
                <a16:creationId xmlns:a16="http://schemas.microsoft.com/office/drawing/2014/main" id="{B05B1429-9D8E-406B-9EA7-2C7F247699EE}"/>
              </a:ext>
            </a:extLst>
          </p:cNvPr>
          <p:cNvGraphicFramePr/>
          <p:nvPr>
            <p:extLst>
              <p:ext uri="{D42A27DB-BD31-4B8C-83A1-F6EECF244321}">
                <p14:modId xmlns:p14="http://schemas.microsoft.com/office/powerpoint/2010/main" val="3598892832"/>
              </p:ext>
            </p:extLst>
          </p:nvPr>
        </p:nvGraphicFramePr>
        <p:xfrm>
          <a:off x="4068792" y="2434087"/>
          <a:ext cx="4485736"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9517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5669F72C-E3FB-4C48-AEBD-AF7AC0D74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10">
            <a:extLst>
              <a:ext uri="{FF2B5EF4-FFF2-40B4-BE49-F238E27FC236}">
                <a16:creationId xmlns:a16="http://schemas.microsoft.com/office/drawing/2014/main" id="{5CA22715-D05D-465E-A9CB-5AD7BC6C9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4197"/>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DCABF0-2BF5-4A71-8748-BB629B6B7068}"/>
              </a:ext>
            </a:extLst>
          </p:cNvPr>
          <p:cNvSpPr>
            <a:spLocks noGrp="1"/>
          </p:cNvSpPr>
          <p:nvPr>
            <p:ph type="title"/>
          </p:nvPr>
        </p:nvSpPr>
        <p:spPr>
          <a:xfrm>
            <a:off x="1043180" y="2288987"/>
            <a:ext cx="4009639" cy="2283013"/>
          </a:xfrm>
        </p:spPr>
        <p:txBody>
          <a:bodyPr anchor="ctr">
            <a:normAutofit/>
          </a:bodyPr>
          <a:lstStyle/>
          <a:p>
            <a:pPr algn="ctr"/>
            <a:r>
              <a:rPr lang="en-US" b="0" u="sng">
                <a:solidFill>
                  <a:schemeClr val="bg1"/>
                </a:solidFill>
                <a:ea typeface="+mj-lt"/>
                <a:cs typeface="+mj-lt"/>
              </a:rPr>
              <a:t>Keyword </a:t>
            </a:r>
            <a:endParaRPr lang="en-US" b="0">
              <a:solidFill>
                <a:schemeClr val="bg1"/>
              </a:solidFill>
            </a:endParaRPr>
          </a:p>
        </p:txBody>
      </p:sp>
      <p:sp>
        <p:nvSpPr>
          <p:cNvPr id="3" name="Content Placeholder 2">
            <a:extLst>
              <a:ext uri="{FF2B5EF4-FFF2-40B4-BE49-F238E27FC236}">
                <a16:creationId xmlns:a16="http://schemas.microsoft.com/office/drawing/2014/main" id="{EDD78375-8EDE-4A16-8E6D-AD53D09F7DA5}"/>
              </a:ext>
            </a:extLst>
          </p:cNvPr>
          <p:cNvSpPr>
            <a:spLocks noGrp="1"/>
          </p:cNvSpPr>
          <p:nvPr>
            <p:ph idx="1"/>
          </p:nvPr>
        </p:nvSpPr>
        <p:spPr>
          <a:xfrm>
            <a:off x="4907134" y="0"/>
            <a:ext cx="6178878" cy="3810000"/>
          </a:xfrm>
        </p:spPr>
        <p:txBody>
          <a:bodyPr vert="horz" lIns="91440" tIns="45720" rIns="91440" bIns="45720" rtlCol="0" anchor="ctr">
            <a:normAutofit/>
          </a:bodyPr>
          <a:lstStyle/>
          <a:p>
            <a:pPr marL="0" indent="0">
              <a:buNone/>
            </a:pPr>
            <a:endParaRPr lang="en-US" dirty="0">
              <a:ea typeface="+mn-lt"/>
              <a:cs typeface="+mn-lt"/>
            </a:endParaRPr>
          </a:p>
          <a:p>
            <a:r>
              <a:rPr lang="en-US" b="1" dirty="0"/>
              <a:t>Keywords are different terms that  serves as a code key, so because java defines words they can be used as variable or class names.</a:t>
            </a:r>
          </a:p>
          <a:p>
            <a:endParaRPr lang="en-US" dirty="0"/>
          </a:p>
          <a:p>
            <a:endParaRPr lang="en-US" dirty="0"/>
          </a:p>
        </p:txBody>
      </p:sp>
      <p:pic>
        <p:nvPicPr>
          <p:cNvPr id="4" name="Picture 4" descr="Diagram&#10;&#10;Description automatically generated">
            <a:extLst>
              <a:ext uri="{FF2B5EF4-FFF2-40B4-BE49-F238E27FC236}">
                <a16:creationId xmlns:a16="http://schemas.microsoft.com/office/drawing/2014/main" id="{0C5875E8-AFD0-4713-A4DE-CFA628574AAC}"/>
              </a:ext>
            </a:extLst>
          </p:cNvPr>
          <p:cNvPicPr>
            <a:picLocks noChangeAspect="1"/>
          </p:cNvPicPr>
          <p:nvPr/>
        </p:nvPicPr>
        <p:blipFill>
          <a:blip r:embed="rId2"/>
          <a:stretch>
            <a:fillRect/>
          </a:stretch>
        </p:blipFill>
        <p:spPr>
          <a:xfrm>
            <a:off x="5366075" y="2181187"/>
            <a:ext cx="6473991" cy="3871680"/>
          </a:xfrm>
          <a:prstGeom prst="rect">
            <a:avLst/>
          </a:prstGeom>
        </p:spPr>
      </p:pic>
    </p:spTree>
    <p:extLst>
      <p:ext uri="{BB962C8B-B14F-4D97-AF65-F5344CB8AC3E}">
        <p14:creationId xmlns:p14="http://schemas.microsoft.com/office/powerpoint/2010/main" val="948052973"/>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1">
            <a:extLst>
              <a:ext uri="{FF2B5EF4-FFF2-40B4-BE49-F238E27FC236}">
                <a16:creationId xmlns:a16="http://schemas.microsoft.com/office/drawing/2014/main" id="{E7218290-08E7-4AB8-8549-F625B01F0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8D2D6E-C7C7-43F3-BE3D-ABB6FA67481E}"/>
              </a:ext>
            </a:extLst>
          </p:cNvPr>
          <p:cNvSpPr>
            <a:spLocks noGrp="1"/>
          </p:cNvSpPr>
          <p:nvPr>
            <p:ph type="title"/>
          </p:nvPr>
        </p:nvSpPr>
        <p:spPr>
          <a:xfrm>
            <a:off x="1104897" y="762001"/>
            <a:ext cx="5333365" cy="1141004"/>
          </a:xfrm>
        </p:spPr>
        <p:txBody>
          <a:bodyPr>
            <a:normAutofit/>
          </a:bodyPr>
          <a:lstStyle/>
          <a:p>
            <a:r>
              <a:rPr lang="en-US" b="0" u="sng">
                <a:ea typeface="+mj-lt"/>
                <a:cs typeface="+mj-lt"/>
              </a:rPr>
              <a:t>Literal</a:t>
            </a:r>
            <a:r>
              <a:rPr lang="en-US" b="0" dirty="0">
                <a:ea typeface="+mj-lt"/>
                <a:cs typeface="+mj-lt"/>
              </a:rPr>
              <a:t> </a:t>
            </a:r>
            <a:endParaRPr lang="en-US" dirty="0"/>
          </a:p>
        </p:txBody>
      </p:sp>
      <p:sp>
        <p:nvSpPr>
          <p:cNvPr id="3" name="Content Placeholder 2">
            <a:extLst>
              <a:ext uri="{FF2B5EF4-FFF2-40B4-BE49-F238E27FC236}">
                <a16:creationId xmlns:a16="http://schemas.microsoft.com/office/drawing/2014/main" id="{F5DB7122-A917-46D1-848D-98DA0DA14B44}"/>
              </a:ext>
            </a:extLst>
          </p:cNvPr>
          <p:cNvSpPr>
            <a:spLocks noGrp="1"/>
          </p:cNvSpPr>
          <p:nvPr>
            <p:ph idx="1"/>
          </p:nvPr>
        </p:nvSpPr>
        <p:spPr>
          <a:xfrm>
            <a:off x="1104897" y="2259698"/>
            <a:ext cx="4991103" cy="3836301"/>
          </a:xfrm>
        </p:spPr>
        <p:txBody>
          <a:bodyPr vert="horz" lIns="91440" tIns="45720" rIns="91440" bIns="45720" rtlCol="0">
            <a:normAutofit/>
          </a:bodyPr>
          <a:lstStyle/>
          <a:p>
            <a:pPr marL="0" indent="0">
              <a:buNone/>
            </a:pPr>
            <a:r>
              <a:rPr lang="en-US" dirty="0"/>
              <a:t>This could represent numeric, char, string, and </a:t>
            </a:r>
            <a:r>
              <a:rPr lang="en-US"/>
              <a:t>boolean</a:t>
            </a:r>
            <a:r>
              <a:rPr lang="en-US" dirty="0"/>
              <a:t>.  This is just an expression of certain values in a program.</a:t>
            </a:r>
          </a:p>
          <a:p>
            <a:pPr marL="0" indent="0">
              <a:buNone/>
            </a:pPr>
            <a:endParaRPr lang="en-US" dirty="0"/>
          </a:p>
        </p:txBody>
      </p:sp>
      <p:sp>
        <p:nvSpPr>
          <p:cNvPr id="13" name="Oval 13">
            <a:extLst>
              <a:ext uri="{FF2B5EF4-FFF2-40B4-BE49-F238E27FC236}">
                <a16:creationId xmlns:a16="http://schemas.microsoft.com/office/drawing/2014/main" id="{CE9A9457-874F-4EEB-BF07-9CEA561C11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9965" y="1114197"/>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1375C49C-F543-4FE0-9306-D39D4285D534}"/>
              </a:ext>
            </a:extLst>
          </p:cNvPr>
          <p:cNvPicPr>
            <a:picLocks noChangeAspect="1"/>
          </p:cNvPicPr>
          <p:nvPr/>
        </p:nvPicPr>
        <p:blipFill rotWithShape="1">
          <a:blip r:embed="rId2"/>
          <a:srcRect l="25984" r="17766"/>
          <a:stretch/>
        </p:blipFill>
        <p:spPr>
          <a:xfrm>
            <a:off x="7416075" y="1890308"/>
            <a:ext cx="3077384" cy="3077384"/>
          </a:xfrm>
          <a:prstGeom prst="rect">
            <a:avLst/>
          </a:prstGeom>
        </p:spPr>
      </p:pic>
    </p:spTree>
    <p:extLst>
      <p:ext uri="{BB962C8B-B14F-4D97-AF65-F5344CB8AC3E}">
        <p14:creationId xmlns:p14="http://schemas.microsoft.com/office/powerpoint/2010/main" val="3585719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7218290-08E7-4AB8-8549-F625B01F0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2F3266-F1DB-4905-85FB-3D55B435B10F}"/>
              </a:ext>
            </a:extLst>
          </p:cNvPr>
          <p:cNvSpPr>
            <a:spLocks noGrp="1"/>
          </p:cNvSpPr>
          <p:nvPr>
            <p:ph type="title"/>
          </p:nvPr>
        </p:nvSpPr>
        <p:spPr>
          <a:xfrm>
            <a:off x="1104897" y="762001"/>
            <a:ext cx="5333365" cy="1141004"/>
          </a:xfrm>
        </p:spPr>
        <p:txBody>
          <a:bodyPr>
            <a:normAutofit/>
          </a:bodyPr>
          <a:lstStyle/>
          <a:p>
            <a:r>
              <a:rPr lang="en-US" u="sng"/>
              <a:t>Abstract Data Type/Definition</a:t>
            </a:r>
          </a:p>
        </p:txBody>
      </p:sp>
      <p:sp>
        <p:nvSpPr>
          <p:cNvPr id="3" name="Content Placeholder 2">
            <a:extLst>
              <a:ext uri="{FF2B5EF4-FFF2-40B4-BE49-F238E27FC236}">
                <a16:creationId xmlns:a16="http://schemas.microsoft.com/office/drawing/2014/main" id="{AD1A57C1-A710-466D-9CFD-A0F7255D3BBA}"/>
              </a:ext>
            </a:extLst>
          </p:cNvPr>
          <p:cNvSpPr>
            <a:spLocks noGrp="1"/>
          </p:cNvSpPr>
          <p:nvPr>
            <p:ph idx="1"/>
          </p:nvPr>
        </p:nvSpPr>
        <p:spPr>
          <a:xfrm>
            <a:off x="1104897" y="2259698"/>
            <a:ext cx="4991103" cy="3836301"/>
          </a:xfrm>
        </p:spPr>
        <p:txBody>
          <a:bodyPr vert="horz" lIns="91440" tIns="45720" rIns="91440" bIns="45720" rtlCol="0" anchor="t">
            <a:normAutofit/>
          </a:bodyPr>
          <a:lstStyle/>
          <a:p>
            <a:pPr marL="0" indent="0">
              <a:buNone/>
            </a:pPr>
            <a:r>
              <a:rPr lang="en-US"/>
              <a:t>A type of class that defines specific types of </a:t>
            </a:r>
            <a:r>
              <a:rPr lang="en-US" dirty="0"/>
              <a:t>values that can include list, and stacks. </a:t>
            </a:r>
          </a:p>
          <a:p>
            <a:pPr marL="0" indent="0">
              <a:buNone/>
            </a:pPr>
            <a:endParaRPr lang="en-US" dirty="0"/>
          </a:p>
        </p:txBody>
      </p:sp>
      <p:sp>
        <p:nvSpPr>
          <p:cNvPr id="11" name="Oval 10">
            <a:extLst>
              <a:ext uri="{FF2B5EF4-FFF2-40B4-BE49-F238E27FC236}">
                <a16:creationId xmlns:a16="http://schemas.microsoft.com/office/drawing/2014/main" id="{CE9A9457-874F-4EEB-BF07-9CEA561C11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9965" y="1114197"/>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5E345DC4-AB4B-43AB-8201-D5E38AC513AE}"/>
              </a:ext>
            </a:extLst>
          </p:cNvPr>
          <p:cNvPicPr>
            <a:picLocks noChangeAspect="1"/>
          </p:cNvPicPr>
          <p:nvPr/>
        </p:nvPicPr>
        <p:blipFill>
          <a:blip r:embed="rId2"/>
          <a:stretch>
            <a:fillRect/>
          </a:stretch>
        </p:blipFill>
        <p:spPr>
          <a:xfrm>
            <a:off x="7341630" y="2497413"/>
            <a:ext cx="3226275" cy="1863173"/>
          </a:xfrm>
          <a:prstGeom prst="rect">
            <a:avLst/>
          </a:prstGeom>
        </p:spPr>
      </p:pic>
    </p:spTree>
    <p:extLst>
      <p:ext uri="{BB962C8B-B14F-4D97-AF65-F5344CB8AC3E}">
        <p14:creationId xmlns:p14="http://schemas.microsoft.com/office/powerpoint/2010/main" val="3792867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5F0A-2F33-4271-8ABF-33A984B04E12}"/>
              </a:ext>
            </a:extLst>
          </p:cNvPr>
          <p:cNvSpPr>
            <a:spLocks noGrp="1"/>
          </p:cNvSpPr>
          <p:nvPr>
            <p:ph type="title"/>
          </p:nvPr>
        </p:nvSpPr>
        <p:spPr/>
        <p:txBody>
          <a:bodyPr/>
          <a:lstStyle/>
          <a:p>
            <a:r>
              <a:rPr lang="en-US" u="sng"/>
              <a:t>Logic error /definition</a:t>
            </a:r>
          </a:p>
        </p:txBody>
      </p:sp>
      <p:sp>
        <p:nvSpPr>
          <p:cNvPr id="3" name="Content Placeholder 2">
            <a:extLst>
              <a:ext uri="{FF2B5EF4-FFF2-40B4-BE49-F238E27FC236}">
                <a16:creationId xmlns:a16="http://schemas.microsoft.com/office/drawing/2014/main" id="{D603C41B-FD18-4790-9444-6D07693AAF67}"/>
              </a:ext>
            </a:extLst>
          </p:cNvPr>
          <p:cNvSpPr>
            <a:spLocks noGrp="1"/>
          </p:cNvSpPr>
          <p:nvPr>
            <p:ph idx="1"/>
          </p:nvPr>
        </p:nvSpPr>
        <p:spPr/>
        <p:txBody>
          <a:bodyPr vert="horz" lIns="91440" tIns="45720" rIns="91440" bIns="45720" rtlCol="0" anchor="t">
            <a:normAutofit/>
          </a:bodyPr>
          <a:lstStyle/>
          <a:p>
            <a:pPr marL="0" indent="0">
              <a:buNone/>
            </a:pPr>
            <a:r>
              <a:rPr lang="en-US" dirty="0"/>
              <a:t>A logic error ,is known as a bug which happens when your software operates and take actions incorrectly.</a:t>
            </a:r>
          </a:p>
          <a:p>
            <a:pPr marL="0" indent="0">
              <a:buNone/>
            </a:pPr>
            <a:endParaRPr lang="en-US" dirty="0"/>
          </a:p>
        </p:txBody>
      </p:sp>
      <p:pic>
        <p:nvPicPr>
          <p:cNvPr id="4" name="Picture 4" descr="Text&#10;&#10;Description automatically generated">
            <a:extLst>
              <a:ext uri="{FF2B5EF4-FFF2-40B4-BE49-F238E27FC236}">
                <a16:creationId xmlns:a16="http://schemas.microsoft.com/office/drawing/2014/main" id="{64CEE229-7427-4E50-A63D-6FAE5AB1E668}"/>
              </a:ext>
            </a:extLst>
          </p:cNvPr>
          <p:cNvPicPr>
            <a:picLocks noChangeAspect="1"/>
          </p:cNvPicPr>
          <p:nvPr/>
        </p:nvPicPr>
        <p:blipFill>
          <a:blip r:embed="rId2"/>
          <a:stretch>
            <a:fillRect/>
          </a:stretch>
        </p:blipFill>
        <p:spPr>
          <a:xfrm>
            <a:off x="4609381" y="3114341"/>
            <a:ext cx="6955766" cy="2987204"/>
          </a:xfrm>
          <a:prstGeom prst="rect">
            <a:avLst/>
          </a:prstGeom>
        </p:spPr>
      </p:pic>
    </p:spTree>
    <p:extLst>
      <p:ext uri="{BB962C8B-B14F-4D97-AF65-F5344CB8AC3E}">
        <p14:creationId xmlns:p14="http://schemas.microsoft.com/office/powerpoint/2010/main" val="3398997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D979F-B16C-4886-9AFE-ACC075E37328}"/>
              </a:ext>
            </a:extLst>
          </p:cNvPr>
          <p:cNvSpPr>
            <a:spLocks noGrp="1"/>
          </p:cNvSpPr>
          <p:nvPr>
            <p:ph type="title"/>
          </p:nvPr>
        </p:nvSpPr>
        <p:spPr/>
        <p:txBody>
          <a:bodyPr/>
          <a:lstStyle/>
          <a:p>
            <a:r>
              <a:rPr lang="en-US" b="0" u="sng" dirty="0">
                <a:ea typeface="+mj-lt"/>
                <a:cs typeface="+mj-lt"/>
              </a:rPr>
              <a:t>21. Modulus division &amp; 22.Modulus/ definition</a:t>
            </a:r>
            <a:endParaRPr lang="en-US" b="0" u="sng" dirty="0"/>
          </a:p>
        </p:txBody>
      </p:sp>
      <p:sp>
        <p:nvSpPr>
          <p:cNvPr id="3" name="Content Placeholder 2">
            <a:extLst>
              <a:ext uri="{FF2B5EF4-FFF2-40B4-BE49-F238E27FC236}">
                <a16:creationId xmlns:a16="http://schemas.microsoft.com/office/drawing/2014/main" id="{493FA01E-1CCD-49D5-822D-E884F7BBBDF2}"/>
              </a:ext>
            </a:extLst>
          </p:cNvPr>
          <p:cNvSpPr>
            <a:spLocks noGrp="1"/>
          </p:cNvSpPr>
          <p:nvPr>
            <p:ph idx="1"/>
          </p:nvPr>
        </p:nvSpPr>
        <p:spPr/>
        <p:txBody>
          <a:bodyPr vert="horz" lIns="91440" tIns="45720" rIns="91440" bIns="45720" rtlCol="0" anchor="t">
            <a:normAutofit/>
          </a:bodyPr>
          <a:lstStyle/>
          <a:p>
            <a:r>
              <a:rPr lang="en-US" dirty="0"/>
              <a:t>After division the modulus or remainder will provide the remaining of the two numbers.</a:t>
            </a:r>
          </a:p>
        </p:txBody>
      </p:sp>
      <p:graphicFrame>
        <p:nvGraphicFramePr>
          <p:cNvPr id="35" name="Diagram 35">
            <a:extLst>
              <a:ext uri="{FF2B5EF4-FFF2-40B4-BE49-F238E27FC236}">
                <a16:creationId xmlns:a16="http://schemas.microsoft.com/office/drawing/2014/main" id="{1C1F1BA6-D2D5-4851-8910-D2F52A710498}"/>
              </a:ext>
            </a:extLst>
          </p:cNvPr>
          <p:cNvGraphicFramePr/>
          <p:nvPr>
            <p:extLst>
              <p:ext uri="{D42A27DB-BD31-4B8C-83A1-F6EECF244321}">
                <p14:modId xmlns:p14="http://schemas.microsoft.com/office/powerpoint/2010/main" val="2451641053"/>
              </p:ext>
            </p:extLst>
          </p:nvPr>
        </p:nvGraphicFramePr>
        <p:xfrm>
          <a:off x="4687019" y="2836653"/>
          <a:ext cx="45720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0536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5037D-6ED0-4D99-BD35-91C34DB2A246}"/>
              </a:ext>
            </a:extLst>
          </p:cNvPr>
          <p:cNvSpPr>
            <a:spLocks noGrp="1"/>
          </p:cNvSpPr>
          <p:nvPr>
            <p:ph type="title"/>
          </p:nvPr>
        </p:nvSpPr>
        <p:spPr/>
        <p:txBody>
          <a:bodyPr/>
          <a:lstStyle/>
          <a:p>
            <a:r>
              <a:rPr lang="en-US" b="0" u="sng">
                <a:ea typeface="+mj-lt"/>
                <a:cs typeface="+mj-lt"/>
              </a:rPr>
              <a:t>Object</a:t>
            </a:r>
            <a:r>
              <a:rPr lang="en-US" b="0" dirty="0">
                <a:ea typeface="+mj-lt"/>
                <a:cs typeface="+mj-lt"/>
              </a:rPr>
              <a:t> </a:t>
            </a:r>
            <a:endParaRPr lang="en-US" b="0" dirty="0"/>
          </a:p>
        </p:txBody>
      </p:sp>
      <p:sp>
        <p:nvSpPr>
          <p:cNvPr id="3" name="Content Placeholder 2">
            <a:extLst>
              <a:ext uri="{FF2B5EF4-FFF2-40B4-BE49-F238E27FC236}">
                <a16:creationId xmlns:a16="http://schemas.microsoft.com/office/drawing/2014/main" id="{5948D4CD-740E-4193-A4A0-45A980E3DFBD}"/>
              </a:ext>
            </a:extLst>
          </p:cNvPr>
          <p:cNvSpPr>
            <a:spLocks noGrp="1"/>
          </p:cNvSpPr>
          <p:nvPr>
            <p:ph idx="1"/>
          </p:nvPr>
        </p:nvSpPr>
        <p:spPr/>
        <p:txBody>
          <a:bodyPr vert="horz" lIns="91440" tIns="45720" rIns="91440" bIns="45720" rtlCol="0" anchor="t">
            <a:normAutofit/>
          </a:bodyPr>
          <a:lstStyle/>
          <a:p>
            <a:r>
              <a:rPr lang="en-US" dirty="0"/>
              <a:t>Using class, creates objects that represents sets of properties or methods of one type.</a:t>
            </a:r>
          </a:p>
        </p:txBody>
      </p:sp>
      <p:graphicFrame>
        <p:nvGraphicFramePr>
          <p:cNvPr id="4" name="Diagram 4">
            <a:extLst>
              <a:ext uri="{FF2B5EF4-FFF2-40B4-BE49-F238E27FC236}">
                <a16:creationId xmlns:a16="http://schemas.microsoft.com/office/drawing/2014/main" id="{909B4968-7D48-44DE-AC30-5833221EE36B}"/>
              </a:ext>
            </a:extLst>
          </p:cNvPr>
          <p:cNvGraphicFramePr/>
          <p:nvPr>
            <p:extLst>
              <p:ext uri="{D42A27DB-BD31-4B8C-83A1-F6EECF244321}">
                <p14:modId xmlns:p14="http://schemas.microsoft.com/office/powerpoint/2010/main" val="914775225"/>
              </p:ext>
            </p:extLst>
          </p:nvPr>
        </p:nvGraphicFramePr>
        <p:xfrm>
          <a:off x="4442604" y="2994804"/>
          <a:ext cx="45720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4723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3966A-0B00-4AE2-8E81-A0EBD6D04C69}"/>
              </a:ext>
            </a:extLst>
          </p:cNvPr>
          <p:cNvSpPr>
            <a:spLocks noGrp="1"/>
          </p:cNvSpPr>
          <p:nvPr>
            <p:ph type="title"/>
          </p:nvPr>
        </p:nvSpPr>
        <p:spPr/>
        <p:txBody>
          <a:bodyPr/>
          <a:lstStyle/>
          <a:p>
            <a:r>
              <a:rPr lang="en-US" b="0" u="sng">
                <a:ea typeface="+mj-lt"/>
                <a:cs typeface="+mj-lt"/>
              </a:rPr>
              <a:t>Operator precedence </a:t>
            </a:r>
            <a:endParaRPr lang="en-US" b="0"/>
          </a:p>
        </p:txBody>
      </p:sp>
      <p:sp>
        <p:nvSpPr>
          <p:cNvPr id="3" name="Content Placeholder 2">
            <a:extLst>
              <a:ext uri="{FF2B5EF4-FFF2-40B4-BE49-F238E27FC236}">
                <a16:creationId xmlns:a16="http://schemas.microsoft.com/office/drawing/2014/main" id="{22ACF846-961F-45B3-9223-25792F897CBB}"/>
              </a:ext>
            </a:extLst>
          </p:cNvPr>
          <p:cNvSpPr>
            <a:spLocks noGrp="1"/>
          </p:cNvSpPr>
          <p:nvPr>
            <p:ph idx="1"/>
          </p:nvPr>
        </p:nvSpPr>
        <p:spPr/>
        <p:txBody>
          <a:bodyPr vert="horz" lIns="91440" tIns="45720" rIns="91440" bIns="45720" rtlCol="0" anchor="t">
            <a:normAutofit/>
          </a:bodyPr>
          <a:lstStyle/>
          <a:p>
            <a:r>
              <a:rPr lang="en-US" dirty="0">
                <a:ea typeface="+mn-lt"/>
                <a:cs typeface="+mn-lt"/>
              </a:rPr>
              <a:t>This is the order in which the operators in an expression are evaluated is determined by an operator precedence.</a:t>
            </a:r>
          </a:p>
        </p:txBody>
      </p:sp>
      <p:graphicFrame>
        <p:nvGraphicFramePr>
          <p:cNvPr id="4" name="Diagram 4">
            <a:extLst>
              <a:ext uri="{FF2B5EF4-FFF2-40B4-BE49-F238E27FC236}">
                <a16:creationId xmlns:a16="http://schemas.microsoft.com/office/drawing/2014/main" id="{B02DC80C-EF10-4C99-9815-93D336A01F56}"/>
              </a:ext>
            </a:extLst>
          </p:cNvPr>
          <p:cNvGraphicFramePr/>
          <p:nvPr>
            <p:extLst>
              <p:ext uri="{D42A27DB-BD31-4B8C-83A1-F6EECF244321}">
                <p14:modId xmlns:p14="http://schemas.microsoft.com/office/powerpoint/2010/main" val="3177552297"/>
              </p:ext>
            </p:extLst>
          </p:nvPr>
        </p:nvGraphicFramePr>
        <p:xfrm>
          <a:off x="6814868" y="3325483"/>
          <a:ext cx="45720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0255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534ED-2541-4ED6-9BEE-1BC2F1B32606}"/>
              </a:ext>
            </a:extLst>
          </p:cNvPr>
          <p:cNvSpPr>
            <a:spLocks noGrp="1"/>
          </p:cNvSpPr>
          <p:nvPr>
            <p:ph type="title"/>
          </p:nvPr>
        </p:nvSpPr>
        <p:spPr/>
        <p:txBody>
          <a:bodyPr/>
          <a:lstStyle/>
          <a:p>
            <a:r>
              <a:rPr lang="en-US" b="0" u="sng">
                <a:ea typeface="+mj-lt"/>
                <a:cs typeface="+mj-lt"/>
              </a:rPr>
              <a:t>Operator</a:t>
            </a:r>
            <a:endParaRPr lang="en-US" b="0" u="sng"/>
          </a:p>
        </p:txBody>
      </p:sp>
      <p:sp>
        <p:nvSpPr>
          <p:cNvPr id="3" name="Content Placeholder 2">
            <a:extLst>
              <a:ext uri="{FF2B5EF4-FFF2-40B4-BE49-F238E27FC236}">
                <a16:creationId xmlns:a16="http://schemas.microsoft.com/office/drawing/2014/main" id="{478D0F13-0440-4434-B623-32C3A894337B}"/>
              </a:ext>
            </a:extLst>
          </p:cNvPr>
          <p:cNvSpPr>
            <a:spLocks noGrp="1"/>
          </p:cNvSpPr>
          <p:nvPr>
            <p:ph idx="1"/>
          </p:nvPr>
        </p:nvSpPr>
        <p:spPr/>
        <p:txBody>
          <a:bodyPr vert="horz" lIns="91440" tIns="45720" rIns="91440" bIns="45720" rtlCol="0" anchor="t">
            <a:normAutofit/>
          </a:bodyPr>
          <a:lstStyle/>
          <a:p>
            <a:r>
              <a:rPr lang="en-US" dirty="0"/>
              <a:t>Operators are </a:t>
            </a:r>
            <a:r>
              <a:rPr lang="en-US"/>
              <a:t>mathematical</a:t>
            </a:r>
            <a:r>
              <a:rPr lang="en-US" dirty="0"/>
              <a:t> symbols used to preform operations like addition, division, etc.</a:t>
            </a:r>
          </a:p>
        </p:txBody>
      </p:sp>
      <p:graphicFrame>
        <p:nvGraphicFramePr>
          <p:cNvPr id="4" name="Diagram 4">
            <a:extLst>
              <a:ext uri="{FF2B5EF4-FFF2-40B4-BE49-F238E27FC236}">
                <a16:creationId xmlns:a16="http://schemas.microsoft.com/office/drawing/2014/main" id="{E25D39F2-D018-43D0-9734-ABB53DFCA632}"/>
              </a:ext>
            </a:extLst>
          </p:cNvPr>
          <p:cNvGraphicFramePr/>
          <p:nvPr>
            <p:extLst>
              <p:ext uri="{D42A27DB-BD31-4B8C-83A1-F6EECF244321}">
                <p14:modId xmlns:p14="http://schemas.microsoft.com/office/powerpoint/2010/main" val="492672970"/>
              </p:ext>
            </p:extLst>
          </p:nvPr>
        </p:nvGraphicFramePr>
        <p:xfrm>
          <a:off x="4859547" y="2922917"/>
          <a:ext cx="45720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1259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FEBBA-2773-41D1-AD59-F5849A039186}"/>
              </a:ext>
            </a:extLst>
          </p:cNvPr>
          <p:cNvSpPr>
            <a:spLocks noGrp="1"/>
          </p:cNvSpPr>
          <p:nvPr>
            <p:ph type="title"/>
          </p:nvPr>
        </p:nvSpPr>
        <p:spPr/>
        <p:txBody>
          <a:bodyPr/>
          <a:lstStyle/>
          <a:p>
            <a:r>
              <a:rPr lang="en-US" b="0" u="sng" dirty="0">
                <a:ea typeface="+mj-lt"/>
                <a:cs typeface="+mj-lt"/>
              </a:rPr>
              <a:t>Arithmetic exception </a:t>
            </a:r>
            <a:endParaRPr lang="en-US" u="sng" dirty="0"/>
          </a:p>
        </p:txBody>
      </p:sp>
      <p:sp>
        <p:nvSpPr>
          <p:cNvPr id="3" name="Content Placeholder 2">
            <a:extLst>
              <a:ext uri="{FF2B5EF4-FFF2-40B4-BE49-F238E27FC236}">
                <a16:creationId xmlns:a16="http://schemas.microsoft.com/office/drawing/2014/main" id="{9BDF3DBA-69B5-4614-9560-FE68A39C81FB}"/>
              </a:ext>
            </a:extLst>
          </p:cNvPr>
          <p:cNvSpPr>
            <a:spLocks noGrp="1"/>
          </p:cNvSpPr>
          <p:nvPr>
            <p:ph idx="1"/>
          </p:nvPr>
        </p:nvSpPr>
        <p:spPr/>
        <p:txBody>
          <a:bodyPr vert="horz" lIns="91440" tIns="45720" rIns="91440" bIns="45720" rtlCol="0" anchor="t">
            <a:normAutofit/>
          </a:bodyPr>
          <a:lstStyle/>
          <a:p>
            <a:r>
              <a:rPr lang="en-US" dirty="0">
                <a:ea typeface="+mn-lt"/>
                <a:cs typeface="+mn-lt"/>
              </a:rPr>
              <a:t> When attempts are made by diving two numbers and the denominator is zero </a:t>
            </a:r>
          </a:p>
          <a:p>
            <a:endParaRPr lang="en-US" dirty="0"/>
          </a:p>
          <a:p>
            <a:endParaRPr lang="en-US" dirty="0"/>
          </a:p>
        </p:txBody>
      </p:sp>
      <p:pic>
        <p:nvPicPr>
          <p:cNvPr id="4" name="Picture 4" descr="Diagram&#10;&#10;Description automatically generated">
            <a:extLst>
              <a:ext uri="{FF2B5EF4-FFF2-40B4-BE49-F238E27FC236}">
                <a16:creationId xmlns:a16="http://schemas.microsoft.com/office/drawing/2014/main" id="{D176F228-1F86-49C8-899F-6BED262FF0C3}"/>
              </a:ext>
            </a:extLst>
          </p:cNvPr>
          <p:cNvPicPr>
            <a:picLocks noChangeAspect="1"/>
          </p:cNvPicPr>
          <p:nvPr/>
        </p:nvPicPr>
        <p:blipFill>
          <a:blip r:embed="rId2"/>
          <a:stretch>
            <a:fillRect/>
          </a:stretch>
        </p:blipFill>
        <p:spPr>
          <a:xfrm>
            <a:off x="6866627" y="2998286"/>
            <a:ext cx="4756029" cy="2529201"/>
          </a:xfrm>
          <a:prstGeom prst="rect">
            <a:avLst/>
          </a:prstGeom>
        </p:spPr>
      </p:pic>
      <p:pic>
        <p:nvPicPr>
          <p:cNvPr id="5" name="Picture 5" descr="A picture containing text, sign&#10;&#10;Description automatically generated">
            <a:extLst>
              <a:ext uri="{FF2B5EF4-FFF2-40B4-BE49-F238E27FC236}">
                <a16:creationId xmlns:a16="http://schemas.microsoft.com/office/drawing/2014/main" id="{E9F57D98-DB69-491C-9572-E2D8A0A63C84}"/>
              </a:ext>
            </a:extLst>
          </p:cNvPr>
          <p:cNvPicPr>
            <a:picLocks noChangeAspect="1"/>
          </p:cNvPicPr>
          <p:nvPr/>
        </p:nvPicPr>
        <p:blipFill>
          <a:blip r:embed="rId3"/>
          <a:stretch>
            <a:fillRect/>
          </a:stretch>
        </p:blipFill>
        <p:spPr>
          <a:xfrm>
            <a:off x="425570" y="3731883"/>
            <a:ext cx="5633049" cy="2701026"/>
          </a:xfrm>
          <a:prstGeom prst="rect">
            <a:avLst/>
          </a:prstGeom>
        </p:spPr>
      </p:pic>
    </p:spTree>
    <p:extLst>
      <p:ext uri="{BB962C8B-B14F-4D97-AF65-F5344CB8AC3E}">
        <p14:creationId xmlns:p14="http://schemas.microsoft.com/office/powerpoint/2010/main" val="4175661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43265-A217-4296-8413-EBE25CE8B5C1}"/>
              </a:ext>
            </a:extLst>
          </p:cNvPr>
          <p:cNvSpPr>
            <a:spLocks noGrp="1"/>
          </p:cNvSpPr>
          <p:nvPr>
            <p:ph type="title"/>
          </p:nvPr>
        </p:nvSpPr>
        <p:spPr/>
        <p:txBody>
          <a:bodyPr/>
          <a:lstStyle/>
          <a:p>
            <a:r>
              <a:rPr lang="en-US" b="0" u="sng">
                <a:ea typeface="+mj-lt"/>
                <a:cs typeface="+mj-lt"/>
              </a:rPr>
              <a:t>Assignment statement </a:t>
            </a:r>
            <a:endParaRPr lang="en-US" b="0" u="sng"/>
          </a:p>
        </p:txBody>
      </p:sp>
      <p:sp>
        <p:nvSpPr>
          <p:cNvPr id="3" name="Content Placeholder 2">
            <a:extLst>
              <a:ext uri="{FF2B5EF4-FFF2-40B4-BE49-F238E27FC236}">
                <a16:creationId xmlns:a16="http://schemas.microsoft.com/office/drawing/2014/main" id="{5A9FB8B6-D7B3-4C16-BB7C-3D0928286AB7}"/>
              </a:ext>
            </a:extLst>
          </p:cNvPr>
          <p:cNvSpPr>
            <a:spLocks noGrp="1"/>
          </p:cNvSpPr>
          <p:nvPr>
            <p:ph idx="1"/>
          </p:nvPr>
        </p:nvSpPr>
        <p:spPr/>
        <p:txBody>
          <a:bodyPr vert="horz" lIns="91440" tIns="45720" rIns="91440" bIns="45720" rtlCol="0" anchor="t">
            <a:normAutofit/>
          </a:bodyPr>
          <a:lstStyle/>
          <a:p>
            <a:pPr marL="0" indent="0">
              <a:buNone/>
            </a:pPr>
            <a:r>
              <a:rPr lang="en-US" dirty="0"/>
              <a:t>This is an expression that evaluates a value that is assigned to a variable but only on the left side of the assignment operator. Where are the value of the expression ends up on the right side of the operator.</a:t>
            </a:r>
          </a:p>
          <a:p>
            <a:pPr marL="0" indent="0">
              <a:buNone/>
            </a:pPr>
            <a:endParaRPr lang="en-US" dirty="0"/>
          </a:p>
          <a:p>
            <a:endParaRPr lang="en-US" dirty="0"/>
          </a:p>
        </p:txBody>
      </p:sp>
      <p:pic>
        <p:nvPicPr>
          <p:cNvPr id="4" name="Picture 4" descr="Diagram&#10;&#10;Description automatically generated">
            <a:extLst>
              <a:ext uri="{FF2B5EF4-FFF2-40B4-BE49-F238E27FC236}">
                <a16:creationId xmlns:a16="http://schemas.microsoft.com/office/drawing/2014/main" id="{3D205E64-B3EA-493E-9670-774A09E088EA}"/>
              </a:ext>
            </a:extLst>
          </p:cNvPr>
          <p:cNvPicPr>
            <a:picLocks noChangeAspect="1"/>
          </p:cNvPicPr>
          <p:nvPr/>
        </p:nvPicPr>
        <p:blipFill>
          <a:blip r:embed="rId2"/>
          <a:stretch>
            <a:fillRect/>
          </a:stretch>
        </p:blipFill>
        <p:spPr>
          <a:xfrm>
            <a:off x="5673306" y="3136540"/>
            <a:ext cx="4597879" cy="3359749"/>
          </a:xfrm>
          <a:prstGeom prst="rect">
            <a:avLst/>
          </a:prstGeom>
        </p:spPr>
      </p:pic>
    </p:spTree>
    <p:extLst>
      <p:ext uri="{BB962C8B-B14F-4D97-AF65-F5344CB8AC3E}">
        <p14:creationId xmlns:p14="http://schemas.microsoft.com/office/powerpoint/2010/main" val="2455896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7218290-08E7-4AB8-8549-F625B01F0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279D59-9B0B-4C17-A4BB-EDD6BF04532E}"/>
              </a:ext>
            </a:extLst>
          </p:cNvPr>
          <p:cNvSpPr>
            <a:spLocks noGrp="1"/>
          </p:cNvSpPr>
          <p:nvPr>
            <p:ph type="title"/>
          </p:nvPr>
        </p:nvSpPr>
        <p:spPr>
          <a:xfrm>
            <a:off x="1104897" y="762001"/>
            <a:ext cx="5333365" cy="1141004"/>
          </a:xfrm>
        </p:spPr>
        <p:txBody>
          <a:bodyPr>
            <a:normAutofit/>
          </a:bodyPr>
          <a:lstStyle/>
          <a:p>
            <a:r>
              <a:rPr lang="en-US" b="0" u="sng">
                <a:ea typeface="+mj-lt"/>
                <a:cs typeface="+mj-lt"/>
              </a:rPr>
              <a:t>Boolean/Definition</a:t>
            </a:r>
            <a:r>
              <a:rPr lang="en-US" b="0" dirty="0">
                <a:ea typeface="+mj-lt"/>
                <a:cs typeface="+mj-lt"/>
              </a:rPr>
              <a:t> </a:t>
            </a:r>
            <a:endParaRPr lang="en-US" b="0" dirty="0"/>
          </a:p>
        </p:txBody>
      </p:sp>
      <p:sp>
        <p:nvSpPr>
          <p:cNvPr id="3" name="Content Placeholder 2">
            <a:extLst>
              <a:ext uri="{FF2B5EF4-FFF2-40B4-BE49-F238E27FC236}">
                <a16:creationId xmlns:a16="http://schemas.microsoft.com/office/drawing/2014/main" id="{65BDAB9A-4CEB-4AD8-B908-409703A6BA00}"/>
              </a:ext>
            </a:extLst>
          </p:cNvPr>
          <p:cNvSpPr>
            <a:spLocks noGrp="1"/>
          </p:cNvSpPr>
          <p:nvPr>
            <p:ph idx="1"/>
          </p:nvPr>
        </p:nvSpPr>
        <p:spPr>
          <a:xfrm>
            <a:off x="1104897" y="2259698"/>
            <a:ext cx="4991103" cy="3836301"/>
          </a:xfrm>
        </p:spPr>
        <p:txBody>
          <a:bodyPr vert="horz" lIns="91440" tIns="45720" rIns="91440" bIns="45720" rtlCol="0" anchor="t">
            <a:normAutofit/>
          </a:bodyPr>
          <a:lstStyle/>
          <a:p>
            <a:pPr marL="0" indent="0">
              <a:buNone/>
            </a:pPr>
            <a:r>
              <a:rPr lang="en-US" dirty="0"/>
              <a:t>This is called a primitive data type, which is used </a:t>
            </a:r>
            <a:r>
              <a:rPr lang="en-US"/>
              <a:t>to store only 2 values, that can be either true or  false.</a:t>
            </a:r>
          </a:p>
        </p:txBody>
      </p:sp>
      <p:sp>
        <p:nvSpPr>
          <p:cNvPr id="11" name="Oval 10">
            <a:extLst>
              <a:ext uri="{FF2B5EF4-FFF2-40B4-BE49-F238E27FC236}">
                <a16:creationId xmlns:a16="http://schemas.microsoft.com/office/drawing/2014/main" id="{CE9A9457-874F-4EEB-BF07-9CEA561C11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9965" y="1114197"/>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BEA7119B-533A-44DE-8B62-D118BE2B8777}"/>
              </a:ext>
            </a:extLst>
          </p:cNvPr>
          <p:cNvPicPr>
            <a:picLocks noChangeAspect="1"/>
          </p:cNvPicPr>
          <p:nvPr/>
        </p:nvPicPr>
        <p:blipFill>
          <a:blip r:embed="rId2"/>
          <a:stretch>
            <a:fillRect/>
          </a:stretch>
        </p:blipFill>
        <p:spPr>
          <a:xfrm>
            <a:off x="7449967" y="1890308"/>
            <a:ext cx="3009600" cy="3077384"/>
          </a:xfrm>
          <a:prstGeom prst="rect">
            <a:avLst/>
          </a:prstGeom>
        </p:spPr>
      </p:pic>
      <p:graphicFrame>
        <p:nvGraphicFramePr>
          <p:cNvPr id="5" name="Diagram 5">
            <a:extLst>
              <a:ext uri="{FF2B5EF4-FFF2-40B4-BE49-F238E27FC236}">
                <a16:creationId xmlns:a16="http://schemas.microsoft.com/office/drawing/2014/main" id="{AF02A7F1-434A-4AE9-B5F2-5500097C4AC2}"/>
              </a:ext>
            </a:extLst>
          </p:cNvPr>
          <p:cNvGraphicFramePr/>
          <p:nvPr>
            <p:extLst>
              <p:ext uri="{D42A27DB-BD31-4B8C-83A1-F6EECF244321}">
                <p14:modId xmlns:p14="http://schemas.microsoft.com/office/powerpoint/2010/main" val="1208632622"/>
              </p:ext>
            </p:extLst>
          </p:nvPr>
        </p:nvGraphicFramePr>
        <p:xfrm>
          <a:off x="2401019" y="3267974"/>
          <a:ext cx="4572000"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1633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DB4423-716D-4B40-9498-69F5F3E5E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339CD8-1850-4DF2-BCDF-1CAAE5F87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775976-E323-40CB-B982-3E923FEFB488}"/>
              </a:ext>
            </a:extLst>
          </p:cNvPr>
          <p:cNvSpPr>
            <a:spLocks noGrp="1"/>
          </p:cNvSpPr>
          <p:nvPr>
            <p:ph type="title"/>
          </p:nvPr>
        </p:nvSpPr>
        <p:spPr>
          <a:xfrm>
            <a:off x="1044054" y="2286000"/>
            <a:ext cx="3965456" cy="2285999"/>
          </a:xfrm>
        </p:spPr>
        <p:txBody>
          <a:bodyPr anchor="ctr">
            <a:normAutofit/>
          </a:bodyPr>
          <a:lstStyle/>
          <a:p>
            <a:pPr algn="ctr"/>
            <a:r>
              <a:rPr lang="en-US" b="0" u="sng">
                <a:solidFill>
                  <a:schemeClr val="bg1"/>
                </a:solidFill>
                <a:ea typeface="+mj-lt"/>
                <a:cs typeface="+mj-lt"/>
              </a:rPr>
              <a:t>Camel Case /defintion</a:t>
            </a:r>
            <a:endParaRPr lang="en-US" b="0" u="sng">
              <a:solidFill>
                <a:schemeClr val="bg1"/>
              </a:solidFill>
            </a:endParaRPr>
          </a:p>
        </p:txBody>
      </p:sp>
      <p:sp>
        <p:nvSpPr>
          <p:cNvPr id="3" name="Content Placeholder 2">
            <a:extLst>
              <a:ext uri="{FF2B5EF4-FFF2-40B4-BE49-F238E27FC236}">
                <a16:creationId xmlns:a16="http://schemas.microsoft.com/office/drawing/2014/main" id="{AE923807-D6C1-403F-9C84-C6A113D1C8D8}"/>
              </a:ext>
            </a:extLst>
          </p:cNvPr>
          <p:cNvSpPr>
            <a:spLocks noGrp="1"/>
          </p:cNvSpPr>
          <p:nvPr>
            <p:ph idx="1"/>
          </p:nvPr>
        </p:nvSpPr>
        <p:spPr>
          <a:xfrm>
            <a:off x="6096000" y="762000"/>
            <a:ext cx="4572000" cy="5334000"/>
          </a:xfrm>
        </p:spPr>
        <p:txBody>
          <a:bodyPr vert="horz" lIns="91440" tIns="45720" rIns="91440" bIns="45720" rtlCol="0" anchor="ctr">
            <a:normAutofit/>
          </a:bodyPr>
          <a:lstStyle/>
          <a:p>
            <a:pPr marL="0" indent="0">
              <a:buNone/>
            </a:pPr>
            <a:r>
              <a:rPr lang="en-US" dirty="0"/>
              <a:t>Camel case is basically used to join a majority of words by taking away white spaces and showing the </a:t>
            </a:r>
            <a:r>
              <a:rPr lang="en-US"/>
              <a:t>uppercase</a:t>
            </a:r>
            <a:r>
              <a:rPr lang="en-US" dirty="0"/>
              <a:t> letter to display boundary between the words.</a:t>
            </a:r>
          </a:p>
          <a:p>
            <a:endParaRPr lang="en-US" dirty="0"/>
          </a:p>
        </p:txBody>
      </p:sp>
      <p:graphicFrame>
        <p:nvGraphicFramePr>
          <p:cNvPr id="4" name="Diagram 4">
            <a:extLst>
              <a:ext uri="{FF2B5EF4-FFF2-40B4-BE49-F238E27FC236}">
                <a16:creationId xmlns:a16="http://schemas.microsoft.com/office/drawing/2014/main" id="{92449D73-7E7B-4F0A-825F-677CF70FE51A}"/>
              </a:ext>
            </a:extLst>
          </p:cNvPr>
          <p:cNvGraphicFramePr/>
          <p:nvPr>
            <p:extLst>
              <p:ext uri="{D42A27DB-BD31-4B8C-83A1-F6EECF244321}">
                <p14:modId xmlns:p14="http://schemas.microsoft.com/office/powerpoint/2010/main" val="3176075056"/>
              </p:ext>
            </p:extLst>
          </p:nvPr>
        </p:nvGraphicFramePr>
        <p:xfrm>
          <a:off x="5075208" y="3368615"/>
          <a:ext cx="45720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300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572B1-8C4F-4EDB-B806-4BA398D70572}"/>
              </a:ext>
            </a:extLst>
          </p:cNvPr>
          <p:cNvSpPr>
            <a:spLocks noGrp="1"/>
          </p:cNvSpPr>
          <p:nvPr>
            <p:ph type="title"/>
          </p:nvPr>
        </p:nvSpPr>
        <p:spPr/>
        <p:txBody>
          <a:bodyPr/>
          <a:lstStyle/>
          <a:p>
            <a:r>
              <a:rPr lang="en-US" b="0" u="sng">
                <a:ea typeface="+mj-lt"/>
                <a:cs typeface="+mj-lt"/>
              </a:rPr>
              <a:t>Case sensitive/defintion</a:t>
            </a:r>
            <a:endParaRPr lang="en-US" b="0" u="sng"/>
          </a:p>
        </p:txBody>
      </p:sp>
      <p:sp>
        <p:nvSpPr>
          <p:cNvPr id="3" name="Content Placeholder 2">
            <a:extLst>
              <a:ext uri="{FF2B5EF4-FFF2-40B4-BE49-F238E27FC236}">
                <a16:creationId xmlns:a16="http://schemas.microsoft.com/office/drawing/2014/main" id="{547B34DA-2454-4DD1-8551-137A6D99C688}"/>
              </a:ext>
            </a:extLst>
          </p:cNvPr>
          <p:cNvSpPr>
            <a:spLocks noGrp="1"/>
          </p:cNvSpPr>
          <p:nvPr>
            <p:ph idx="1"/>
          </p:nvPr>
        </p:nvSpPr>
        <p:spPr/>
        <p:txBody>
          <a:bodyPr vert="horz" lIns="91440" tIns="45720" rIns="91440" bIns="45720" rtlCol="0" anchor="t">
            <a:normAutofit/>
          </a:bodyPr>
          <a:lstStyle/>
          <a:p>
            <a:r>
              <a:rPr lang="en-US" dirty="0">
                <a:ea typeface="+mn-lt"/>
                <a:cs typeface="+mn-lt"/>
              </a:rPr>
              <a:t>This programming language follows a case sensitive rule, that will not count if the variable used for </a:t>
            </a:r>
            <a:r>
              <a:rPr lang="en-US">
                <a:ea typeface="+mn-lt"/>
                <a:cs typeface="+mn-lt"/>
              </a:rPr>
              <a:t>variables</a:t>
            </a:r>
            <a:r>
              <a:rPr lang="en-US" dirty="0">
                <a:ea typeface="+mn-lt"/>
                <a:cs typeface="+mn-lt"/>
              </a:rPr>
              <a:t> that are upper case.   </a:t>
            </a:r>
          </a:p>
          <a:p>
            <a:endParaRPr lang="en-US" dirty="0"/>
          </a:p>
          <a:p>
            <a:endParaRPr lang="en-US" dirty="0"/>
          </a:p>
        </p:txBody>
      </p:sp>
      <p:graphicFrame>
        <p:nvGraphicFramePr>
          <p:cNvPr id="4" name="Diagram 4">
            <a:extLst>
              <a:ext uri="{FF2B5EF4-FFF2-40B4-BE49-F238E27FC236}">
                <a16:creationId xmlns:a16="http://schemas.microsoft.com/office/drawing/2014/main" id="{14AA4DA1-C750-44FA-9413-C95AE3C02712}"/>
              </a:ext>
            </a:extLst>
          </p:cNvPr>
          <p:cNvGraphicFramePr/>
          <p:nvPr>
            <p:extLst>
              <p:ext uri="{D42A27DB-BD31-4B8C-83A1-F6EECF244321}">
                <p14:modId xmlns:p14="http://schemas.microsoft.com/office/powerpoint/2010/main" val="3965995908"/>
              </p:ext>
            </p:extLst>
          </p:nvPr>
        </p:nvGraphicFramePr>
        <p:xfrm>
          <a:off x="4629509" y="3009181"/>
          <a:ext cx="45720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5720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D21C7-C910-4F83-B74A-7A808450A799}"/>
              </a:ext>
            </a:extLst>
          </p:cNvPr>
          <p:cNvSpPr>
            <a:spLocks noGrp="1"/>
          </p:cNvSpPr>
          <p:nvPr>
            <p:ph type="title"/>
          </p:nvPr>
        </p:nvSpPr>
        <p:spPr>
          <a:xfrm>
            <a:off x="983868" y="1016690"/>
            <a:ext cx="9238434" cy="857559"/>
          </a:xfrm>
        </p:spPr>
        <p:txBody>
          <a:bodyPr/>
          <a:lstStyle/>
          <a:p>
            <a:r>
              <a:rPr lang="en-US" b="0" u="sng">
                <a:ea typeface="+mj-lt"/>
                <a:cs typeface="+mj-lt"/>
              </a:rPr>
              <a:t>Casting a Variable/definitoin</a:t>
            </a:r>
            <a:endParaRPr lang="en-US" b="0" u="sng"/>
          </a:p>
        </p:txBody>
      </p:sp>
      <p:sp>
        <p:nvSpPr>
          <p:cNvPr id="3" name="Content Placeholder 2">
            <a:extLst>
              <a:ext uri="{FF2B5EF4-FFF2-40B4-BE49-F238E27FC236}">
                <a16:creationId xmlns:a16="http://schemas.microsoft.com/office/drawing/2014/main" id="{953D201F-87E6-4BDF-BBD2-98B67D12E9B4}"/>
              </a:ext>
            </a:extLst>
          </p:cNvPr>
          <p:cNvSpPr>
            <a:spLocks noGrp="1"/>
          </p:cNvSpPr>
          <p:nvPr>
            <p:ph idx="1"/>
          </p:nvPr>
        </p:nvSpPr>
        <p:spPr/>
        <p:txBody>
          <a:bodyPr vert="horz" lIns="91440" tIns="45720" rIns="91440" bIns="45720" rtlCol="0" anchor="t">
            <a:normAutofit/>
          </a:bodyPr>
          <a:lstStyle/>
          <a:p>
            <a:r>
              <a:rPr lang="en-US">
                <a:ea typeface="+mn-lt"/>
                <a:cs typeface="+mn-lt"/>
              </a:rPr>
              <a:t> Changing the type of a variable using (type) name.</a:t>
            </a:r>
            <a:endParaRPr lang="en-US"/>
          </a:p>
        </p:txBody>
      </p:sp>
      <p:graphicFrame>
        <p:nvGraphicFramePr>
          <p:cNvPr id="909" name="Diagram 909">
            <a:extLst>
              <a:ext uri="{FF2B5EF4-FFF2-40B4-BE49-F238E27FC236}">
                <a16:creationId xmlns:a16="http://schemas.microsoft.com/office/drawing/2014/main" id="{EB4E7961-9666-439A-ADE7-E81B52BC8554}"/>
              </a:ext>
            </a:extLst>
          </p:cNvPr>
          <p:cNvGraphicFramePr/>
          <p:nvPr>
            <p:extLst>
              <p:ext uri="{D42A27DB-BD31-4B8C-83A1-F6EECF244321}">
                <p14:modId xmlns:p14="http://schemas.microsoft.com/office/powerpoint/2010/main" val="2029383536"/>
              </p:ext>
            </p:extLst>
          </p:nvPr>
        </p:nvGraphicFramePr>
        <p:xfrm>
          <a:off x="3896264" y="2290313"/>
          <a:ext cx="6268528" cy="4232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803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8584C-7381-4705-B08A-D36D9E8C0694}"/>
              </a:ext>
            </a:extLst>
          </p:cNvPr>
          <p:cNvSpPr>
            <a:spLocks noGrp="1"/>
          </p:cNvSpPr>
          <p:nvPr>
            <p:ph type="title"/>
          </p:nvPr>
        </p:nvSpPr>
        <p:spPr/>
        <p:txBody>
          <a:bodyPr/>
          <a:lstStyle/>
          <a:p>
            <a:r>
              <a:rPr lang="en-US" b="0" u="sng">
                <a:ea typeface="+mj-lt"/>
                <a:cs typeface="+mj-lt"/>
              </a:rPr>
              <a:t>Concatenate/definition</a:t>
            </a:r>
            <a:endParaRPr lang="en-US" b="0" u="sng"/>
          </a:p>
        </p:txBody>
      </p:sp>
      <p:sp>
        <p:nvSpPr>
          <p:cNvPr id="3" name="Content Placeholder 2">
            <a:extLst>
              <a:ext uri="{FF2B5EF4-FFF2-40B4-BE49-F238E27FC236}">
                <a16:creationId xmlns:a16="http://schemas.microsoft.com/office/drawing/2014/main" id="{D4352C43-282D-4714-ACF4-11E7FD3BD3FC}"/>
              </a:ext>
            </a:extLst>
          </p:cNvPr>
          <p:cNvSpPr>
            <a:spLocks noGrp="1"/>
          </p:cNvSpPr>
          <p:nvPr>
            <p:ph idx="1"/>
          </p:nvPr>
        </p:nvSpPr>
        <p:spPr/>
        <p:txBody>
          <a:bodyPr vert="horz" lIns="91440" tIns="45720" rIns="91440" bIns="45720" rtlCol="0" anchor="t">
            <a:normAutofit/>
          </a:bodyPr>
          <a:lstStyle/>
          <a:p>
            <a:pPr marL="0" indent="0">
              <a:buNone/>
            </a:pPr>
            <a:r>
              <a:rPr lang="en-US" dirty="0"/>
              <a:t>Its string class process takes the value of string adding/joining it to the current </a:t>
            </a:r>
            <a:r>
              <a:rPr lang="en-US"/>
              <a:t>string and</a:t>
            </a:r>
            <a:r>
              <a:rPr lang="en-US" dirty="0"/>
              <a:t> provides the result.</a:t>
            </a:r>
          </a:p>
        </p:txBody>
      </p:sp>
      <p:graphicFrame>
        <p:nvGraphicFramePr>
          <p:cNvPr id="10" name="Diagram 10">
            <a:extLst>
              <a:ext uri="{FF2B5EF4-FFF2-40B4-BE49-F238E27FC236}">
                <a16:creationId xmlns:a16="http://schemas.microsoft.com/office/drawing/2014/main" id="{FE45FE86-D98F-4AC8-AFCA-57898163F925}"/>
              </a:ext>
            </a:extLst>
          </p:cNvPr>
          <p:cNvGraphicFramePr/>
          <p:nvPr>
            <p:extLst>
              <p:ext uri="{D42A27DB-BD31-4B8C-83A1-F6EECF244321}">
                <p14:modId xmlns:p14="http://schemas.microsoft.com/office/powerpoint/2010/main" val="3420959120"/>
              </p:ext>
            </p:extLst>
          </p:nvPr>
        </p:nvGraphicFramePr>
        <p:xfrm>
          <a:off x="4140679" y="2678502"/>
          <a:ext cx="45720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6585445"/>
      </p:ext>
    </p:extLst>
  </p:cSld>
  <p:clrMapOvr>
    <a:masterClrMapping/>
  </p:clrMapOvr>
</p:sld>
</file>

<file path=ppt/theme/theme1.xml><?xml version="1.0" encoding="utf-8"?>
<a:theme xmlns:a="http://schemas.openxmlformats.org/drawingml/2006/main" name="PortalVTI">
  <a:themeElements>
    <a:clrScheme name="Earth">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PortalVTI</vt:lpstr>
      <vt:lpstr>Project #1</vt:lpstr>
      <vt:lpstr>Abstract Data Type/Definition</vt:lpstr>
      <vt:lpstr>Arithmetic exception </vt:lpstr>
      <vt:lpstr>Assignment statement </vt:lpstr>
      <vt:lpstr>Boolean/Definition </vt:lpstr>
      <vt:lpstr>Camel Case /defintion</vt:lpstr>
      <vt:lpstr>Case sensitive/defintion</vt:lpstr>
      <vt:lpstr>Casting a Variable/definitoin</vt:lpstr>
      <vt:lpstr>Concatenate/definition</vt:lpstr>
      <vt:lpstr>Constant /defintion </vt:lpstr>
      <vt:lpstr> Data type/definition </vt:lpstr>
      <vt:lpstr>Declaration</vt:lpstr>
      <vt:lpstr>Declare a Variable </vt:lpstr>
      <vt:lpstr>Double </vt:lpstr>
      <vt:lpstr>Equal sign (=)</vt:lpstr>
      <vt:lpstr>Exception </vt:lpstr>
      <vt:lpstr>Floating point </vt:lpstr>
      <vt:lpstr>Keyword </vt:lpstr>
      <vt:lpstr>Literal </vt:lpstr>
      <vt:lpstr>Logic error /definition</vt:lpstr>
      <vt:lpstr>21. Modulus division &amp; 22.Modulus/ definition</vt:lpstr>
      <vt:lpstr>Object </vt:lpstr>
      <vt:lpstr>Operator precedence </vt:lpstr>
      <vt:lpstr>Operator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809</cp:revision>
  <dcterms:created xsi:type="dcterms:W3CDTF">2021-09-07T15:47:52Z</dcterms:created>
  <dcterms:modified xsi:type="dcterms:W3CDTF">2021-09-08T15:28:53Z</dcterms:modified>
</cp:coreProperties>
</file>