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0" r:id="rId3"/>
    <p:sldId id="261" r:id="rId4"/>
    <p:sldId id="257" r:id="rId5"/>
    <p:sldId id="258" r:id="rId6"/>
    <p:sldId id="263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99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728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001C-0D3D-4B54-8147-AAF8CCC054C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A80D42-FDBA-4437-B006-94AA767B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9FC328-0009-4972-871E-9760BEEAC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867" y="1251752"/>
            <a:ext cx="9144000" cy="2317071"/>
          </a:xfrm>
        </p:spPr>
        <p:txBody>
          <a:bodyPr/>
          <a:lstStyle/>
          <a:p>
            <a:pPr algn="ctr"/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b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năm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F39C51A-5E41-45F9-8084-6AE50B756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859" y="4370429"/>
            <a:ext cx="7766936" cy="134679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Văn Giác 43.01.104.037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BCC4436-0BF3-4FA9-BC6E-1E98E69CEFC7}"/>
              </a:ext>
            </a:extLst>
          </p:cNvPr>
          <p:cNvSpPr/>
          <p:nvPr/>
        </p:nvSpPr>
        <p:spPr>
          <a:xfrm>
            <a:off x="2725445" y="5779363"/>
            <a:ext cx="6019060" cy="905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hướng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dẫn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TS Lê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Đức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Long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B647D22-19A9-41F5-AB2E-C9BC8667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07" y="0"/>
            <a:ext cx="2743200" cy="1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C9D0B3-0509-4200-8CDC-B88ACD18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.VnArabiaH" panose="020B7200000000000000" pitchFamily="34" charset="0"/>
              </a:rPr>
              <a:t>Lời</a:t>
            </a:r>
            <a:r>
              <a:rPr lang="en-US" b="1" dirty="0">
                <a:solidFill>
                  <a:schemeClr val="accent5"/>
                </a:solidFill>
                <a:latin typeface=".VnArabiaH" panose="020B7200000000000000" pitchFamily="34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.VnArabiaH" panose="020B7200000000000000" pitchFamily="34" charset="0"/>
              </a:rPr>
              <a:t>cảm</a:t>
            </a:r>
            <a:r>
              <a:rPr lang="en-US" b="1" dirty="0">
                <a:solidFill>
                  <a:schemeClr val="accent5"/>
                </a:solidFill>
                <a:latin typeface=".VnArabiaH" panose="020B7200000000000000" pitchFamily="34" charset="0"/>
              </a:rPr>
              <a:t> </a:t>
            </a:r>
            <a:r>
              <a:rPr lang="vi-VN" b="1" dirty="0">
                <a:solidFill>
                  <a:schemeClr val="accent5"/>
                </a:solidFill>
              </a:rPr>
              <a:t>ơ</a:t>
            </a:r>
            <a:r>
              <a:rPr lang="en-US" b="1" dirty="0">
                <a:solidFill>
                  <a:schemeClr val="accent5"/>
                </a:solidFill>
                <a:latin typeface=".VnArabiaH" panose="020B7200000000000000" pitchFamily="34" charset="0"/>
              </a:rPr>
              <a:t>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0CFC2B-74B0-4C25-AA83-49FCD083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Skyler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dẫn.Ng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^_^!</a:t>
            </a:r>
          </a:p>
        </p:txBody>
      </p:sp>
    </p:spTree>
    <p:extLst>
      <p:ext uri="{BB962C8B-B14F-4D97-AF65-F5344CB8AC3E}">
        <p14:creationId xmlns:p14="http://schemas.microsoft.com/office/powerpoint/2010/main" val="15922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134D1B-9D57-49DD-A445-2F0E1261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95" y="94695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C6077-3970-4A10-A24D-70A49F24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10500"/>
            <a:ext cx="8596668" cy="2802028"/>
          </a:xfrm>
        </p:spPr>
        <p:txBody>
          <a:bodyPr/>
          <a:lstStyle/>
          <a:p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lên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không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Data.Thật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ngừng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vô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đem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lại.Do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trong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</a:t>
            </a:r>
            <a:r>
              <a:rPr lang="vi-V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vi-V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6BA543-FEAD-428E-BCD6-44DB6D84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C3BE97-C087-447B-B99C-B7A5CC67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468ABF-B521-49D0-9691-44D13B3B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D1395652-87A3-422D-9B99-DD784979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" y="0"/>
            <a:ext cx="5324475" cy="5903650"/>
          </a:xfr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6447CC8D-F4C1-45C3-B1BF-C262D83194A7}"/>
              </a:ext>
            </a:extLst>
          </p:cNvPr>
          <p:cNvSpPr/>
          <p:nvPr/>
        </p:nvSpPr>
        <p:spPr>
          <a:xfrm>
            <a:off x="5279051" y="0"/>
            <a:ext cx="3994951" cy="510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r>
              <a:rPr lang="en-US" sz="29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9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8E2A1A0-F9A6-45D6-991A-3A5FFB5B417B}"/>
              </a:ext>
            </a:extLst>
          </p:cNvPr>
          <p:cNvSpPr txBox="1"/>
          <p:nvPr/>
        </p:nvSpPr>
        <p:spPr>
          <a:xfrm>
            <a:off x="861133" y="6077884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internet)</a:t>
            </a:r>
          </a:p>
        </p:txBody>
      </p:sp>
    </p:spTree>
    <p:extLst>
      <p:ext uri="{BB962C8B-B14F-4D97-AF65-F5344CB8AC3E}">
        <p14:creationId xmlns:p14="http://schemas.microsoft.com/office/powerpoint/2010/main" val="17143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BC18D6-DA1F-4FA1-A2A1-D96B8FE1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200" dirty="0">
                <a:solidFill>
                  <a:schemeClr val="accent5">
                    <a:lumMod val="75000"/>
                  </a:schemeClr>
                </a:solidFill>
              </a:rPr>
              <a:t>History</a:t>
            </a:r>
            <a:br>
              <a:rPr lang="en-US" sz="5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5200" dirty="0" err="1">
                <a:solidFill>
                  <a:schemeClr val="accent5">
                    <a:lumMod val="75000"/>
                  </a:schemeClr>
                </a:solidFill>
              </a:rPr>
              <a:t>BigData</a:t>
            </a:r>
            <a:endParaRPr lang="en-US" sz="5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Chỗ dành sẵn cho Nội dung 11">
            <a:extLst>
              <a:ext uri="{FF2B5EF4-FFF2-40B4-BE49-F238E27FC236}">
                <a16:creationId xmlns:a16="http://schemas.microsoft.com/office/drawing/2014/main" id="{383AFBF4-8B39-4393-8C71-6D02D25D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2" r="-1" b="-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04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C1CC0E2-AAA9-4B19-B117-D44A17EC3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967948"/>
            <a:ext cx="12191980" cy="4890052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DEBAEB0-04A6-4E2B-8A84-942A5B327450}"/>
              </a:ext>
            </a:extLst>
          </p:cNvPr>
          <p:cNvSpPr txBox="1"/>
          <p:nvPr/>
        </p:nvSpPr>
        <p:spPr>
          <a:xfrm>
            <a:off x="2390698" y="872689"/>
            <a:ext cx="62167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20A81F-968B-4884-8FC7-D13E9E34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6A24EFD-DFA2-47AB-9B7B-DE4F59FB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3" y="1347942"/>
            <a:ext cx="6312089" cy="1580226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63DFFC8-E8F8-409B-AF84-8E15F86DF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1" y="3419012"/>
            <a:ext cx="2847975" cy="160020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5F95D3D-7ED1-4F80-954C-9D971CAE577F}"/>
              </a:ext>
            </a:extLst>
          </p:cNvPr>
          <p:cNvSpPr txBox="1"/>
          <p:nvPr/>
        </p:nvSpPr>
        <p:spPr>
          <a:xfrm>
            <a:off x="1251751" y="97367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0DFEB5D-45ED-4F95-9BCC-C95E1385E127}"/>
              </a:ext>
            </a:extLst>
          </p:cNvPr>
          <p:cNvSpPr txBox="1"/>
          <p:nvPr/>
        </p:nvSpPr>
        <p:spPr>
          <a:xfrm>
            <a:off x="644454" y="297492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9C094E6-5E65-43B2-887D-067F29B88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75" y="4803648"/>
            <a:ext cx="3048000" cy="2054352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465AE80-21AD-4CA5-A87D-D1A52AE44213}"/>
              </a:ext>
            </a:extLst>
          </p:cNvPr>
          <p:cNvSpPr txBox="1"/>
          <p:nvPr/>
        </p:nvSpPr>
        <p:spPr>
          <a:xfrm>
            <a:off x="4210875" y="475034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155A26B-C63D-4143-9429-3CAB3D18014D}"/>
              </a:ext>
            </a:extLst>
          </p:cNvPr>
          <p:cNvSpPr txBox="1"/>
          <p:nvPr/>
        </p:nvSpPr>
        <p:spPr>
          <a:xfrm>
            <a:off x="4296792" y="350174"/>
            <a:ext cx="31838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560EED4-745A-4906-86B4-D484F65C0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79" y="3191936"/>
            <a:ext cx="2619375" cy="1743075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92C4F72-64C6-4243-BA09-CDC38501CFCB}"/>
              </a:ext>
            </a:extLst>
          </p:cNvPr>
          <p:cNvSpPr txBox="1"/>
          <p:nvPr/>
        </p:nvSpPr>
        <p:spPr>
          <a:xfrm>
            <a:off x="7190913" y="266874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1704AF9-CC56-408D-A2C2-59147FBF33FA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Content Placeholder 56">
            <a:extLst>
              <a:ext uri="{FF2B5EF4-FFF2-40B4-BE49-F238E27FC236}">
                <a16:creationId xmlns:a16="http://schemas.microsoft.com/office/drawing/2014/main" id="{DFEBE9F7-06C1-40F2-BA87-3997A7E8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pic>
        <p:nvPicPr>
          <p:cNvPr id="55" name="Chỗ dành sẵn cho Nội dung 27">
            <a:extLst>
              <a:ext uri="{FF2B5EF4-FFF2-40B4-BE49-F238E27FC236}">
                <a16:creationId xmlns:a16="http://schemas.microsoft.com/office/drawing/2014/main" id="{D3E8B2E1-7B81-4BF1-AF5C-C040B7CD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r="17687" b="-1"/>
          <a:stretch/>
        </p:blipFill>
        <p:spPr>
          <a:xfrm>
            <a:off x="411004" y="666000"/>
            <a:ext cx="8953683" cy="5313724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F23D17B-9050-416A-A3D2-1F7FA096B7C1}"/>
              </a:ext>
            </a:extLst>
          </p:cNvPr>
          <p:cNvSpPr txBox="1"/>
          <p:nvPr/>
        </p:nvSpPr>
        <p:spPr>
          <a:xfrm>
            <a:off x="3971022" y="1270000"/>
            <a:ext cx="59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Big</a:t>
            </a:r>
          </a:p>
          <a:p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959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DCAF5C-A0E5-4A3D-B116-3CDC0377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DAAE6C-638C-457B-9848-8903FF8C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do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nớt,thời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</a:t>
            </a:r>
          </a:p>
        </p:txBody>
      </p:sp>
    </p:spTree>
    <p:extLst>
      <p:ext uri="{BB962C8B-B14F-4D97-AF65-F5344CB8AC3E}">
        <p14:creationId xmlns:p14="http://schemas.microsoft.com/office/powerpoint/2010/main" val="2893480202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361</Words>
  <Application>Microsoft Office PowerPoint</Application>
  <PresentationFormat>Màn hình rộng</PresentationFormat>
  <Paragraphs>28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.VnArabiaH</vt:lpstr>
      <vt:lpstr>Arial</vt:lpstr>
      <vt:lpstr>Calibri</vt:lpstr>
      <vt:lpstr>Tahoma</vt:lpstr>
      <vt:lpstr>Times New Roman</vt:lpstr>
      <vt:lpstr>Trebuchet MS</vt:lpstr>
      <vt:lpstr>Wingdings</vt:lpstr>
      <vt:lpstr>Wingdings 3</vt:lpstr>
      <vt:lpstr>Mặt kim cương</vt:lpstr>
      <vt:lpstr>Báo cáo kết quả nghiên cứu Đề tài: Tìm hiểu Tìm hiểu về Big Data, ứng dụng và hướng phát triển trong năm năm tới. </vt:lpstr>
      <vt:lpstr>Giới thiệu</vt:lpstr>
      <vt:lpstr>Mục Lục:</vt:lpstr>
      <vt:lpstr>Bản trình bày PowerPoint</vt:lpstr>
      <vt:lpstr>History BigData</vt:lpstr>
      <vt:lpstr>Bản trình bày PowerPoint</vt:lpstr>
      <vt:lpstr>Bản trình bày PowerPoint</vt:lpstr>
      <vt:lpstr>Bản trình bày PowerPoint</vt:lpstr>
      <vt:lpstr>Kết luận:</vt:lpstr>
      <vt:lpstr>Lời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nghiên cứu</dc:title>
  <dc:creator>Lê Văn Giác</dc:creator>
  <cp:lastModifiedBy>LE VAN GIAC</cp:lastModifiedBy>
  <cp:revision>18</cp:revision>
  <dcterms:created xsi:type="dcterms:W3CDTF">2018-06-14T02:23:58Z</dcterms:created>
  <dcterms:modified xsi:type="dcterms:W3CDTF">2019-03-22T08:03:48Z</dcterms:modified>
</cp:coreProperties>
</file>