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B3CD-0C08-41BB-86A5-AFBBF163EC0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88F6-1BF8-44AE-929B-782A6CCD4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Key highlights and features are listed below: Innovative full-stack solution for deep learning inference application development • A complete set of optimized tool chains, including compression, compilation and runtime. • Lightweight C/C++ programming APIs. • Easy-to-use with gradual learning curve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88F6-1BF8-44AE-929B-782A6CCD4D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4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9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888F-64ED-48E9-8105-99AFEA1620A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21A7-E665-443E-A283-43182CCEC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8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69" y="199271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The PYNQ-Z2 is a </a:t>
            </a:r>
            <a:r>
              <a:rPr lang="en-US" altLang="zh-CN" dirty="0" err="1" smtClean="0"/>
              <a:t>Zynq</a:t>
            </a:r>
            <a:r>
              <a:rPr lang="en-US" altLang="zh-CN" dirty="0" smtClean="0"/>
              <a:t> development board designed to be used with the PYNQ™, an open-source framework.</a:t>
            </a:r>
            <a:endParaRPr lang="zh-CN" altLang="en-US" dirty="0"/>
          </a:p>
        </p:txBody>
      </p:sp>
      <p:pic>
        <p:nvPicPr>
          <p:cNvPr id="1026" name="Picture 2" descr="http://www.tul.com.tw/images/01_PYNQ-Z2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59" y="1855033"/>
            <a:ext cx="8560594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8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90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• A complete set of optimized tool chains, including compression, compilation and runtime.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• </a:t>
            </a:r>
            <a:r>
              <a:rPr lang="en-US" altLang="zh-CN" dirty="0"/>
              <a:t>Lightweight C/C++ programming APIs.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• </a:t>
            </a:r>
            <a:r>
              <a:rPr lang="en-US" altLang="zh-CN" dirty="0"/>
              <a:t>Easy-to-use with gradual learning curve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12" y="478747"/>
            <a:ext cx="3778770" cy="62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The DPU is designed to accelerate the computing workloads of deep learning inference algorithms widely adopted in various computer vision applications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5" y="788925"/>
            <a:ext cx="6011055" cy="59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DNNDK is composed of Deep Compression Tool (DECENT), Deep Neural Network Compiler (DNNC), Deep Neural Network Assembler (DNNAS), Neural Network Runtime (N2Cube), DPU Simulator, and Profiler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09" y="1300162"/>
            <a:ext cx="6690922" cy="50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car.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47" y="644577"/>
            <a:ext cx="8070954" cy="60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07" y="521481"/>
            <a:ext cx="10515600" cy="3001208"/>
          </a:xfrm>
        </p:spPr>
        <p:txBody>
          <a:bodyPr/>
          <a:lstStyle/>
          <a:p>
            <a:r>
              <a:rPr lang="en-US" altLang="zh-CN" dirty="0" smtClean="0"/>
              <a:t>End-to-End Model</a:t>
            </a:r>
          </a:p>
          <a:p>
            <a:r>
              <a:rPr lang="en-US" altLang="zh-CN" dirty="0" smtClean="0"/>
              <a:t>Input the image</a:t>
            </a:r>
          </a:p>
          <a:p>
            <a:r>
              <a:rPr lang="en-US" altLang="zh-CN" dirty="0" smtClean="0"/>
              <a:t>Output the control command</a:t>
            </a:r>
          </a:p>
          <a:p>
            <a:endParaRPr lang="zh-CN" altLang="en-US" dirty="0"/>
          </a:p>
        </p:txBody>
      </p:sp>
      <p:pic>
        <p:nvPicPr>
          <p:cNvPr id="2050" name="Picture 2" descr="https://camo.githubusercontent.com/c39418e2c4cc574435f297fd17fcebb11fce7858/68747470733a2f2f7773322e73696e61696d672e636e2f6c617267652f303036744e6337396c793166797978746f75346c376a3330697530706a77696e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0"/>
            <a:ext cx="4876800" cy="66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07" y="521481"/>
            <a:ext cx="10515600" cy="3001208"/>
          </a:xfrm>
        </p:spPr>
        <p:txBody>
          <a:bodyPr/>
          <a:lstStyle/>
          <a:p>
            <a:r>
              <a:rPr lang="en-US" altLang="zh-CN" dirty="0" smtClean="0"/>
              <a:t>Project Structure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2"/>
            <a:ext cx="12192000" cy="35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6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07" y="521481"/>
            <a:ext cx="10515600" cy="3001208"/>
          </a:xfrm>
        </p:spPr>
        <p:txBody>
          <a:bodyPr/>
          <a:lstStyle/>
          <a:p>
            <a:r>
              <a:rPr lang="en-US" altLang="zh-CN" dirty="0" smtClean="0"/>
              <a:t>Easy to use and extend</a:t>
            </a:r>
          </a:p>
          <a:p>
            <a:r>
              <a:rPr lang="en-US" altLang="zh-CN" dirty="0" smtClean="0"/>
              <a:t>Use DPU to accelerate</a:t>
            </a:r>
          </a:p>
          <a:p>
            <a:r>
              <a:rPr lang="en-US" altLang="zh-CN" dirty="0" smtClean="0"/>
              <a:t>End-to-End 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2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177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The car.</vt:lpstr>
      <vt:lpstr>PowerPoint Presentation</vt:lpstr>
      <vt:lpstr>PowerPoint Presentation</vt:lpstr>
      <vt:lpstr>PowerPoint Presentation</vt:lpstr>
    </vt:vector>
  </TitlesOfParts>
  <Company>MyCompany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Tianze Wu</dc:creator>
  <cp:lastModifiedBy>Tianze Wu</cp:lastModifiedBy>
  <cp:revision>3</cp:revision>
  <dcterms:created xsi:type="dcterms:W3CDTF">2019-09-16T02:14:16Z</dcterms:created>
  <dcterms:modified xsi:type="dcterms:W3CDTF">2019-09-16T02:36:53Z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c843e473-6d11-4f83-ba49-f9d1405d1a8b</vt:lpwstr>
  </property>
</Properties>
</file>