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FAD7-CF9A-4B97-BD1E-4DD941E59DB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15E1-DE54-4B45-B2C9-5B2D12619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08605" y="1134556"/>
            <a:ext cx="3833963" cy="2900968"/>
            <a:chOff x="1068532" y="1066964"/>
            <a:chExt cx="5089358" cy="33929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532" y="1066964"/>
              <a:ext cx="5089358" cy="33929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797884" y="3729929"/>
              <a:ext cx="1957587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Xilinx Pynq-Z2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95684" y="3543789"/>
            <a:ext cx="1705627" cy="1213540"/>
            <a:chOff x="8922899" y="1120496"/>
            <a:chExt cx="2914165" cy="20180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899" y="1120496"/>
              <a:ext cx="2914165" cy="164870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607976" y="2769205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Motor x2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08695" y="2967627"/>
            <a:ext cx="1420690" cy="999383"/>
            <a:chOff x="8290571" y="2786395"/>
            <a:chExt cx="3250753" cy="24517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0571" y="2786395"/>
              <a:ext cx="3250753" cy="203652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892453" y="4835433"/>
              <a:ext cx="677054" cy="402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ESC</a:t>
              </a:r>
              <a:endParaRPr lang="en-US" altLang="zh-CN" sz="2400" b="1" dirty="0"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9937" y="4901131"/>
            <a:ext cx="1774297" cy="1426545"/>
            <a:chOff x="5599549" y="4033912"/>
            <a:chExt cx="2173477" cy="18806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549" y="4033912"/>
              <a:ext cx="2173477" cy="155765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876631" y="5545235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Battery x2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4234" y="667444"/>
            <a:ext cx="1729612" cy="1148048"/>
            <a:chOff x="5211544" y="5688409"/>
            <a:chExt cx="4063613" cy="3150533"/>
          </a:xfrm>
        </p:grpSpPr>
        <p:sp>
          <p:nvSpPr>
            <p:cNvPr id="17" name="Rectangle 16"/>
            <p:cNvSpPr/>
            <p:nvPr/>
          </p:nvSpPr>
          <p:spPr>
            <a:xfrm>
              <a:off x="5211544" y="8250295"/>
              <a:ext cx="4063613" cy="5886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IO expansion </a:t>
              </a:r>
              <a:r>
                <a:rPr lang="en-US" altLang="zh-CN" b="1" dirty="0">
                  <a:latin typeface="Consolas" panose="020B0609020204030204" pitchFamily="49" charset="0"/>
                </a:rPr>
                <a:t>B</a:t>
              </a:r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oard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830" y="5688409"/>
              <a:ext cx="2481044" cy="256374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9588130" y="994045"/>
            <a:ext cx="1299067" cy="1428392"/>
            <a:chOff x="9502140" y="2307543"/>
            <a:chExt cx="3770384" cy="458582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6364" y="2307543"/>
              <a:ext cx="1686160" cy="440116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9502140" y="6524039"/>
              <a:ext cx="2084224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Steering Engine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241" y="1403606"/>
            <a:ext cx="732278" cy="1018831"/>
            <a:chOff x="1060946" y="1393003"/>
            <a:chExt cx="1061982" cy="15498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244" y="1393003"/>
              <a:ext cx="912684" cy="119027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60946" y="2573549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effectLst/>
                  <a:latin typeface="Consolas" panose="020B0609020204030204" pitchFamily="49" charset="0"/>
                </a:rPr>
                <a:t>Camera</a:t>
              </a:r>
              <a:endParaRPr lang="en-US" altLang="zh-CN" b="1" dirty="0"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Elbow Connector 25"/>
          <p:cNvCxnSpPr>
            <a:stCxn id="4" idx="3"/>
          </p:cNvCxnSpPr>
          <p:nvPr/>
        </p:nvCxnSpPr>
        <p:spPr>
          <a:xfrm flipV="1">
            <a:off x="6554234" y="4314390"/>
            <a:ext cx="859531" cy="1177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1"/>
            <a:endCxn id="7" idx="2"/>
          </p:cNvCxnSpPr>
          <p:nvPr/>
        </p:nvCxnSpPr>
        <p:spPr>
          <a:xfrm rot="10800000">
            <a:off x="4525587" y="4035524"/>
            <a:ext cx="254350" cy="1456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3"/>
            <a:endCxn id="20" idx="1"/>
          </p:cNvCxnSpPr>
          <p:nvPr/>
        </p:nvCxnSpPr>
        <p:spPr>
          <a:xfrm flipV="1">
            <a:off x="8129385" y="1679482"/>
            <a:ext cx="2176854" cy="1703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5" idx="1"/>
          </p:cNvCxnSpPr>
          <p:nvPr/>
        </p:nvCxnSpPr>
        <p:spPr>
          <a:xfrm>
            <a:off x="8129385" y="3382698"/>
            <a:ext cx="1466299" cy="656813"/>
          </a:xfrm>
          <a:prstGeom prst="bentConnector3">
            <a:avLst>
              <a:gd name="adj1" fmla="val 740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12665" y="471646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7.4V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41646" y="46462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7.4V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02692" y="303623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7.4V</a:t>
            </a:r>
            <a:endParaRPr lang="zh-CN" alt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1281748" y="4535233"/>
            <a:ext cx="1588738" cy="369332"/>
            <a:chOff x="1281748" y="4535233"/>
            <a:chExt cx="1588738" cy="3693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281748" y="4716465"/>
              <a:ext cx="651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92260" y="4535233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Power</a:t>
              </a:r>
              <a:endParaRPr lang="zh-CN" altLang="en-US" dirty="0"/>
            </a:p>
          </p:txBody>
        </p:sp>
      </p:grpSp>
      <p:cxnSp>
        <p:nvCxnSpPr>
          <p:cNvPr id="51" name="Elbow Connector 50"/>
          <p:cNvCxnSpPr>
            <a:endCxn id="6" idx="3"/>
          </p:cNvCxnSpPr>
          <p:nvPr/>
        </p:nvCxnSpPr>
        <p:spPr>
          <a:xfrm rot="10800000">
            <a:off x="1885520" y="1794827"/>
            <a:ext cx="1570317" cy="986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90427" y="195604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281748" y="4968843"/>
            <a:ext cx="1658922" cy="369332"/>
            <a:chOff x="1281748" y="4968843"/>
            <a:chExt cx="1658922" cy="369332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1281748" y="5153509"/>
              <a:ext cx="651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63507" y="49688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Motion</a:t>
              </a:r>
              <a:endParaRPr lang="zh-CN" altLang="en-US" dirty="0"/>
            </a:p>
          </p:txBody>
        </p:sp>
      </p:grpSp>
      <p:cxnSp>
        <p:nvCxnSpPr>
          <p:cNvPr id="69" name="Elbow Connector 68"/>
          <p:cNvCxnSpPr>
            <a:stCxn id="18" idx="0"/>
            <a:endCxn id="5" idx="3"/>
          </p:cNvCxnSpPr>
          <p:nvPr/>
        </p:nvCxnSpPr>
        <p:spPr>
          <a:xfrm rot="16200000" flipH="1">
            <a:off x="7674142" y="412342"/>
            <a:ext cx="3372067" cy="3882270"/>
          </a:xfrm>
          <a:prstGeom prst="bentConnector4">
            <a:avLst>
              <a:gd name="adj1" fmla="val -6779"/>
              <a:gd name="adj2" fmla="val 1115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0"/>
            <a:endCxn id="20" idx="0"/>
          </p:cNvCxnSpPr>
          <p:nvPr/>
        </p:nvCxnSpPr>
        <p:spPr>
          <a:xfrm rot="16200000" flipH="1">
            <a:off x="8844578" y="-758094"/>
            <a:ext cx="326601" cy="3177677"/>
          </a:xfrm>
          <a:prstGeom prst="bentConnector3">
            <a:avLst>
              <a:gd name="adj1" fmla="val -699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7" idx="2"/>
          </p:cNvCxnSpPr>
          <p:nvPr/>
        </p:nvCxnSpPr>
        <p:spPr>
          <a:xfrm flipV="1">
            <a:off x="5657850" y="1815492"/>
            <a:ext cx="1761190" cy="804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1748" y="5339695"/>
            <a:ext cx="1537094" cy="369332"/>
            <a:chOff x="1281748" y="4968843"/>
            <a:chExt cx="1537094" cy="369332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1281748" y="5153509"/>
              <a:ext cx="651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063507" y="49688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Vision</a:t>
              </a:r>
              <a:endParaRPr lang="zh-CN" altLang="en-US" dirty="0"/>
            </a:p>
          </p:txBody>
        </p:sp>
      </p:grpSp>
      <p:cxnSp>
        <p:nvCxnSpPr>
          <p:cNvPr id="104" name="Elbow Connector 103"/>
          <p:cNvCxnSpPr/>
          <p:nvPr/>
        </p:nvCxnSpPr>
        <p:spPr>
          <a:xfrm>
            <a:off x="1955911" y="1708243"/>
            <a:ext cx="1596913" cy="968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413527" y="1334727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images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9974442" y="601844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steer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928688" y="601844"/>
            <a:ext cx="9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throttle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Tianze Wu</dc:creator>
  <cp:lastModifiedBy>Tianze Wu</cp:lastModifiedBy>
  <cp:revision>6</cp:revision>
  <dcterms:created xsi:type="dcterms:W3CDTF">2019-11-13T02:06:28Z</dcterms:created>
  <dcterms:modified xsi:type="dcterms:W3CDTF">2019-11-13T06:03:45Z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c8f0eb57-2a92-4477-a7ac-4bdadfd804d8</vt:lpwstr>
  </property>
</Properties>
</file>