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8" r:id="rId5"/>
    <p:sldId id="299" r:id="rId6"/>
    <p:sldId id="307" r:id="rId7"/>
    <p:sldId id="304" r:id="rId8"/>
    <p:sldId id="305" r:id="rId9"/>
    <p:sldId id="293" r:id="rId10"/>
    <p:sldId id="297" r:id="rId11"/>
    <p:sldId id="306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712" autoAdjust="0"/>
  </p:normalViewPr>
  <p:slideViewPr>
    <p:cSldViewPr snapToGrid="0">
      <p:cViewPr varScale="1">
        <p:scale>
          <a:sx n="76" d="100"/>
          <a:sy n="76" d="100"/>
        </p:scale>
        <p:origin x="51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9/22/2020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2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7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44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147405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  <p:sldLayoutId id="2147483676" r:id="rId24"/>
    <p:sldLayoutId id="2147483680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12192000" cy="6804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811054"/>
            <a:ext cx="8991600" cy="797334"/>
          </a:xfrm>
        </p:spPr>
        <p:txBody>
          <a:bodyPr/>
          <a:lstStyle/>
          <a:p>
            <a:pPr algn="ctr"/>
            <a:r>
              <a:rPr lang="en-US" sz="4500" dirty="0" smtClean="0"/>
              <a:t>PRESENTATION  SLIDES</a:t>
            </a:r>
            <a:endParaRPr lang="en-US" sz="45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608388"/>
            <a:ext cx="8991600" cy="2290334"/>
          </a:xfrm>
        </p:spPr>
        <p:txBody>
          <a:bodyPr/>
          <a:lstStyle/>
          <a:p>
            <a:pPr algn="ctr"/>
            <a:r>
              <a:rPr lang="en-US" sz="3000" smtClean="0"/>
              <a:t>By </a:t>
            </a:r>
            <a:r>
              <a:rPr lang="en-US" sz="3000" dirty="0" smtClean="0"/>
              <a:t>KP-20-309A</a:t>
            </a:r>
          </a:p>
          <a:p>
            <a:pPr algn="ctr"/>
            <a:r>
              <a:rPr lang="en-US" sz="3000" dirty="0">
                <a:cs typeface="Arial" panose="020B0604020202020204" pitchFamily="34" charset="0"/>
              </a:rPr>
              <a:t>12S17006 Tripheni H Simanjuntak</a:t>
            </a:r>
          </a:p>
          <a:p>
            <a:pPr algn="ctr"/>
            <a:r>
              <a:rPr lang="en-US" sz="3000" dirty="0">
                <a:cs typeface="Arial" panose="020B0604020202020204" pitchFamily="34" charset="0"/>
              </a:rPr>
              <a:t>12S17023 Jessycha R Tampubolon</a:t>
            </a:r>
          </a:p>
          <a:p>
            <a:pPr algn="ctr"/>
            <a:r>
              <a:rPr lang="en-US" sz="3000" dirty="0">
                <a:cs typeface="Arial" panose="020B0604020202020204" pitchFamily="34" charset="0"/>
              </a:rPr>
              <a:t>12S17056 Maria A Manullang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1109" y="3381375"/>
            <a:ext cx="5143500" cy="84564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" r="2157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9214338" y="0"/>
            <a:ext cx="2977662" cy="1420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6" name="Picture Placehold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" r="7633"/>
          <a:stretch>
            <a:fillRect/>
          </a:stretch>
        </p:blipFill>
        <p:spPr>
          <a:xfrm>
            <a:off x="-1" y="-1"/>
            <a:ext cx="12192001" cy="7050157"/>
          </a:xfrm>
        </p:spPr>
      </p:pic>
      <p:sp>
        <p:nvSpPr>
          <p:cNvPr id="7" name="Rectangle 6"/>
          <p:cNvSpPr/>
          <p:nvPr/>
        </p:nvSpPr>
        <p:spPr>
          <a:xfrm>
            <a:off x="1" y="5055785"/>
            <a:ext cx="12205463" cy="1760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11"/>
          <p:cNvSpPr txBox="1">
            <a:spLocks/>
          </p:cNvSpPr>
          <p:nvPr/>
        </p:nvSpPr>
        <p:spPr>
          <a:xfrm rot="21600000">
            <a:off x="899430" y="5055787"/>
            <a:ext cx="10379676" cy="1594023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KIOSTA is a UMKM Go Digital Platform Marketplace useful for promoting Indonesian UMKM to be known many people. This platform provides online buying and selling transaction focusing on selling UMKM’s Product.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24957" y="3596408"/>
            <a:ext cx="2187689" cy="495389"/>
          </a:xfrm>
        </p:spPr>
        <p:txBody>
          <a:bodyPr/>
          <a:lstStyle/>
          <a:p>
            <a:r>
              <a:rPr lang="en-US" sz="2000" dirty="0"/>
              <a:t>ACCOUNT </a:t>
            </a:r>
            <a:r>
              <a:rPr lang="en-US" sz="2000" dirty="0" smtClean="0"/>
              <a:t>authentication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0" y="4250005"/>
            <a:ext cx="2588705" cy="1749005"/>
          </a:xfrm>
        </p:spPr>
        <p:txBody>
          <a:bodyPr/>
          <a:lstStyle/>
          <a:p>
            <a:r>
              <a:rPr lang="en-US" sz="1700" dirty="0"/>
              <a:t>Functions used by </a:t>
            </a:r>
            <a:r>
              <a:rPr lang="en-US" sz="1700" dirty="0" smtClean="0"/>
              <a:t>customers, UMKM partners and admin </a:t>
            </a:r>
            <a:r>
              <a:rPr lang="en-US" sz="1700" dirty="0"/>
              <a:t>to validate the identity when </a:t>
            </a:r>
            <a:r>
              <a:rPr lang="en-US" sz="1700" dirty="0" smtClean="0"/>
              <a:t>he wants access </a:t>
            </a:r>
            <a:r>
              <a:rPr lang="en-US" sz="1700" dirty="0"/>
              <a:t>the system.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77853" y="3596408"/>
            <a:ext cx="2588705" cy="495389"/>
          </a:xfrm>
        </p:spPr>
        <p:txBody>
          <a:bodyPr/>
          <a:lstStyle/>
          <a:p>
            <a:r>
              <a:rPr lang="en-US" sz="2000" dirty="0" smtClean="0"/>
              <a:t>BROWSE PRODUCT DATA</a:t>
            </a:r>
            <a:endParaRPr lang="en-US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250006"/>
            <a:ext cx="2588705" cy="1749005"/>
          </a:xfrm>
        </p:spPr>
        <p:txBody>
          <a:bodyPr/>
          <a:lstStyle/>
          <a:p>
            <a:r>
              <a:rPr lang="en-US" sz="1700" dirty="0"/>
              <a:t>Functions used by </a:t>
            </a:r>
            <a:r>
              <a:rPr lang="en-US" sz="1700" dirty="0" smtClean="0"/>
              <a:t>visitors, customers </a:t>
            </a:r>
            <a:r>
              <a:rPr lang="en-US" sz="1700" dirty="0"/>
              <a:t>and </a:t>
            </a:r>
            <a:r>
              <a:rPr lang="en-US" sz="1700" dirty="0" smtClean="0"/>
              <a:t>UMKM partners </a:t>
            </a:r>
            <a:r>
              <a:rPr lang="en-US" sz="1700" dirty="0"/>
              <a:t>to </a:t>
            </a:r>
            <a:r>
              <a:rPr lang="en-US" sz="1700" dirty="0" smtClean="0"/>
              <a:t>provide functionality </a:t>
            </a:r>
            <a:r>
              <a:rPr lang="en-US" sz="1700" dirty="0"/>
              <a:t>for </a:t>
            </a:r>
            <a:r>
              <a:rPr lang="en-US" sz="1700" dirty="0" smtClean="0"/>
              <a:t>users to see a </a:t>
            </a:r>
            <a:r>
              <a:rPr lang="en-US" sz="1700" dirty="0"/>
              <a:t>list of products and </a:t>
            </a:r>
            <a:r>
              <a:rPr lang="en-US" sz="1700" dirty="0" smtClean="0"/>
              <a:t>services that </a:t>
            </a:r>
            <a:r>
              <a:rPr lang="en-US" sz="1700" dirty="0"/>
              <a:t>the party </a:t>
            </a:r>
            <a:r>
              <a:rPr lang="en-US" sz="1700" dirty="0" smtClean="0"/>
              <a:t>offers UMKM </a:t>
            </a:r>
            <a:r>
              <a:rPr lang="en-US" sz="1700" dirty="0"/>
              <a:t>partners.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sz="2000" dirty="0" smtClean="0"/>
              <a:t>BROWSE THE BANTUAN</a:t>
            </a:r>
            <a:endParaRPr lang="en-US" sz="20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199159" y="4250004"/>
            <a:ext cx="2588705" cy="1749005"/>
          </a:xfrm>
        </p:spPr>
        <p:txBody>
          <a:bodyPr/>
          <a:lstStyle/>
          <a:p>
            <a:r>
              <a:rPr lang="en-US" sz="1700" dirty="0"/>
              <a:t>Functions used by visitors, customers and </a:t>
            </a:r>
            <a:r>
              <a:rPr lang="en-US" sz="1700" dirty="0" smtClean="0"/>
              <a:t>UMKM partners </a:t>
            </a:r>
            <a:r>
              <a:rPr lang="en-US" sz="1700" dirty="0"/>
              <a:t>can be used by </a:t>
            </a:r>
            <a:r>
              <a:rPr lang="en-US" sz="1700" dirty="0" smtClean="0"/>
              <a:t>users to view information </a:t>
            </a:r>
            <a:r>
              <a:rPr lang="en-US" sz="1700" dirty="0"/>
              <a:t>about how to register, how to </a:t>
            </a:r>
            <a:r>
              <a:rPr lang="en-US" sz="1700" dirty="0" smtClean="0"/>
              <a:t>shop, payment</a:t>
            </a:r>
            <a:r>
              <a:rPr lang="en-US" sz="1700" dirty="0"/>
              <a:t>, delivery and </a:t>
            </a:r>
            <a:r>
              <a:rPr lang="en-US" sz="1700" dirty="0" smtClean="0"/>
              <a:t>terms and </a:t>
            </a:r>
            <a:r>
              <a:rPr lang="en-US" sz="1700" dirty="0"/>
              <a:t>conditions.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altLang="ja-JP" sz="2500" dirty="0"/>
              <a:t>FEATURES IN </a:t>
            </a:r>
            <a:r>
              <a:rPr lang="en-US" altLang="ja-JP" sz="2500" dirty="0" smtClean="0"/>
              <a:t>KIOSTA</a:t>
            </a:r>
            <a:endParaRPr lang="ja-JP" altLang="en-US" sz="2500" dirty="0"/>
          </a:p>
        </p:txBody>
      </p:sp>
      <p:sp>
        <p:nvSpPr>
          <p:cNvPr id="20" name="Rectangle 19"/>
          <p:cNvSpPr/>
          <p:nvPr/>
        </p:nvSpPr>
        <p:spPr>
          <a:xfrm>
            <a:off x="0" y="5880294"/>
            <a:ext cx="12192000" cy="977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3" name="Picture Placeholder 32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" r="2157"/>
          <a:stretch>
            <a:fillRect/>
          </a:stretch>
        </p:blipFill>
        <p:spPr/>
      </p:pic>
      <p:pic>
        <p:nvPicPr>
          <p:cNvPr id="37" name="Picture Placeholder 36"/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" r="3469"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47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24453" y="3596408"/>
            <a:ext cx="2588705" cy="495389"/>
          </a:xfrm>
        </p:spPr>
        <p:txBody>
          <a:bodyPr/>
          <a:lstStyle/>
          <a:p>
            <a:r>
              <a:rPr lang="en-US" sz="2000" dirty="0" smtClean="0"/>
              <a:t>Make A transaction</a:t>
            </a:r>
            <a:endParaRPr lang="en-US" sz="2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77853" y="3596408"/>
            <a:ext cx="2588705" cy="495389"/>
          </a:xfrm>
        </p:spPr>
        <p:txBody>
          <a:bodyPr/>
          <a:lstStyle/>
          <a:p>
            <a:r>
              <a:rPr lang="en-US" sz="2000" dirty="0" smtClean="0"/>
              <a:t>Manage profile data</a:t>
            </a:r>
            <a:endParaRPr lang="en-US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268277"/>
            <a:ext cx="2588705" cy="1749005"/>
          </a:xfrm>
        </p:spPr>
        <p:txBody>
          <a:bodyPr/>
          <a:lstStyle/>
          <a:p>
            <a:r>
              <a:rPr lang="en-US" sz="1700" dirty="0"/>
              <a:t>Functions used by customers, </a:t>
            </a:r>
            <a:r>
              <a:rPr lang="en-US" sz="1700" dirty="0" smtClean="0"/>
              <a:t>UMKM </a:t>
            </a:r>
            <a:r>
              <a:rPr lang="en-US" sz="1700" dirty="0"/>
              <a:t>partners </a:t>
            </a:r>
            <a:r>
              <a:rPr lang="en-US" sz="1700" dirty="0" smtClean="0"/>
              <a:t>and admin </a:t>
            </a:r>
            <a:r>
              <a:rPr lang="en-US" sz="1700" dirty="0"/>
              <a:t>to make changes to information on </a:t>
            </a:r>
            <a:r>
              <a:rPr lang="en-US" sz="1700" dirty="0" smtClean="0"/>
              <a:t>profile data</a:t>
            </a:r>
            <a:r>
              <a:rPr lang="en-US" sz="1700" dirty="0"/>
              <a:t>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216588" y="3596408"/>
            <a:ext cx="2588705" cy="495389"/>
          </a:xfrm>
        </p:spPr>
        <p:txBody>
          <a:bodyPr/>
          <a:lstStyle/>
          <a:p>
            <a:r>
              <a:rPr lang="en-US" sz="2000" smtClean="0"/>
              <a:t>Advertise </a:t>
            </a:r>
            <a:r>
              <a:rPr lang="en-US" sz="2000" dirty="0" smtClean="0"/>
              <a:t>product data</a:t>
            </a:r>
            <a:endParaRPr lang="en-US" sz="20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31253" y="4213956"/>
            <a:ext cx="2588705" cy="1923906"/>
          </a:xfrm>
        </p:spPr>
        <p:txBody>
          <a:bodyPr/>
          <a:lstStyle/>
          <a:p>
            <a:r>
              <a:rPr lang="en-US" sz="1700" dirty="0"/>
              <a:t>Functions used </a:t>
            </a:r>
            <a:r>
              <a:rPr lang="en-US" sz="1700" dirty="0" smtClean="0"/>
              <a:t>by UMKM partners </a:t>
            </a:r>
            <a:r>
              <a:rPr lang="en-US" sz="1700" dirty="0"/>
              <a:t>to </a:t>
            </a:r>
            <a:r>
              <a:rPr lang="en-US" sz="1700" dirty="0" smtClean="0"/>
              <a:t>perform changes </a:t>
            </a:r>
            <a:r>
              <a:rPr lang="en-US" sz="1700" dirty="0"/>
              <a:t>in information </a:t>
            </a:r>
            <a:r>
              <a:rPr lang="en-US" sz="1700" dirty="0" smtClean="0"/>
              <a:t>on products </a:t>
            </a:r>
            <a:r>
              <a:rPr lang="en-US" sz="1700" dirty="0"/>
              <a:t>and </a:t>
            </a:r>
            <a:r>
              <a:rPr lang="en-US" sz="1700" dirty="0" smtClean="0"/>
              <a:t>services offered on systems </a:t>
            </a:r>
            <a:r>
              <a:rPr lang="en-US" sz="1700" dirty="0"/>
              <a:t>such as view, add, edit and </a:t>
            </a:r>
            <a:r>
              <a:rPr lang="en-US" sz="1700" dirty="0" smtClean="0"/>
              <a:t>delete product </a:t>
            </a:r>
            <a:r>
              <a:rPr lang="en-US" sz="1700" dirty="0"/>
              <a:t>and service data.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altLang="ja-JP" sz="2500" dirty="0"/>
              <a:t>FEATURES IN </a:t>
            </a:r>
            <a:r>
              <a:rPr lang="en-US" altLang="ja-JP" sz="2500" dirty="0" smtClean="0"/>
              <a:t>KIOSTA</a:t>
            </a:r>
            <a:endParaRPr lang="ja-JP" altLang="en-US" sz="2500" dirty="0"/>
          </a:p>
        </p:txBody>
      </p:sp>
      <p:sp>
        <p:nvSpPr>
          <p:cNvPr id="20" name="Rectangle 19"/>
          <p:cNvSpPr/>
          <p:nvPr/>
        </p:nvSpPr>
        <p:spPr>
          <a:xfrm>
            <a:off x="0" y="5880294"/>
            <a:ext cx="12192000" cy="977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" r="2157"/>
          <a:stretch>
            <a:fillRect/>
          </a:stretch>
        </p:blipFill>
        <p:spPr/>
      </p:pic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2" y="4213956"/>
            <a:ext cx="2588705" cy="1923906"/>
          </a:xfrm>
        </p:spPr>
        <p:txBody>
          <a:bodyPr/>
          <a:lstStyle/>
          <a:p>
            <a:r>
              <a:rPr lang="en-US" sz="1700" dirty="0"/>
              <a:t>This function is used by customers and </a:t>
            </a:r>
            <a:r>
              <a:rPr lang="en-US" sz="1700" dirty="0" smtClean="0"/>
              <a:t>UMKM partners for make </a:t>
            </a:r>
            <a:r>
              <a:rPr lang="en-US" sz="1700" dirty="0"/>
              <a:t>buying and selling products. This feature </a:t>
            </a:r>
            <a:r>
              <a:rPr lang="en-US" sz="1700" dirty="0" smtClean="0"/>
              <a:t>delivers functionality </a:t>
            </a:r>
            <a:r>
              <a:rPr lang="en-US" sz="1700" dirty="0"/>
              <a:t>for the user </a:t>
            </a:r>
            <a:r>
              <a:rPr lang="en-US" sz="1700" dirty="0" smtClean="0"/>
              <a:t>to be </a:t>
            </a:r>
            <a:r>
              <a:rPr lang="en-US" sz="1700" dirty="0"/>
              <a:t>able to </a:t>
            </a:r>
            <a:r>
              <a:rPr lang="en-US" sz="1700" dirty="0" smtClean="0"/>
              <a:t>perform ordering </a:t>
            </a:r>
            <a:r>
              <a:rPr lang="en-US" sz="1700" dirty="0"/>
              <a:t>products and services.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4" r="10364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7" r="16687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6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72" y="312863"/>
            <a:ext cx="8914228" cy="6058488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185675"/>
            <a:ext cx="3422821" cy="1958400"/>
          </a:xfrm>
        </p:spPr>
        <p:txBody>
          <a:bodyPr/>
          <a:lstStyle/>
          <a:p>
            <a:r>
              <a:rPr lang="en-US" sz="5800" dirty="0" smtClean="0"/>
              <a:t>MVC CONCEPT</a:t>
            </a:r>
            <a:endParaRPr lang="en-US" sz="5800" dirty="0"/>
          </a:p>
        </p:txBody>
      </p:sp>
      <p:sp>
        <p:nvSpPr>
          <p:cNvPr id="11" name="Rectangle 10"/>
          <p:cNvSpPr/>
          <p:nvPr/>
        </p:nvSpPr>
        <p:spPr>
          <a:xfrm>
            <a:off x="1" y="6371352"/>
            <a:ext cx="12191999" cy="43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" y="5992837"/>
            <a:ext cx="12192000" cy="865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855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8"/>
          <p:cNvSpPr txBox="1">
            <a:spLocks/>
          </p:cNvSpPr>
          <p:nvPr/>
        </p:nvSpPr>
        <p:spPr>
          <a:xfrm>
            <a:off x="8215532" y="637724"/>
            <a:ext cx="3976467" cy="1124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USE CASE DIAGRAM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5992837"/>
            <a:ext cx="12192000" cy="865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488467" cy="6803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itle 8"/>
          <p:cNvSpPr txBox="1">
            <a:spLocks/>
          </p:cNvSpPr>
          <p:nvPr/>
        </p:nvSpPr>
        <p:spPr>
          <a:xfrm>
            <a:off x="8215532" y="637724"/>
            <a:ext cx="3976467" cy="1124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id-ID" altLang="ja-JP" sz="3600" dirty="0"/>
              <a:t>E-RDIAGRAM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0289" y="2235647"/>
            <a:ext cx="5481711" cy="1013684"/>
          </a:xfrm>
        </p:spPr>
        <p:txBody>
          <a:bodyPr/>
          <a:lstStyle/>
          <a:p>
            <a:pPr algn="ctr"/>
            <a:r>
              <a:rPr lang="en-US" dirty="0"/>
              <a:t>Thank </a:t>
            </a:r>
            <a:r>
              <a:rPr lang="en-US" dirty="0" smtClean="0"/>
              <a:t> You!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780102" y="5936566"/>
            <a:ext cx="2411898" cy="9214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71af3243-3dd4-4a8d-8c0d-dd76da1f02a5"/>
    <ds:schemaRef ds:uri="http://purl.org/dc/terms/"/>
    <ds:schemaRef ds:uri="http://purl.org/dc/dcmitype/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258</Words>
  <Application>Microsoft Office PowerPoint</Application>
  <PresentationFormat>Widescreen</PresentationFormat>
  <Paragraphs>35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Corbel</vt:lpstr>
      <vt:lpstr>Times New Roman</vt:lpstr>
      <vt:lpstr>Office Theme</vt:lpstr>
      <vt:lpstr>PRESENTATION  SLIDES</vt:lpstr>
      <vt:lpstr>Introduction</vt:lpstr>
      <vt:lpstr>PowerPoint Presentation</vt:lpstr>
      <vt:lpstr>PowerPoint Presentation</vt:lpstr>
      <vt:lpstr>PowerPoint Presentation</vt:lpstr>
      <vt:lpstr>MVC CONCEPT</vt:lpstr>
      <vt:lpstr>PowerPoint Presentation</vt:lpstr>
      <vt:lpstr>PowerPoint Presentation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2020-09-19T06:27:27Z</dcterms:created>
  <dcterms:modified xsi:type="dcterms:W3CDTF">2020-09-22T02:26:47Z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