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6" r:id="rId4"/>
    <p:sldId id="265" r:id="rId5"/>
    <p:sldId id="263" r:id="rId6"/>
    <p:sldId id="264" r:id="rId7"/>
    <p:sldId id="267" r:id="rId8"/>
    <p:sldId id="270" r:id="rId9"/>
    <p:sldId id="271" r:id="rId10"/>
    <p:sldId id="268" r:id="rId11"/>
    <p:sldId id="269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F3A3-8325-4E0D-B4F9-C53FD72099CF}" type="datetimeFigureOut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432C2-FED7-4FF6-9A13-6B74608CA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23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F3A3-8325-4E0D-B4F9-C53FD72099CF}" type="datetimeFigureOut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432C2-FED7-4FF6-9A13-6B74608CA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97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F3A3-8325-4E0D-B4F9-C53FD72099CF}" type="datetimeFigureOut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432C2-FED7-4FF6-9A13-6B74608CA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53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F3A3-8325-4E0D-B4F9-C53FD72099CF}" type="datetimeFigureOut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432C2-FED7-4FF6-9A13-6B74608CA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16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F3A3-8325-4E0D-B4F9-C53FD72099CF}" type="datetimeFigureOut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432C2-FED7-4FF6-9A13-6B74608CA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16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F3A3-8325-4E0D-B4F9-C53FD72099CF}" type="datetimeFigureOut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432C2-FED7-4FF6-9A13-6B74608CA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19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F3A3-8325-4E0D-B4F9-C53FD72099CF}" type="datetimeFigureOut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432C2-FED7-4FF6-9A13-6B74608CA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52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F3A3-8325-4E0D-B4F9-C53FD72099CF}" type="datetimeFigureOut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432C2-FED7-4FF6-9A13-6B74608CA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72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F3A3-8325-4E0D-B4F9-C53FD72099CF}" type="datetimeFigureOut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432C2-FED7-4FF6-9A13-6B74608CA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45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F3A3-8325-4E0D-B4F9-C53FD72099CF}" type="datetimeFigureOut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432C2-FED7-4FF6-9A13-6B74608CA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8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F3A3-8325-4E0D-B4F9-C53FD72099CF}" type="datetimeFigureOut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432C2-FED7-4FF6-9A13-6B74608CA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01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6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6F3A3-8325-4E0D-B4F9-C53FD72099CF}" type="datetimeFigureOut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432C2-FED7-4FF6-9A13-6B74608CA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33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6753" y="248448"/>
            <a:ext cx="6958149" cy="23876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直播程式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975335" y="5366187"/>
            <a:ext cx="3399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機械四 龔柏翰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機械四 鄭澄遠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926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開啟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TCP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與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UDP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socket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，請求連線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接收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Server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用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UDP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傳送來的影像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收到影像並開始撥放，同時展示當前封包資訊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大小、品質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畫質的調整有四種模式，可以用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TCP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傳送需求至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server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端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依照觀看者需求，傳送畫質參數，並接收新的影像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634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81399" y="3003823"/>
            <a:ext cx="4844143" cy="1325563"/>
          </a:xfrm>
        </p:spPr>
        <p:txBody>
          <a:bodyPr>
            <a:noAutofit/>
          </a:bodyPr>
          <a:lstStyle/>
          <a:p>
            <a:pPr algn="ctr"/>
            <a:r>
              <a:rPr lang="zh-TW" altLang="en-US" sz="6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成果展</a:t>
            </a:r>
            <a:r>
              <a:rPr lang="zh-TW" altLang="en-US" sz="66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示</a:t>
            </a:r>
          </a:p>
        </p:txBody>
      </p:sp>
    </p:spTree>
    <p:extLst>
      <p:ext uri="{BB962C8B-B14F-4D97-AF65-F5344CB8AC3E}">
        <p14:creationId xmlns:p14="http://schemas.microsoft.com/office/powerpoint/2010/main" val="120905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99544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36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1.</a:t>
            </a:r>
            <a:r>
              <a:rPr lang="zh-TW" altLang="zh-TW" sz="3600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影音串流</a:t>
            </a:r>
            <a:r>
              <a:rPr lang="zh-TW" altLang="zh-TW" sz="36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功能</a:t>
            </a:r>
            <a:endParaRPr lang="en-US" altLang="zh-TW" sz="3600" b="1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en-US" altLang="zh-TW" sz="36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</a:t>
            </a:r>
            <a:r>
              <a:rPr lang="zh-TW" altLang="en-US" sz="36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雍塞控制功能</a:t>
            </a:r>
            <a:endParaRPr lang="zh-TW" altLang="en-US" sz="3600" b="1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115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程式設計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使用</a:t>
            </a: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python</a:t>
            </a:r>
          </a:p>
          <a:p>
            <a:pPr marL="0" indent="0">
              <a:buNone/>
            </a:pPr>
            <a:endParaRPr lang="en-US" altLang="zh-TW" sz="32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Import cv2                                  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Import socket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Import threading</a:t>
            </a:r>
            <a:endParaRPr lang="zh-TW" altLang="en-US" sz="32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261129" y="1974758"/>
            <a:ext cx="47220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TW" sz="3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3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     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</a:t>
            </a:r>
            <a:endParaRPr lang="en-US" altLang="zh-TW" sz="3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</a:t>
            </a:r>
            <a:endParaRPr lang="en-US" altLang="zh-TW" sz="3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TW" altLang="en-US" sz="32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631705" y="1974758"/>
            <a:ext cx="47220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TW" sz="3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3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影像</a:t>
            </a: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      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網路傳輸</a:t>
            </a:r>
            <a:endParaRPr lang="en-US" altLang="zh-TW" sz="3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程式並行</a:t>
            </a:r>
            <a:endParaRPr lang="en-US" altLang="zh-TW" sz="3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TW" altLang="en-US" sz="32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873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使用 </a:t>
            </a: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threading</a:t>
            </a:r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實現</a:t>
            </a: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TCP</a:t>
            </a:r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與</a:t>
            </a: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UDP</a:t>
            </a:r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並行：</a:t>
            </a:r>
            <a:endParaRPr lang="en-US" altLang="zh-TW" sz="3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en-US" altLang="zh-TW" sz="3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14529"/>
              </p:ext>
            </p:extLst>
          </p:nvPr>
        </p:nvGraphicFramePr>
        <p:xfrm>
          <a:off x="1355635" y="2599509"/>
          <a:ext cx="9480729" cy="3370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243">
                  <a:extLst>
                    <a:ext uri="{9D8B030D-6E8A-4147-A177-3AD203B41FA5}">
                      <a16:colId xmlns:a16="http://schemas.microsoft.com/office/drawing/2014/main" val="3913488966"/>
                    </a:ext>
                  </a:extLst>
                </a:gridCol>
                <a:gridCol w="3160243">
                  <a:extLst>
                    <a:ext uri="{9D8B030D-6E8A-4147-A177-3AD203B41FA5}">
                      <a16:colId xmlns:a16="http://schemas.microsoft.com/office/drawing/2014/main" val="4197070515"/>
                    </a:ext>
                  </a:extLst>
                </a:gridCol>
                <a:gridCol w="3160243">
                  <a:extLst>
                    <a:ext uri="{9D8B030D-6E8A-4147-A177-3AD203B41FA5}">
                      <a16:colId xmlns:a16="http://schemas.microsoft.com/office/drawing/2014/main" val="3685061438"/>
                    </a:ext>
                  </a:extLst>
                </a:gridCol>
              </a:tblGrid>
              <a:tr h="168510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影像與聲音</a:t>
                      </a:r>
                      <a:endParaRPr lang="zh-TW" altLang="en-US" sz="3600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流量大、</a:t>
                      </a:r>
                      <a:r>
                        <a:rPr lang="en-US" altLang="zh-TW" sz="2800" dirty="0" smtClean="0"/>
                        <a:t/>
                      </a:r>
                      <a:br>
                        <a:rPr lang="en-US" altLang="zh-TW" sz="2800" dirty="0" smtClean="0"/>
                      </a:br>
                      <a:r>
                        <a:rPr lang="zh-TW" altLang="en-US" sz="2800" dirty="0" smtClean="0"/>
                        <a:t>可允許封包遺失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/>
                        <a:t>使用</a:t>
                      </a:r>
                      <a:r>
                        <a:rPr lang="en-US" altLang="zh-TW" sz="3200" dirty="0" smtClean="0"/>
                        <a:t>UDP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238402"/>
                  </a:ext>
                </a:extLst>
              </a:tr>
              <a:tr h="168510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用戶端訊息</a:t>
                      </a:r>
                      <a:endParaRPr lang="zh-TW" altLang="en-US" sz="3600" b="1" dirty="0"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流量小、</a:t>
                      </a:r>
                      <a:r>
                        <a:rPr lang="en-US" altLang="zh-TW" sz="2800" dirty="0" smtClean="0"/>
                        <a:t/>
                      </a:r>
                      <a:br>
                        <a:rPr lang="en-US" altLang="zh-TW" sz="2800" dirty="0" smtClean="0"/>
                      </a:br>
                      <a:r>
                        <a:rPr lang="zh-TW" altLang="en-US" sz="2800" dirty="0" smtClean="0"/>
                        <a:t>次數少、</a:t>
                      </a:r>
                      <a:r>
                        <a:rPr lang="en-US" altLang="zh-TW" sz="2800" dirty="0" smtClean="0"/>
                        <a:t/>
                      </a:r>
                      <a:br>
                        <a:rPr lang="en-US" altLang="zh-TW" sz="2800" dirty="0" smtClean="0"/>
                      </a:br>
                      <a:r>
                        <a:rPr lang="zh-TW" altLang="en-US" sz="2800" dirty="0" smtClean="0"/>
                        <a:t>準確度要求高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/>
                        <a:t>使用</a:t>
                      </a:r>
                      <a:r>
                        <a:rPr lang="en-US" altLang="zh-TW" sz="3200" dirty="0" smtClean="0"/>
                        <a:t>TCP</a:t>
                      </a:r>
                      <a:endParaRPr lang="zh-TW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418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14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函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式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4800" dirty="0" smtClean="0"/>
              <a:t> </a:t>
            </a:r>
            <a:r>
              <a:rPr lang="en-US" altLang="zh-TW" sz="4800" dirty="0" err="1" smtClean="0"/>
              <a:t>video_streaming</a:t>
            </a:r>
            <a:endParaRPr lang="en-US" altLang="zh-TW" sz="4800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輸入指定品質與封包大小</a:t>
            </a:r>
            <a:endParaRPr lang="en-US" altLang="zh-TW" sz="3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讀取攝影機內容</a:t>
            </a:r>
            <a:endParaRPr lang="en-US" altLang="zh-TW" sz="3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用</a:t>
            </a: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cv2.imencode</a:t>
            </a:r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將影像壓縮並編碼成</a:t>
            </a: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JPG</a:t>
            </a:r>
          </a:p>
          <a:p>
            <a:pPr lvl="1"/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將</a:t>
            </a: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JPG</a:t>
            </a:r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做成一維矩陣，並轉成字串</a:t>
            </a:r>
            <a:endParaRPr lang="en-US" altLang="zh-TW" sz="3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開始傳輸至</a:t>
            </a: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client</a:t>
            </a:r>
            <a:endParaRPr lang="zh-TW" altLang="en-US" sz="32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225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函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式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4800" dirty="0" smtClean="0"/>
              <a:t> </a:t>
            </a:r>
            <a:r>
              <a:rPr lang="en-US" altLang="zh-TW" sz="4800" dirty="0" smtClean="0"/>
              <a:t>do_stream</a:t>
            </a:r>
          </a:p>
          <a:p>
            <a:pPr lvl="1"/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使用</a:t>
            </a:r>
            <a:r>
              <a:rPr lang="en-US" altLang="zh-TW" sz="3200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video_streaming</a:t>
            </a:r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連續不斷的傳送封包</a:t>
            </a:r>
            <a:endParaRPr lang="en-US" altLang="zh-TW" sz="3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針對用戶端的畫質要求做出反應</a:t>
            </a:r>
            <a:endParaRPr lang="en-US" altLang="zh-TW" sz="3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endParaRPr lang="en-US" altLang="zh-TW" sz="3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669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主程式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開好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UDP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與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TCP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socket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，分別使用不同的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port</a:t>
            </a: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啟用攝影機，並設定攝影機需要的參數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Client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對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server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用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TCP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發送連線要求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Server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用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TCP&amp;UDP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開始回應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使用函式開始傳送影像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偵測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client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的畫質要求，並做出反應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如果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client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要求畫質改變，則先切斷當下的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UDP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，開啟新的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threading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，並用新的參數開始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重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傳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053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55766" y="1894113"/>
            <a:ext cx="10515600" cy="5340940"/>
          </a:xfrm>
        </p:spPr>
        <p:txBody>
          <a:bodyPr/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當偵測到新的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client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時，開啟新的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threading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開啟新的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TCP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與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UDP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連線，連到新的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client</a:t>
            </a: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開始發送影像至新的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client</a:t>
            </a: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持續發送領像至所有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client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聆聽所有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client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的畫質要求，並做出改變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343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94" y="364860"/>
            <a:ext cx="5394689" cy="262795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583" y="1678836"/>
            <a:ext cx="5342857" cy="327619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90" y="3389294"/>
            <a:ext cx="5910743" cy="29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0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326</Words>
  <Application>Microsoft Office PowerPoint</Application>
  <PresentationFormat>寬螢幕</PresentationFormat>
  <Paragraphs>62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Adobe 繁黑體 Std B</vt:lpstr>
      <vt:lpstr>新細明體</vt:lpstr>
      <vt:lpstr>標楷體</vt:lpstr>
      <vt:lpstr>Arial</vt:lpstr>
      <vt:lpstr>Calibri</vt:lpstr>
      <vt:lpstr>Calibri Light</vt:lpstr>
      <vt:lpstr>Wingdings</vt:lpstr>
      <vt:lpstr>Office 佈景主題</vt:lpstr>
      <vt:lpstr>直播程式</vt:lpstr>
      <vt:lpstr>功能簡介</vt:lpstr>
      <vt:lpstr>程式設計</vt:lpstr>
      <vt:lpstr>程式簡介</vt:lpstr>
      <vt:lpstr>函式簡介</vt:lpstr>
      <vt:lpstr>函式簡介</vt:lpstr>
      <vt:lpstr>主程式</vt:lpstr>
      <vt:lpstr>PowerPoint 簡報</vt:lpstr>
      <vt:lpstr>PowerPoint 簡報</vt:lpstr>
      <vt:lpstr>client</vt:lpstr>
      <vt:lpstr>成果展示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Casino Crisis： Capital vs.  Cabability</dc:title>
  <dc:creator>林</dc:creator>
  <cp:lastModifiedBy>Windows 使用者</cp:lastModifiedBy>
  <cp:revision>53</cp:revision>
  <dcterms:created xsi:type="dcterms:W3CDTF">2018-05-16T15:31:57Z</dcterms:created>
  <dcterms:modified xsi:type="dcterms:W3CDTF">2018-07-02T16:52:33Z</dcterms:modified>
</cp:coreProperties>
</file>