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63" r:id="rId4"/>
    <p:sldId id="261" r:id="rId5"/>
    <p:sldId id="260" r:id="rId6"/>
    <p:sldId id="262" r:id="rId7"/>
    <p:sldId id="264" r:id="rId8"/>
    <p:sldId id="265" r:id="rId9"/>
    <p:sldId id="266" r:id="rId10"/>
    <p:sldId id="267" r:id="rId11"/>
    <p:sldId id="270" r:id="rId12"/>
    <p:sldId id="269" r:id="rId13"/>
    <p:sldId id="268" r:id="rId14"/>
    <p:sldId id="271" r:id="rId15"/>
    <p:sldId id="272" r:id="rId16"/>
    <p:sldId id="273" r:id="rId17"/>
    <p:sldId id="275" r:id="rId18"/>
    <p:sldId id="27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272E8F-6A23-4492-B8CD-D39DAE929D96}" v="9" dt="2024-06-25T03:51:13.3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9" autoAdjust="0"/>
    <p:restoredTop sz="94660"/>
  </p:normalViewPr>
  <p:slideViewPr>
    <p:cSldViewPr snapToGrid="0">
      <p:cViewPr varScale="1">
        <p:scale>
          <a:sx n="150" d="100"/>
          <a:sy n="150" d="100"/>
        </p:scale>
        <p:origin x="318"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eon Teo" userId="50ad574c8316deca" providerId="LiveId" clId="{91272E8F-6A23-4492-B8CD-D39DAE929D96}"/>
    <pc:docChg chg="undo custSel addSld delSld modSld sldOrd">
      <pc:chgData name="Cleon Teo" userId="50ad574c8316deca" providerId="LiveId" clId="{91272E8F-6A23-4492-B8CD-D39DAE929D96}" dt="2024-06-25T04:40:00.970" v="1280" actId="20577"/>
      <pc:docMkLst>
        <pc:docMk/>
      </pc:docMkLst>
      <pc:sldChg chg="modSp mod">
        <pc:chgData name="Cleon Teo" userId="50ad574c8316deca" providerId="LiveId" clId="{91272E8F-6A23-4492-B8CD-D39DAE929D96}" dt="2024-06-24T22:02:00.523" v="67" actId="27636"/>
        <pc:sldMkLst>
          <pc:docMk/>
          <pc:sldMk cId="2955361938" sldId="260"/>
        </pc:sldMkLst>
        <pc:spChg chg="mod">
          <ac:chgData name="Cleon Teo" userId="50ad574c8316deca" providerId="LiveId" clId="{91272E8F-6A23-4492-B8CD-D39DAE929D96}" dt="2024-06-24T22:02:00.523" v="67" actId="27636"/>
          <ac:spMkLst>
            <pc:docMk/>
            <pc:sldMk cId="2955361938" sldId="260"/>
            <ac:spMk id="3" creationId="{34C8C922-3A0A-4867-E484-C90D68F3DABC}"/>
          </ac:spMkLst>
        </pc:spChg>
      </pc:sldChg>
      <pc:sldChg chg="modSp mod">
        <pc:chgData name="Cleon Teo" userId="50ad574c8316deca" providerId="LiveId" clId="{91272E8F-6A23-4492-B8CD-D39DAE929D96}" dt="2024-06-25T04:11:29.784" v="1097" actId="313"/>
        <pc:sldMkLst>
          <pc:docMk/>
          <pc:sldMk cId="3040791977" sldId="261"/>
        </pc:sldMkLst>
        <pc:graphicFrameChg chg="modGraphic">
          <ac:chgData name="Cleon Teo" userId="50ad574c8316deca" providerId="LiveId" clId="{91272E8F-6A23-4492-B8CD-D39DAE929D96}" dt="2024-06-25T04:11:29.784" v="1097" actId="313"/>
          <ac:graphicFrameMkLst>
            <pc:docMk/>
            <pc:sldMk cId="3040791977" sldId="261"/>
            <ac:graphicFrameMk id="6" creationId="{113AD5F5-86A5-B884-3965-020D0EFDEBEC}"/>
          </ac:graphicFrameMkLst>
        </pc:graphicFrameChg>
      </pc:sldChg>
      <pc:sldChg chg="addSp delSp modSp mod">
        <pc:chgData name="Cleon Teo" userId="50ad574c8316deca" providerId="LiveId" clId="{91272E8F-6A23-4492-B8CD-D39DAE929D96}" dt="2024-06-24T22:01:29.672" v="64" actId="404"/>
        <pc:sldMkLst>
          <pc:docMk/>
          <pc:sldMk cId="1053106233" sldId="266"/>
        </pc:sldMkLst>
        <pc:spChg chg="mod">
          <ac:chgData name="Cleon Teo" userId="50ad574c8316deca" providerId="LiveId" clId="{91272E8F-6A23-4492-B8CD-D39DAE929D96}" dt="2024-06-24T22:01:29.672" v="64" actId="404"/>
          <ac:spMkLst>
            <pc:docMk/>
            <pc:sldMk cId="1053106233" sldId="266"/>
            <ac:spMk id="3" creationId="{34C8C922-3A0A-4867-E484-C90D68F3DABC}"/>
          </ac:spMkLst>
        </pc:spChg>
        <pc:picChg chg="del">
          <ac:chgData name="Cleon Teo" userId="50ad574c8316deca" providerId="LiveId" clId="{91272E8F-6A23-4492-B8CD-D39DAE929D96}" dt="2024-06-24T21:55:15.420" v="5" actId="478"/>
          <ac:picMkLst>
            <pc:docMk/>
            <pc:sldMk cId="1053106233" sldId="266"/>
            <ac:picMk id="5" creationId="{CE2639E4-DBF3-C914-3956-5EA6B0EA6696}"/>
          </ac:picMkLst>
        </pc:picChg>
        <pc:picChg chg="del mod">
          <ac:chgData name="Cleon Teo" userId="50ad574c8316deca" providerId="LiveId" clId="{91272E8F-6A23-4492-B8CD-D39DAE929D96}" dt="2024-06-24T21:55:43.369" v="12" actId="478"/>
          <ac:picMkLst>
            <pc:docMk/>
            <pc:sldMk cId="1053106233" sldId="266"/>
            <ac:picMk id="8" creationId="{83CB2324-0A20-FC50-0179-FD26396E3DA0}"/>
          </ac:picMkLst>
        </pc:picChg>
        <pc:picChg chg="add mod">
          <ac:chgData name="Cleon Teo" userId="50ad574c8316deca" providerId="LiveId" clId="{91272E8F-6A23-4492-B8CD-D39DAE929D96}" dt="2024-06-24T21:57:10.763" v="22" actId="1076"/>
          <ac:picMkLst>
            <pc:docMk/>
            <pc:sldMk cId="1053106233" sldId="266"/>
            <ac:picMk id="10" creationId="{82B16903-7E8B-EEBD-D665-FDDC0CBC3F9B}"/>
          </ac:picMkLst>
        </pc:picChg>
        <pc:picChg chg="add mod">
          <ac:chgData name="Cleon Teo" userId="50ad574c8316deca" providerId="LiveId" clId="{91272E8F-6A23-4492-B8CD-D39DAE929D96}" dt="2024-06-24T21:57:34.032" v="28" actId="14100"/>
          <ac:picMkLst>
            <pc:docMk/>
            <pc:sldMk cId="1053106233" sldId="266"/>
            <ac:picMk id="12" creationId="{ABAB5743-121F-A243-AD1E-7BD705EEABF5}"/>
          </ac:picMkLst>
        </pc:picChg>
      </pc:sldChg>
      <pc:sldChg chg="addSp delSp modSp mod">
        <pc:chgData name="Cleon Teo" userId="50ad574c8316deca" providerId="LiveId" clId="{91272E8F-6A23-4492-B8CD-D39DAE929D96}" dt="2024-06-24T22:01:33.704" v="65" actId="404"/>
        <pc:sldMkLst>
          <pc:docMk/>
          <pc:sldMk cId="365808552" sldId="267"/>
        </pc:sldMkLst>
        <pc:spChg chg="mod">
          <ac:chgData name="Cleon Teo" userId="50ad574c8316deca" providerId="LiveId" clId="{91272E8F-6A23-4492-B8CD-D39DAE929D96}" dt="2024-06-24T22:01:33.704" v="65" actId="404"/>
          <ac:spMkLst>
            <pc:docMk/>
            <pc:sldMk cId="365808552" sldId="267"/>
            <ac:spMk id="3" creationId="{34C8C922-3A0A-4867-E484-C90D68F3DABC}"/>
          </ac:spMkLst>
        </pc:spChg>
        <pc:picChg chg="del">
          <ac:chgData name="Cleon Teo" userId="50ad574c8316deca" providerId="LiveId" clId="{91272E8F-6A23-4492-B8CD-D39DAE929D96}" dt="2024-06-24T21:59:01.465" v="29" actId="478"/>
          <ac:picMkLst>
            <pc:docMk/>
            <pc:sldMk cId="365808552" sldId="267"/>
            <ac:picMk id="5" creationId="{CE2639E4-DBF3-C914-3956-5EA6B0EA6696}"/>
          </ac:picMkLst>
        </pc:picChg>
        <pc:picChg chg="add mod">
          <ac:chgData name="Cleon Teo" userId="50ad574c8316deca" providerId="LiveId" clId="{91272E8F-6A23-4492-B8CD-D39DAE929D96}" dt="2024-06-24T21:59:09.910" v="33" actId="1076"/>
          <ac:picMkLst>
            <pc:docMk/>
            <pc:sldMk cId="365808552" sldId="267"/>
            <ac:picMk id="6" creationId="{6194F1CA-A04C-508C-349B-78C9678EB9E0}"/>
          </ac:picMkLst>
        </pc:picChg>
        <pc:picChg chg="del">
          <ac:chgData name="Cleon Teo" userId="50ad574c8316deca" providerId="LiveId" clId="{91272E8F-6A23-4492-B8CD-D39DAE929D96}" dt="2024-06-24T21:59:03.528" v="30" actId="478"/>
          <ac:picMkLst>
            <pc:docMk/>
            <pc:sldMk cId="365808552" sldId="267"/>
            <ac:picMk id="8" creationId="{83CB2324-0A20-FC50-0179-FD26396E3DA0}"/>
          </ac:picMkLst>
        </pc:picChg>
      </pc:sldChg>
      <pc:sldChg chg="addSp delSp modSp add mod">
        <pc:chgData name="Cleon Teo" userId="50ad574c8316deca" providerId="LiveId" clId="{91272E8F-6A23-4492-B8CD-D39DAE929D96}" dt="2024-06-25T03:51:28.521" v="585" actId="1076"/>
        <pc:sldMkLst>
          <pc:docMk/>
          <pc:sldMk cId="2461461024" sldId="268"/>
        </pc:sldMkLst>
        <pc:spChg chg="mod">
          <ac:chgData name="Cleon Teo" userId="50ad574c8316deca" providerId="LiveId" clId="{91272E8F-6A23-4492-B8CD-D39DAE929D96}" dt="2024-06-25T02:58:00.609" v="281" actId="26606"/>
          <ac:spMkLst>
            <pc:docMk/>
            <pc:sldMk cId="2461461024" sldId="268"/>
            <ac:spMk id="2" creationId="{72446BB4-E8A3-1736-65DC-A0E66FC169C9}"/>
          </ac:spMkLst>
        </pc:spChg>
        <pc:spChg chg="mod">
          <ac:chgData name="Cleon Teo" userId="50ad574c8316deca" providerId="LiveId" clId="{91272E8F-6A23-4492-B8CD-D39DAE929D96}" dt="2024-06-25T03:38:46.288" v="507" actId="20577"/>
          <ac:spMkLst>
            <pc:docMk/>
            <pc:sldMk cId="2461461024" sldId="268"/>
            <ac:spMk id="3" creationId="{34C8C922-3A0A-4867-E484-C90D68F3DABC}"/>
          </ac:spMkLst>
        </pc:spChg>
        <pc:spChg chg="add">
          <ac:chgData name="Cleon Teo" userId="50ad574c8316deca" providerId="LiveId" clId="{91272E8F-6A23-4492-B8CD-D39DAE929D96}" dt="2024-06-25T03:33:57.777" v="282"/>
          <ac:spMkLst>
            <pc:docMk/>
            <pc:sldMk cId="2461461024" sldId="268"/>
            <ac:spMk id="13" creationId="{45702302-2B94-4DEA-6433-BC2D14C1B33B}"/>
          </ac:spMkLst>
        </pc:spChg>
        <pc:spChg chg="add">
          <ac:chgData name="Cleon Teo" userId="50ad574c8316deca" providerId="LiveId" clId="{91272E8F-6A23-4492-B8CD-D39DAE929D96}" dt="2024-06-25T03:34:01.409" v="283"/>
          <ac:spMkLst>
            <pc:docMk/>
            <pc:sldMk cId="2461461024" sldId="268"/>
            <ac:spMk id="14" creationId="{FD4E066C-583C-FD15-58B7-54A59B392418}"/>
          </ac:spMkLst>
        </pc:spChg>
        <pc:spChg chg="add">
          <ac:chgData name="Cleon Teo" userId="50ad574c8316deca" providerId="LiveId" clId="{91272E8F-6A23-4492-B8CD-D39DAE929D96}" dt="2024-06-25T03:34:09.911" v="343"/>
          <ac:spMkLst>
            <pc:docMk/>
            <pc:sldMk cId="2461461024" sldId="268"/>
            <ac:spMk id="15" creationId="{3E60CC7A-E973-9F78-8EC5-C9E49190B4A1}"/>
          </ac:spMkLst>
        </pc:spChg>
        <pc:spChg chg="add del">
          <ac:chgData name="Cleon Teo" userId="50ad574c8316deca" providerId="LiveId" clId="{91272E8F-6A23-4492-B8CD-D39DAE929D96}" dt="2024-06-25T02:49:14.807" v="75" actId="26606"/>
          <ac:spMkLst>
            <pc:docMk/>
            <pc:sldMk cId="2461461024" sldId="268"/>
            <ac:spMk id="67" creationId="{873DDF9D-E27C-4E23-A1E8-CA352535F7C9}"/>
          </ac:spMkLst>
        </pc:spChg>
        <pc:spChg chg="add del">
          <ac:chgData name="Cleon Teo" userId="50ad574c8316deca" providerId="LiveId" clId="{91272E8F-6A23-4492-B8CD-D39DAE929D96}" dt="2024-06-25T02:49:14.807" v="75" actId="26606"/>
          <ac:spMkLst>
            <pc:docMk/>
            <pc:sldMk cId="2461461024" sldId="268"/>
            <ac:spMk id="68" creationId="{4C6B5652-C661-4C58-B937-F0F490F7FCB2}"/>
          </ac:spMkLst>
        </pc:spChg>
        <pc:spChg chg="add del">
          <ac:chgData name="Cleon Teo" userId="50ad574c8316deca" providerId="LiveId" clId="{91272E8F-6A23-4492-B8CD-D39DAE929D96}" dt="2024-06-25T02:49:14.807" v="75" actId="26606"/>
          <ac:spMkLst>
            <pc:docMk/>
            <pc:sldMk cId="2461461024" sldId="268"/>
            <ac:spMk id="69" creationId="{0B936867-6407-43FB-9DE6-1B0879D0CB31}"/>
          </ac:spMkLst>
        </pc:spChg>
        <pc:spChg chg="add del">
          <ac:chgData name="Cleon Teo" userId="50ad574c8316deca" providerId="LiveId" clId="{91272E8F-6A23-4492-B8CD-D39DAE929D96}" dt="2024-06-25T02:49:14.807" v="75" actId="26606"/>
          <ac:spMkLst>
            <pc:docMk/>
            <pc:sldMk cId="2461461024" sldId="268"/>
            <ac:spMk id="70" creationId="{ACD0B258-678B-4A8C-894F-848AF24A1922}"/>
          </ac:spMkLst>
        </pc:spChg>
        <pc:spChg chg="add del">
          <ac:chgData name="Cleon Teo" userId="50ad574c8316deca" providerId="LiveId" clId="{91272E8F-6A23-4492-B8CD-D39DAE929D96}" dt="2024-06-25T02:49:14.807" v="75" actId="26606"/>
          <ac:spMkLst>
            <pc:docMk/>
            <pc:sldMk cId="2461461024" sldId="268"/>
            <ac:spMk id="71" creationId="{2F003F3F-F118-41D2-AA3F-74DB0D1970BB}"/>
          </ac:spMkLst>
        </pc:spChg>
        <pc:spChg chg="add del">
          <ac:chgData name="Cleon Teo" userId="50ad574c8316deca" providerId="LiveId" clId="{91272E8F-6A23-4492-B8CD-D39DAE929D96}" dt="2024-06-25T02:49:14.807" v="75" actId="26606"/>
          <ac:spMkLst>
            <pc:docMk/>
            <pc:sldMk cId="2461461024" sldId="268"/>
            <ac:spMk id="72" creationId="{C8D58395-74AF-401A-AF2F-76B6FCF71DFE}"/>
          </ac:spMkLst>
        </pc:spChg>
        <pc:spChg chg="add del">
          <ac:chgData name="Cleon Teo" userId="50ad574c8316deca" providerId="LiveId" clId="{91272E8F-6A23-4492-B8CD-D39DAE929D96}" dt="2024-06-25T02:49:13.473" v="72" actId="26606"/>
          <ac:spMkLst>
            <pc:docMk/>
            <pc:sldMk cId="2461461024" sldId="268"/>
            <ac:spMk id="77" creationId="{C4285719-470E-454C-AF62-8323075F1F5B}"/>
          </ac:spMkLst>
        </pc:spChg>
        <pc:spChg chg="add del">
          <ac:chgData name="Cleon Teo" userId="50ad574c8316deca" providerId="LiveId" clId="{91272E8F-6A23-4492-B8CD-D39DAE929D96}" dt="2024-06-25T02:49:13.473" v="72" actId="26606"/>
          <ac:spMkLst>
            <pc:docMk/>
            <pc:sldMk cId="2461461024" sldId="268"/>
            <ac:spMk id="79" creationId="{CD9FE4EF-C4D8-49A0-B2FF-81D8DB7D8A24}"/>
          </ac:spMkLst>
        </pc:spChg>
        <pc:spChg chg="add del">
          <ac:chgData name="Cleon Teo" userId="50ad574c8316deca" providerId="LiveId" clId="{91272E8F-6A23-4492-B8CD-D39DAE929D96}" dt="2024-06-25T02:49:13.473" v="72" actId="26606"/>
          <ac:spMkLst>
            <pc:docMk/>
            <pc:sldMk cId="2461461024" sldId="268"/>
            <ac:spMk id="81" creationId="{4300840D-0A0B-4512-BACA-B439D5B9C57C}"/>
          </ac:spMkLst>
        </pc:spChg>
        <pc:spChg chg="add del">
          <ac:chgData name="Cleon Teo" userId="50ad574c8316deca" providerId="LiveId" clId="{91272E8F-6A23-4492-B8CD-D39DAE929D96}" dt="2024-06-25T02:49:13.473" v="72" actId="26606"/>
          <ac:spMkLst>
            <pc:docMk/>
            <pc:sldMk cId="2461461024" sldId="268"/>
            <ac:spMk id="83" creationId="{D2B78728-A580-49A7-84F9-6EF6F583ADE0}"/>
          </ac:spMkLst>
        </pc:spChg>
        <pc:spChg chg="add del">
          <ac:chgData name="Cleon Teo" userId="50ad574c8316deca" providerId="LiveId" clId="{91272E8F-6A23-4492-B8CD-D39DAE929D96}" dt="2024-06-25T02:49:13.473" v="72" actId="26606"/>
          <ac:spMkLst>
            <pc:docMk/>
            <pc:sldMk cId="2461461024" sldId="268"/>
            <ac:spMk id="85" creationId="{38FAA1A1-D861-433F-88FA-1E9D6FD31D11}"/>
          </ac:spMkLst>
        </pc:spChg>
        <pc:spChg chg="add del">
          <ac:chgData name="Cleon Teo" userId="50ad574c8316deca" providerId="LiveId" clId="{91272E8F-6A23-4492-B8CD-D39DAE929D96}" dt="2024-06-25T02:49:13.473" v="72" actId="26606"/>
          <ac:spMkLst>
            <pc:docMk/>
            <pc:sldMk cId="2461461024" sldId="268"/>
            <ac:spMk id="87" creationId="{8D71EDA1-87BF-4D5D-AB79-F346FD19278A}"/>
          </ac:spMkLst>
        </pc:spChg>
        <pc:spChg chg="add del">
          <ac:chgData name="Cleon Teo" userId="50ad574c8316deca" providerId="LiveId" clId="{91272E8F-6A23-4492-B8CD-D39DAE929D96}" dt="2024-06-25T02:49:14.800" v="74" actId="26606"/>
          <ac:spMkLst>
            <pc:docMk/>
            <pc:sldMk cId="2461461024" sldId="268"/>
            <ac:spMk id="89" creationId="{2E17E911-875F-4DE5-8699-99D9F1805A5D}"/>
          </ac:spMkLst>
        </pc:spChg>
        <pc:spChg chg="add del">
          <ac:chgData name="Cleon Teo" userId="50ad574c8316deca" providerId="LiveId" clId="{91272E8F-6A23-4492-B8CD-D39DAE929D96}" dt="2024-06-25T02:49:14.800" v="74" actId="26606"/>
          <ac:spMkLst>
            <pc:docMk/>
            <pc:sldMk cId="2461461024" sldId="268"/>
            <ac:spMk id="90" creationId="{CD9FE4EF-C4D8-49A0-B2FF-81D8DB7D8A24}"/>
          </ac:spMkLst>
        </pc:spChg>
        <pc:spChg chg="add del">
          <ac:chgData name="Cleon Teo" userId="50ad574c8316deca" providerId="LiveId" clId="{91272E8F-6A23-4492-B8CD-D39DAE929D96}" dt="2024-06-25T02:49:14.800" v="74" actId="26606"/>
          <ac:spMkLst>
            <pc:docMk/>
            <pc:sldMk cId="2461461024" sldId="268"/>
            <ac:spMk id="91" creationId="{4300840D-0A0B-4512-BACA-B439D5B9C57C}"/>
          </ac:spMkLst>
        </pc:spChg>
        <pc:spChg chg="add del">
          <ac:chgData name="Cleon Teo" userId="50ad574c8316deca" providerId="LiveId" clId="{91272E8F-6A23-4492-B8CD-D39DAE929D96}" dt="2024-06-25T02:49:14.800" v="74" actId="26606"/>
          <ac:spMkLst>
            <pc:docMk/>
            <pc:sldMk cId="2461461024" sldId="268"/>
            <ac:spMk id="92" creationId="{D2B78728-A580-49A7-84F9-6EF6F583ADE0}"/>
          </ac:spMkLst>
        </pc:spChg>
        <pc:spChg chg="add del">
          <ac:chgData name="Cleon Teo" userId="50ad574c8316deca" providerId="LiveId" clId="{91272E8F-6A23-4492-B8CD-D39DAE929D96}" dt="2024-06-25T02:49:14.800" v="74" actId="26606"/>
          <ac:spMkLst>
            <pc:docMk/>
            <pc:sldMk cId="2461461024" sldId="268"/>
            <ac:spMk id="93" creationId="{38FAA1A1-D861-433F-88FA-1E9D6FD31D11}"/>
          </ac:spMkLst>
        </pc:spChg>
        <pc:spChg chg="add del">
          <ac:chgData name="Cleon Teo" userId="50ad574c8316deca" providerId="LiveId" clId="{91272E8F-6A23-4492-B8CD-D39DAE929D96}" dt="2024-06-25T02:49:14.800" v="74" actId="26606"/>
          <ac:spMkLst>
            <pc:docMk/>
            <pc:sldMk cId="2461461024" sldId="268"/>
            <ac:spMk id="94" creationId="{8D71EDA1-87BF-4D5D-AB79-F346FD19278A}"/>
          </ac:spMkLst>
        </pc:spChg>
        <pc:spChg chg="add del">
          <ac:chgData name="Cleon Teo" userId="50ad574c8316deca" providerId="LiveId" clId="{91272E8F-6A23-4492-B8CD-D39DAE929D96}" dt="2024-06-25T02:52:57.542" v="258" actId="26606"/>
          <ac:spMkLst>
            <pc:docMk/>
            <pc:sldMk cId="2461461024" sldId="268"/>
            <ac:spMk id="96" creationId="{C4285719-470E-454C-AF62-8323075F1F5B}"/>
          </ac:spMkLst>
        </pc:spChg>
        <pc:spChg chg="add del">
          <ac:chgData name="Cleon Teo" userId="50ad574c8316deca" providerId="LiveId" clId="{91272E8F-6A23-4492-B8CD-D39DAE929D96}" dt="2024-06-25T02:52:57.542" v="258" actId="26606"/>
          <ac:spMkLst>
            <pc:docMk/>
            <pc:sldMk cId="2461461024" sldId="268"/>
            <ac:spMk id="97" creationId="{CD9FE4EF-C4D8-49A0-B2FF-81D8DB7D8A24}"/>
          </ac:spMkLst>
        </pc:spChg>
        <pc:spChg chg="add del">
          <ac:chgData name="Cleon Teo" userId="50ad574c8316deca" providerId="LiveId" clId="{91272E8F-6A23-4492-B8CD-D39DAE929D96}" dt="2024-06-25T02:52:57.542" v="258" actId="26606"/>
          <ac:spMkLst>
            <pc:docMk/>
            <pc:sldMk cId="2461461024" sldId="268"/>
            <ac:spMk id="98" creationId="{4300840D-0A0B-4512-BACA-B439D5B9C57C}"/>
          </ac:spMkLst>
        </pc:spChg>
        <pc:spChg chg="add del">
          <ac:chgData name="Cleon Teo" userId="50ad574c8316deca" providerId="LiveId" clId="{91272E8F-6A23-4492-B8CD-D39DAE929D96}" dt="2024-06-25T02:52:57.542" v="258" actId="26606"/>
          <ac:spMkLst>
            <pc:docMk/>
            <pc:sldMk cId="2461461024" sldId="268"/>
            <ac:spMk id="99" creationId="{D2B78728-A580-49A7-84F9-6EF6F583ADE0}"/>
          </ac:spMkLst>
        </pc:spChg>
        <pc:spChg chg="add del">
          <ac:chgData name="Cleon Teo" userId="50ad574c8316deca" providerId="LiveId" clId="{91272E8F-6A23-4492-B8CD-D39DAE929D96}" dt="2024-06-25T02:52:57.542" v="258" actId="26606"/>
          <ac:spMkLst>
            <pc:docMk/>
            <pc:sldMk cId="2461461024" sldId="268"/>
            <ac:spMk id="100" creationId="{38FAA1A1-D861-433F-88FA-1E9D6FD31D11}"/>
          </ac:spMkLst>
        </pc:spChg>
        <pc:spChg chg="add del">
          <ac:chgData name="Cleon Teo" userId="50ad574c8316deca" providerId="LiveId" clId="{91272E8F-6A23-4492-B8CD-D39DAE929D96}" dt="2024-06-25T02:52:57.542" v="258" actId="26606"/>
          <ac:spMkLst>
            <pc:docMk/>
            <pc:sldMk cId="2461461024" sldId="268"/>
            <ac:spMk id="101" creationId="{8D71EDA1-87BF-4D5D-AB79-F346FD19278A}"/>
          </ac:spMkLst>
        </pc:spChg>
        <pc:spChg chg="add del">
          <ac:chgData name="Cleon Teo" userId="50ad574c8316deca" providerId="LiveId" clId="{91272E8F-6A23-4492-B8CD-D39DAE929D96}" dt="2024-06-25T02:58:00.609" v="281" actId="26606"/>
          <ac:spMkLst>
            <pc:docMk/>
            <pc:sldMk cId="2461461024" sldId="268"/>
            <ac:spMk id="106" creationId="{873DDF9D-E27C-4E23-A1E8-CA352535F7C9}"/>
          </ac:spMkLst>
        </pc:spChg>
        <pc:spChg chg="add del">
          <ac:chgData name="Cleon Teo" userId="50ad574c8316deca" providerId="LiveId" clId="{91272E8F-6A23-4492-B8CD-D39DAE929D96}" dt="2024-06-25T02:58:00.609" v="281" actId="26606"/>
          <ac:spMkLst>
            <pc:docMk/>
            <pc:sldMk cId="2461461024" sldId="268"/>
            <ac:spMk id="108" creationId="{4C6B5652-C661-4C58-B937-F0F490F7FCB2}"/>
          </ac:spMkLst>
        </pc:spChg>
        <pc:spChg chg="add del">
          <ac:chgData name="Cleon Teo" userId="50ad574c8316deca" providerId="LiveId" clId="{91272E8F-6A23-4492-B8CD-D39DAE929D96}" dt="2024-06-25T02:58:00.609" v="281" actId="26606"/>
          <ac:spMkLst>
            <pc:docMk/>
            <pc:sldMk cId="2461461024" sldId="268"/>
            <ac:spMk id="110" creationId="{0B936867-6407-43FB-9DE6-1B0879D0CB31}"/>
          </ac:spMkLst>
        </pc:spChg>
        <pc:spChg chg="add del">
          <ac:chgData name="Cleon Teo" userId="50ad574c8316deca" providerId="LiveId" clId="{91272E8F-6A23-4492-B8CD-D39DAE929D96}" dt="2024-06-25T02:58:00.609" v="281" actId="26606"/>
          <ac:spMkLst>
            <pc:docMk/>
            <pc:sldMk cId="2461461024" sldId="268"/>
            <ac:spMk id="112" creationId="{ACD0B258-678B-4A8C-894F-848AF24A1922}"/>
          </ac:spMkLst>
        </pc:spChg>
        <pc:spChg chg="add del">
          <ac:chgData name="Cleon Teo" userId="50ad574c8316deca" providerId="LiveId" clId="{91272E8F-6A23-4492-B8CD-D39DAE929D96}" dt="2024-06-25T02:58:00.609" v="281" actId="26606"/>
          <ac:spMkLst>
            <pc:docMk/>
            <pc:sldMk cId="2461461024" sldId="268"/>
            <ac:spMk id="114" creationId="{2F003F3F-F118-41D2-AA3F-74DB0D1970BB}"/>
          </ac:spMkLst>
        </pc:spChg>
        <pc:spChg chg="add del">
          <ac:chgData name="Cleon Teo" userId="50ad574c8316deca" providerId="LiveId" clId="{91272E8F-6A23-4492-B8CD-D39DAE929D96}" dt="2024-06-25T02:58:00.609" v="281" actId="26606"/>
          <ac:spMkLst>
            <pc:docMk/>
            <pc:sldMk cId="2461461024" sldId="268"/>
            <ac:spMk id="116" creationId="{C8D58395-74AF-401A-AF2F-76B6FCF71DFE}"/>
          </ac:spMkLst>
        </pc:spChg>
        <pc:spChg chg="add del">
          <ac:chgData name="Cleon Teo" userId="50ad574c8316deca" providerId="LiveId" clId="{91272E8F-6A23-4492-B8CD-D39DAE929D96}" dt="2024-06-25T02:57:58.486" v="278" actId="26606"/>
          <ac:spMkLst>
            <pc:docMk/>
            <pc:sldMk cId="2461461024" sldId="268"/>
            <ac:spMk id="121" creationId="{873DDF9D-E27C-4E23-A1E8-CA352535F7C9}"/>
          </ac:spMkLst>
        </pc:spChg>
        <pc:spChg chg="add del">
          <ac:chgData name="Cleon Teo" userId="50ad574c8316deca" providerId="LiveId" clId="{91272E8F-6A23-4492-B8CD-D39DAE929D96}" dt="2024-06-25T02:57:58.486" v="278" actId="26606"/>
          <ac:spMkLst>
            <pc:docMk/>
            <pc:sldMk cId="2461461024" sldId="268"/>
            <ac:spMk id="123" creationId="{4C6B5652-C661-4C58-B937-F0F490F7FCB2}"/>
          </ac:spMkLst>
        </pc:spChg>
        <pc:spChg chg="add del">
          <ac:chgData name="Cleon Teo" userId="50ad574c8316deca" providerId="LiveId" clId="{91272E8F-6A23-4492-B8CD-D39DAE929D96}" dt="2024-06-25T02:57:58.486" v="278" actId="26606"/>
          <ac:spMkLst>
            <pc:docMk/>
            <pc:sldMk cId="2461461024" sldId="268"/>
            <ac:spMk id="125" creationId="{0B936867-6407-43FB-9DE6-1B0879D0CB31}"/>
          </ac:spMkLst>
        </pc:spChg>
        <pc:spChg chg="add del">
          <ac:chgData name="Cleon Teo" userId="50ad574c8316deca" providerId="LiveId" clId="{91272E8F-6A23-4492-B8CD-D39DAE929D96}" dt="2024-06-25T02:57:58.486" v="278" actId="26606"/>
          <ac:spMkLst>
            <pc:docMk/>
            <pc:sldMk cId="2461461024" sldId="268"/>
            <ac:spMk id="127" creationId="{ACD0B258-678B-4A8C-894F-848AF24A1922}"/>
          </ac:spMkLst>
        </pc:spChg>
        <pc:spChg chg="add del">
          <ac:chgData name="Cleon Teo" userId="50ad574c8316deca" providerId="LiveId" clId="{91272E8F-6A23-4492-B8CD-D39DAE929D96}" dt="2024-06-25T02:57:58.486" v="278" actId="26606"/>
          <ac:spMkLst>
            <pc:docMk/>
            <pc:sldMk cId="2461461024" sldId="268"/>
            <ac:spMk id="129" creationId="{2F003F3F-F118-41D2-AA3F-74DB0D1970BB}"/>
          </ac:spMkLst>
        </pc:spChg>
        <pc:spChg chg="add del">
          <ac:chgData name="Cleon Teo" userId="50ad574c8316deca" providerId="LiveId" clId="{91272E8F-6A23-4492-B8CD-D39DAE929D96}" dt="2024-06-25T02:57:58.486" v="278" actId="26606"/>
          <ac:spMkLst>
            <pc:docMk/>
            <pc:sldMk cId="2461461024" sldId="268"/>
            <ac:spMk id="131" creationId="{C8D58395-74AF-401A-AF2F-76B6FCF71DFE}"/>
          </ac:spMkLst>
        </pc:spChg>
        <pc:spChg chg="add del">
          <ac:chgData name="Cleon Teo" userId="50ad574c8316deca" providerId="LiveId" clId="{91272E8F-6A23-4492-B8CD-D39DAE929D96}" dt="2024-06-25T02:58:00.601" v="280" actId="26606"/>
          <ac:spMkLst>
            <pc:docMk/>
            <pc:sldMk cId="2461461024" sldId="268"/>
            <ac:spMk id="133" creationId="{CEF6118E-44FB-4509-B4D9-129052E4C6EE}"/>
          </ac:spMkLst>
        </pc:spChg>
        <pc:spChg chg="add">
          <ac:chgData name="Cleon Teo" userId="50ad574c8316deca" providerId="LiveId" clId="{91272E8F-6A23-4492-B8CD-D39DAE929D96}" dt="2024-06-25T02:58:00.609" v="281" actId="26606"/>
          <ac:spMkLst>
            <pc:docMk/>
            <pc:sldMk cId="2461461024" sldId="268"/>
            <ac:spMk id="135" creationId="{B712E947-0734-45F9-9C4F-41114EC3A33E}"/>
          </ac:spMkLst>
        </pc:spChg>
        <pc:spChg chg="add">
          <ac:chgData name="Cleon Teo" userId="50ad574c8316deca" providerId="LiveId" clId="{91272E8F-6A23-4492-B8CD-D39DAE929D96}" dt="2024-06-25T02:58:00.609" v="281" actId="26606"/>
          <ac:spMkLst>
            <pc:docMk/>
            <pc:sldMk cId="2461461024" sldId="268"/>
            <ac:spMk id="136" creationId="{4C6B5652-C661-4C58-B937-F0F490F7FCB2}"/>
          </ac:spMkLst>
        </pc:spChg>
        <pc:spChg chg="add">
          <ac:chgData name="Cleon Teo" userId="50ad574c8316deca" providerId="LiveId" clId="{91272E8F-6A23-4492-B8CD-D39DAE929D96}" dt="2024-06-25T02:58:00.609" v="281" actId="26606"/>
          <ac:spMkLst>
            <pc:docMk/>
            <pc:sldMk cId="2461461024" sldId="268"/>
            <ac:spMk id="137" creationId="{0B936867-6407-43FB-9DE6-1B0879D0CB31}"/>
          </ac:spMkLst>
        </pc:spChg>
        <pc:spChg chg="add">
          <ac:chgData name="Cleon Teo" userId="50ad574c8316deca" providerId="LiveId" clId="{91272E8F-6A23-4492-B8CD-D39DAE929D96}" dt="2024-06-25T02:58:00.609" v="281" actId="26606"/>
          <ac:spMkLst>
            <pc:docMk/>
            <pc:sldMk cId="2461461024" sldId="268"/>
            <ac:spMk id="138" creationId="{ACD0B258-678B-4A8C-894F-848AF24A1922}"/>
          </ac:spMkLst>
        </pc:spChg>
        <pc:spChg chg="add">
          <ac:chgData name="Cleon Teo" userId="50ad574c8316deca" providerId="LiveId" clId="{91272E8F-6A23-4492-B8CD-D39DAE929D96}" dt="2024-06-25T02:58:00.609" v="281" actId="26606"/>
          <ac:spMkLst>
            <pc:docMk/>
            <pc:sldMk cId="2461461024" sldId="268"/>
            <ac:spMk id="139" creationId="{C8D58395-74AF-401A-AF2F-76B6FCF71DFE}"/>
          </ac:spMkLst>
        </pc:spChg>
        <pc:spChg chg="add">
          <ac:chgData name="Cleon Teo" userId="50ad574c8316deca" providerId="LiveId" clId="{91272E8F-6A23-4492-B8CD-D39DAE929D96}" dt="2024-06-25T02:58:00.609" v="281" actId="26606"/>
          <ac:spMkLst>
            <pc:docMk/>
            <pc:sldMk cId="2461461024" sldId="268"/>
            <ac:spMk id="140" creationId="{2F003F3F-F118-41D2-AA3F-74DB0D1970BB}"/>
          </ac:spMkLst>
        </pc:spChg>
        <pc:picChg chg="add del mod">
          <ac:chgData name="Cleon Teo" userId="50ad574c8316deca" providerId="LiveId" clId="{91272E8F-6A23-4492-B8CD-D39DAE929D96}" dt="2024-06-25T02:57:22.318" v="274" actId="478"/>
          <ac:picMkLst>
            <pc:docMk/>
            <pc:sldMk cId="2461461024" sldId="268"/>
            <ac:picMk id="5" creationId="{6C495B4C-0082-D71F-EAE7-51EDF654E42A}"/>
          </ac:picMkLst>
        </pc:picChg>
        <pc:picChg chg="del">
          <ac:chgData name="Cleon Teo" userId="50ad574c8316deca" providerId="LiveId" clId="{91272E8F-6A23-4492-B8CD-D39DAE929D96}" dt="2024-06-25T02:42:24.954" v="69" actId="478"/>
          <ac:picMkLst>
            <pc:docMk/>
            <pc:sldMk cId="2461461024" sldId="268"/>
            <ac:picMk id="6" creationId="{6194F1CA-A04C-508C-349B-78C9678EB9E0}"/>
          </ac:picMkLst>
        </pc:picChg>
        <pc:picChg chg="add del mod ord">
          <ac:chgData name="Cleon Teo" userId="50ad574c8316deca" providerId="LiveId" clId="{91272E8F-6A23-4492-B8CD-D39DAE929D96}" dt="2024-06-25T02:57:20.500" v="273" actId="478"/>
          <ac:picMkLst>
            <pc:docMk/>
            <pc:sldMk cId="2461461024" sldId="268"/>
            <ac:picMk id="8" creationId="{FD9D152E-2190-3C91-E392-4E15CBD18C2E}"/>
          </ac:picMkLst>
        </pc:picChg>
        <pc:picChg chg="add mod ord">
          <ac:chgData name="Cleon Teo" userId="50ad574c8316deca" providerId="LiveId" clId="{91272E8F-6A23-4492-B8CD-D39DAE929D96}" dt="2024-06-25T03:51:28.521" v="585" actId="1076"/>
          <ac:picMkLst>
            <pc:docMk/>
            <pc:sldMk cId="2461461024" sldId="268"/>
            <ac:picMk id="10" creationId="{29AEA249-FBF8-F1E6-B44E-5302D10A94AF}"/>
          </ac:picMkLst>
        </pc:picChg>
        <pc:picChg chg="add mod ord">
          <ac:chgData name="Cleon Teo" userId="50ad574c8316deca" providerId="LiveId" clId="{91272E8F-6A23-4492-B8CD-D39DAE929D96}" dt="2024-06-25T03:51:23.244" v="583" actId="14100"/>
          <ac:picMkLst>
            <pc:docMk/>
            <pc:sldMk cId="2461461024" sldId="268"/>
            <ac:picMk id="12" creationId="{E001FD40-36DE-AF0E-1039-48CCFDF03E5A}"/>
          </ac:picMkLst>
        </pc:picChg>
      </pc:sldChg>
      <pc:sldChg chg="addSp delSp modSp add mod ord">
        <pc:chgData name="Cleon Teo" userId="50ad574c8316deca" providerId="LiveId" clId="{91272E8F-6A23-4492-B8CD-D39DAE929D96}" dt="2024-06-25T03:51:13.873" v="582" actId="21"/>
        <pc:sldMkLst>
          <pc:docMk/>
          <pc:sldMk cId="1162721947" sldId="269"/>
        </pc:sldMkLst>
        <pc:spChg chg="add del mod">
          <ac:chgData name="Cleon Teo" userId="50ad574c8316deca" providerId="LiveId" clId="{91272E8F-6A23-4492-B8CD-D39DAE929D96}" dt="2024-06-25T03:51:13.873" v="582" actId="21"/>
          <ac:spMkLst>
            <pc:docMk/>
            <pc:sldMk cId="1162721947" sldId="269"/>
            <ac:spMk id="3" creationId="{34C8C922-3A0A-4867-E484-C90D68F3DABC}"/>
          </ac:spMkLst>
        </pc:spChg>
        <pc:spChg chg="add mod">
          <ac:chgData name="Cleon Teo" userId="50ad574c8316deca" providerId="LiveId" clId="{91272E8F-6A23-4492-B8CD-D39DAE929D96}" dt="2024-06-25T03:51:12.889" v="581"/>
          <ac:spMkLst>
            <pc:docMk/>
            <pc:sldMk cId="1162721947" sldId="269"/>
            <ac:spMk id="4" creationId="{4B83B0FE-B5D2-8277-F591-FFDCFCD7083D}"/>
          </ac:spMkLst>
        </pc:spChg>
        <pc:graphicFrameChg chg="add del">
          <ac:chgData name="Cleon Teo" userId="50ad574c8316deca" providerId="LiveId" clId="{91272E8F-6A23-4492-B8CD-D39DAE929D96}" dt="2024-06-25T03:50:40.848" v="570" actId="26606"/>
          <ac:graphicFrameMkLst>
            <pc:docMk/>
            <pc:sldMk cId="1162721947" sldId="269"/>
            <ac:graphicFrameMk id="118" creationId="{3D492DA7-51B7-613F-76F5-0739900689FA}"/>
          </ac:graphicFrameMkLst>
        </pc:graphicFrameChg>
        <pc:graphicFrameChg chg="add del">
          <ac:chgData name="Cleon Teo" userId="50ad574c8316deca" providerId="LiveId" clId="{91272E8F-6A23-4492-B8CD-D39DAE929D96}" dt="2024-06-25T03:50:43.284" v="572" actId="26606"/>
          <ac:graphicFrameMkLst>
            <pc:docMk/>
            <pc:sldMk cId="1162721947" sldId="269"/>
            <ac:graphicFrameMk id="120" creationId="{03260597-E790-529C-DCD4-B191D264B05B}"/>
          </ac:graphicFrameMkLst>
        </pc:graphicFrameChg>
        <pc:graphicFrameChg chg="add del">
          <ac:chgData name="Cleon Teo" userId="50ad574c8316deca" providerId="LiveId" clId="{91272E8F-6A23-4492-B8CD-D39DAE929D96}" dt="2024-06-25T03:50:44.097" v="574" actId="26606"/>
          <ac:graphicFrameMkLst>
            <pc:docMk/>
            <pc:sldMk cId="1162721947" sldId="269"/>
            <ac:graphicFrameMk id="122" creationId="{443A2A85-71BB-5E05-A4DF-EFBAA68234B6}"/>
          </ac:graphicFrameMkLst>
        </pc:graphicFrameChg>
        <pc:graphicFrameChg chg="add del">
          <ac:chgData name="Cleon Teo" userId="50ad574c8316deca" providerId="LiveId" clId="{91272E8F-6A23-4492-B8CD-D39DAE929D96}" dt="2024-06-25T03:51:08.293" v="576" actId="26606"/>
          <ac:graphicFrameMkLst>
            <pc:docMk/>
            <pc:sldMk cId="1162721947" sldId="269"/>
            <ac:graphicFrameMk id="124" creationId="{88BE5D28-1B57-CD06-EF66-21F781EFB571}"/>
          </ac:graphicFrameMkLst>
        </pc:graphicFrameChg>
      </pc:sldChg>
      <pc:sldChg chg="addSp delSp modSp add mod">
        <pc:chgData name="Cleon Teo" userId="50ad574c8316deca" providerId="LiveId" clId="{91272E8F-6A23-4492-B8CD-D39DAE929D96}" dt="2024-06-25T03:46:22.270" v="547" actId="313"/>
        <pc:sldMkLst>
          <pc:docMk/>
          <pc:sldMk cId="1433253056" sldId="270"/>
        </pc:sldMkLst>
        <pc:spChg chg="mod">
          <ac:chgData name="Cleon Teo" userId="50ad574c8316deca" providerId="LiveId" clId="{91272E8F-6A23-4492-B8CD-D39DAE929D96}" dt="2024-06-25T03:46:22.270" v="547" actId="313"/>
          <ac:spMkLst>
            <pc:docMk/>
            <pc:sldMk cId="1433253056" sldId="270"/>
            <ac:spMk id="3" creationId="{34C8C922-3A0A-4867-E484-C90D68F3DABC}"/>
          </ac:spMkLst>
        </pc:spChg>
        <pc:picChg chg="add mod">
          <ac:chgData name="Cleon Teo" userId="50ad574c8316deca" providerId="LiveId" clId="{91272E8F-6A23-4492-B8CD-D39DAE929D96}" dt="2024-06-25T03:44:56.810" v="515" actId="1076"/>
          <ac:picMkLst>
            <pc:docMk/>
            <pc:sldMk cId="1433253056" sldId="270"/>
            <ac:picMk id="5" creationId="{5E56E25C-A754-CDD9-D090-8F5D093D3B87}"/>
          </ac:picMkLst>
        </pc:picChg>
        <pc:picChg chg="del">
          <ac:chgData name="Cleon Teo" userId="50ad574c8316deca" providerId="LiveId" clId="{91272E8F-6A23-4492-B8CD-D39DAE929D96}" dt="2024-06-25T03:44:38.780" v="509" actId="478"/>
          <ac:picMkLst>
            <pc:docMk/>
            <pc:sldMk cId="1433253056" sldId="270"/>
            <ac:picMk id="6" creationId="{6194F1CA-A04C-508C-349B-78C9678EB9E0}"/>
          </ac:picMkLst>
        </pc:picChg>
      </pc:sldChg>
      <pc:sldChg chg="addSp delSp modSp add mod">
        <pc:chgData name="Cleon Teo" userId="50ad574c8316deca" providerId="LiveId" clId="{91272E8F-6A23-4492-B8CD-D39DAE929D96}" dt="2024-06-25T03:58:16.573" v="893" actId="115"/>
        <pc:sldMkLst>
          <pc:docMk/>
          <pc:sldMk cId="22721299" sldId="271"/>
        </pc:sldMkLst>
        <pc:spChg chg="mod">
          <ac:chgData name="Cleon Teo" userId="50ad574c8316deca" providerId="LiveId" clId="{91272E8F-6A23-4492-B8CD-D39DAE929D96}" dt="2024-06-25T03:58:16.573" v="893" actId="115"/>
          <ac:spMkLst>
            <pc:docMk/>
            <pc:sldMk cId="22721299" sldId="271"/>
            <ac:spMk id="3" creationId="{34C8C922-3A0A-4867-E484-C90D68F3DABC}"/>
          </ac:spMkLst>
        </pc:spChg>
        <pc:picChg chg="add mod">
          <ac:chgData name="Cleon Teo" userId="50ad574c8316deca" providerId="LiveId" clId="{91272E8F-6A23-4492-B8CD-D39DAE929D96}" dt="2024-06-25T03:57:22.693" v="789" actId="14100"/>
          <ac:picMkLst>
            <pc:docMk/>
            <pc:sldMk cId="22721299" sldId="271"/>
            <ac:picMk id="5" creationId="{DEE11AA9-410E-BDA3-91C5-26E2B1F87FB1}"/>
          </ac:picMkLst>
        </pc:picChg>
        <pc:picChg chg="add mod">
          <ac:chgData name="Cleon Teo" userId="50ad574c8316deca" providerId="LiveId" clId="{91272E8F-6A23-4492-B8CD-D39DAE929D96}" dt="2024-06-25T03:48:51.852" v="561" actId="1076"/>
          <ac:picMkLst>
            <pc:docMk/>
            <pc:sldMk cId="22721299" sldId="271"/>
            <ac:picMk id="7" creationId="{81C10450-F82F-00A3-8F2F-B632A1096A2F}"/>
          </ac:picMkLst>
        </pc:picChg>
        <pc:picChg chg="del">
          <ac:chgData name="Cleon Teo" userId="50ad574c8316deca" providerId="LiveId" clId="{91272E8F-6A23-4492-B8CD-D39DAE929D96}" dt="2024-06-25T03:48:13.242" v="550" actId="478"/>
          <ac:picMkLst>
            <pc:docMk/>
            <pc:sldMk cId="22721299" sldId="271"/>
            <ac:picMk id="10" creationId="{29AEA249-FBF8-F1E6-B44E-5302D10A94AF}"/>
          </ac:picMkLst>
        </pc:picChg>
        <pc:picChg chg="del">
          <ac:chgData name="Cleon Teo" userId="50ad574c8316deca" providerId="LiveId" clId="{91272E8F-6A23-4492-B8CD-D39DAE929D96}" dt="2024-06-25T03:48:11.211" v="549" actId="478"/>
          <ac:picMkLst>
            <pc:docMk/>
            <pc:sldMk cId="22721299" sldId="271"/>
            <ac:picMk id="12" creationId="{E001FD40-36DE-AF0E-1039-48CCFDF03E5A}"/>
          </ac:picMkLst>
        </pc:picChg>
      </pc:sldChg>
      <pc:sldChg chg="addSp delSp modSp add mod">
        <pc:chgData name="Cleon Teo" userId="50ad574c8316deca" providerId="LiveId" clId="{91272E8F-6A23-4492-B8CD-D39DAE929D96}" dt="2024-06-25T04:08:39.852" v="1046" actId="1076"/>
        <pc:sldMkLst>
          <pc:docMk/>
          <pc:sldMk cId="2088016349" sldId="272"/>
        </pc:sldMkLst>
        <pc:spChg chg="mod">
          <ac:chgData name="Cleon Teo" userId="50ad574c8316deca" providerId="LiveId" clId="{91272E8F-6A23-4492-B8CD-D39DAE929D96}" dt="2024-06-25T04:03:28.626" v="1024" actId="26606"/>
          <ac:spMkLst>
            <pc:docMk/>
            <pc:sldMk cId="2088016349" sldId="272"/>
            <ac:spMk id="2" creationId="{72446BB4-E8A3-1736-65DC-A0E66FC169C9}"/>
          </ac:spMkLst>
        </pc:spChg>
        <pc:spChg chg="mod">
          <ac:chgData name="Cleon Teo" userId="50ad574c8316deca" providerId="LiveId" clId="{91272E8F-6A23-4492-B8CD-D39DAE929D96}" dt="2024-06-25T04:08:31.880" v="1045" actId="14100"/>
          <ac:spMkLst>
            <pc:docMk/>
            <pc:sldMk cId="2088016349" sldId="272"/>
            <ac:spMk id="3" creationId="{34C8C922-3A0A-4867-E484-C90D68F3DABC}"/>
          </ac:spMkLst>
        </pc:spChg>
        <pc:spChg chg="del">
          <ac:chgData name="Cleon Teo" userId="50ad574c8316deca" providerId="LiveId" clId="{91272E8F-6A23-4492-B8CD-D39DAE929D96}" dt="2024-06-25T04:03:28.626" v="1024" actId="26606"/>
          <ac:spMkLst>
            <pc:docMk/>
            <pc:sldMk cId="2088016349" sldId="272"/>
            <ac:spMk id="135" creationId="{B712E947-0734-45F9-9C4F-41114EC3A33E}"/>
          </ac:spMkLst>
        </pc:spChg>
        <pc:spChg chg="del">
          <ac:chgData name="Cleon Teo" userId="50ad574c8316deca" providerId="LiveId" clId="{91272E8F-6A23-4492-B8CD-D39DAE929D96}" dt="2024-06-25T04:03:28.626" v="1024" actId="26606"/>
          <ac:spMkLst>
            <pc:docMk/>
            <pc:sldMk cId="2088016349" sldId="272"/>
            <ac:spMk id="136" creationId="{4C6B5652-C661-4C58-B937-F0F490F7FCB2}"/>
          </ac:spMkLst>
        </pc:spChg>
        <pc:spChg chg="del">
          <ac:chgData name="Cleon Teo" userId="50ad574c8316deca" providerId="LiveId" clId="{91272E8F-6A23-4492-B8CD-D39DAE929D96}" dt="2024-06-25T04:03:28.626" v="1024" actId="26606"/>
          <ac:spMkLst>
            <pc:docMk/>
            <pc:sldMk cId="2088016349" sldId="272"/>
            <ac:spMk id="137" creationId="{0B936867-6407-43FB-9DE6-1B0879D0CB31}"/>
          </ac:spMkLst>
        </pc:spChg>
        <pc:spChg chg="del">
          <ac:chgData name="Cleon Teo" userId="50ad574c8316deca" providerId="LiveId" clId="{91272E8F-6A23-4492-B8CD-D39DAE929D96}" dt="2024-06-25T04:03:28.626" v="1024" actId="26606"/>
          <ac:spMkLst>
            <pc:docMk/>
            <pc:sldMk cId="2088016349" sldId="272"/>
            <ac:spMk id="138" creationId="{ACD0B258-678B-4A8C-894F-848AF24A1922}"/>
          </ac:spMkLst>
        </pc:spChg>
        <pc:spChg chg="del">
          <ac:chgData name="Cleon Teo" userId="50ad574c8316deca" providerId="LiveId" clId="{91272E8F-6A23-4492-B8CD-D39DAE929D96}" dt="2024-06-25T04:03:28.626" v="1024" actId="26606"/>
          <ac:spMkLst>
            <pc:docMk/>
            <pc:sldMk cId="2088016349" sldId="272"/>
            <ac:spMk id="139" creationId="{C8D58395-74AF-401A-AF2F-76B6FCF71DFE}"/>
          </ac:spMkLst>
        </pc:spChg>
        <pc:spChg chg="del">
          <ac:chgData name="Cleon Teo" userId="50ad574c8316deca" providerId="LiveId" clId="{91272E8F-6A23-4492-B8CD-D39DAE929D96}" dt="2024-06-25T04:03:28.626" v="1024" actId="26606"/>
          <ac:spMkLst>
            <pc:docMk/>
            <pc:sldMk cId="2088016349" sldId="272"/>
            <ac:spMk id="140" creationId="{2F003F3F-F118-41D2-AA3F-74DB0D1970BB}"/>
          </ac:spMkLst>
        </pc:spChg>
        <pc:spChg chg="add">
          <ac:chgData name="Cleon Teo" userId="50ad574c8316deca" providerId="LiveId" clId="{91272E8F-6A23-4492-B8CD-D39DAE929D96}" dt="2024-06-25T04:03:28.626" v="1024" actId="26606"/>
          <ac:spMkLst>
            <pc:docMk/>
            <pc:sldMk cId="2088016349" sldId="272"/>
            <ac:spMk id="145" creationId="{C4285719-470E-454C-AF62-8323075F1F5B}"/>
          </ac:spMkLst>
        </pc:spChg>
        <pc:spChg chg="add">
          <ac:chgData name="Cleon Teo" userId="50ad574c8316deca" providerId="LiveId" clId="{91272E8F-6A23-4492-B8CD-D39DAE929D96}" dt="2024-06-25T04:03:28.626" v="1024" actId="26606"/>
          <ac:spMkLst>
            <pc:docMk/>
            <pc:sldMk cId="2088016349" sldId="272"/>
            <ac:spMk id="147" creationId="{CD9FE4EF-C4D8-49A0-B2FF-81D8DB7D8A24}"/>
          </ac:spMkLst>
        </pc:spChg>
        <pc:spChg chg="add">
          <ac:chgData name="Cleon Teo" userId="50ad574c8316deca" providerId="LiveId" clId="{91272E8F-6A23-4492-B8CD-D39DAE929D96}" dt="2024-06-25T04:03:28.626" v="1024" actId="26606"/>
          <ac:spMkLst>
            <pc:docMk/>
            <pc:sldMk cId="2088016349" sldId="272"/>
            <ac:spMk id="149" creationId="{4300840D-0A0B-4512-BACA-B439D5B9C57C}"/>
          </ac:spMkLst>
        </pc:spChg>
        <pc:spChg chg="add">
          <ac:chgData name="Cleon Teo" userId="50ad574c8316deca" providerId="LiveId" clId="{91272E8F-6A23-4492-B8CD-D39DAE929D96}" dt="2024-06-25T04:03:28.626" v="1024" actId="26606"/>
          <ac:spMkLst>
            <pc:docMk/>
            <pc:sldMk cId="2088016349" sldId="272"/>
            <ac:spMk id="151" creationId="{D2B78728-A580-49A7-84F9-6EF6F583ADE0}"/>
          </ac:spMkLst>
        </pc:spChg>
        <pc:spChg chg="add">
          <ac:chgData name="Cleon Teo" userId="50ad574c8316deca" providerId="LiveId" clId="{91272E8F-6A23-4492-B8CD-D39DAE929D96}" dt="2024-06-25T04:03:28.626" v="1024" actId="26606"/>
          <ac:spMkLst>
            <pc:docMk/>
            <pc:sldMk cId="2088016349" sldId="272"/>
            <ac:spMk id="153" creationId="{38FAA1A1-D861-433F-88FA-1E9D6FD31D11}"/>
          </ac:spMkLst>
        </pc:spChg>
        <pc:spChg chg="add">
          <ac:chgData name="Cleon Teo" userId="50ad574c8316deca" providerId="LiveId" clId="{91272E8F-6A23-4492-B8CD-D39DAE929D96}" dt="2024-06-25T04:03:28.626" v="1024" actId="26606"/>
          <ac:spMkLst>
            <pc:docMk/>
            <pc:sldMk cId="2088016349" sldId="272"/>
            <ac:spMk id="155" creationId="{8D71EDA1-87BF-4D5D-AB79-F346FD19278A}"/>
          </ac:spMkLst>
        </pc:spChg>
        <pc:picChg chg="del">
          <ac:chgData name="Cleon Teo" userId="50ad574c8316deca" providerId="LiveId" clId="{91272E8F-6A23-4492-B8CD-D39DAE929D96}" dt="2024-06-25T04:00:19.884" v="909" actId="478"/>
          <ac:picMkLst>
            <pc:docMk/>
            <pc:sldMk cId="2088016349" sldId="272"/>
            <ac:picMk id="5" creationId="{DEE11AA9-410E-BDA3-91C5-26E2B1F87FB1}"/>
          </ac:picMkLst>
        </pc:picChg>
        <pc:picChg chg="add mod">
          <ac:chgData name="Cleon Teo" userId="50ad574c8316deca" providerId="LiveId" clId="{91272E8F-6A23-4492-B8CD-D39DAE929D96}" dt="2024-06-25T04:08:39.852" v="1046" actId="1076"/>
          <ac:picMkLst>
            <pc:docMk/>
            <pc:sldMk cId="2088016349" sldId="272"/>
            <ac:picMk id="6" creationId="{5A63EFDD-9A40-5112-8603-305EBD205D17}"/>
          </ac:picMkLst>
        </pc:picChg>
        <pc:picChg chg="del">
          <ac:chgData name="Cleon Teo" userId="50ad574c8316deca" providerId="LiveId" clId="{91272E8F-6A23-4492-B8CD-D39DAE929D96}" dt="2024-06-25T04:00:21.907" v="910" actId="478"/>
          <ac:picMkLst>
            <pc:docMk/>
            <pc:sldMk cId="2088016349" sldId="272"/>
            <ac:picMk id="7" creationId="{81C10450-F82F-00A3-8F2F-B632A1096A2F}"/>
          </ac:picMkLst>
        </pc:picChg>
      </pc:sldChg>
      <pc:sldChg chg="addSp delSp modSp add mod">
        <pc:chgData name="Cleon Teo" userId="50ad574c8316deca" providerId="LiveId" clId="{91272E8F-6A23-4492-B8CD-D39DAE929D96}" dt="2024-06-25T04:11:04.602" v="1096" actId="20577"/>
        <pc:sldMkLst>
          <pc:docMk/>
          <pc:sldMk cId="3239933384" sldId="273"/>
        </pc:sldMkLst>
        <pc:spChg chg="mod">
          <ac:chgData name="Cleon Teo" userId="50ad574c8316deca" providerId="LiveId" clId="{91272E8F-6A23-4492-B8CD-D39DAE929D96}" dt="2024-06-25T04:11:04.602" v="1096" actId="20577"/>
          <ac:spMkLst>
            <pc:docMk/>
            <pc:sldMk cId="3239933384" sldId="273"/>
            <ac:spMk id="3" creationId="{34C8C922-3A0A-4867-E484-C90D68F3DABC}"/>
          </ac:spMkLst>
        </pc:spChg>
        <pc:picChg chg="add mod">
          <ac:chgData name="Cleon Teo" userId="50ad574c8316deca" providerId="LiveId" clId="{91272E8F-6A23-4492-B8CD-D39DAE929D96}" dt="2024-06-25T04:08:58.861" v="1053" actId="1076"/>
          <ac:picMkLst>
            <pc:docMk/>
            <pc:sldMk cId="3239933384" sldId="273"/>
            <ac:picMk id="5" creationId="{3F312FEF-4651-C139-5DF7-AACF87247F0F}"/>
          </ac:picMkLst>
        </pc:picChg>
        <pc:picChg chg="del">
          <ac:chgData name="Cleon Teo" userId="50ad574c8316deca" providerId="LiveId" clId="{91272E8F-6A23-4492-B8CD-D39DAE929D96}" dt="2024-06-25T04:06:54.464" v="1034" actId="478"/>
          <ac:picMkLst>
            <pc:docMk/>
            <pc:sldMk cId="3239933384" sldId="273"/>
            <ac:picMk id="6" creationId="{5A63EFDD-9A40-5112-8603-305EBD205D17}"/>
          </ac:picMkLst>
        </pc:picChg>
      </pc:sldChg>
      <pc:sldChg chg="addSp delSp modSp add del mod">
        <pc:chgData name="Cleon Teo" userId="50ad574c8316deca" providerId="LiveId" clId="{91272E8F-6A23-4492-B8CD-D39DAE929D96}" dt="2024-06-25T04:32:28.548" v="1126" actId="47"/>
        <pc:sldMkLst>
          <pc:docMk/>
          <pc:sldMk cId="2414844234" sldId="274"/>
        </pc:sldMkLst>
        <pc:picChg chg="del">
          <ac:chgData name="Cleon Teo" userId="50ad574c8316deca" providerId="LiveId" clId="{91272E8F-6A23-4492-B8CD-D39DAE929D96}" dt="2024-06-25T04:26:14.636" v="1099" actId="478"/>
          <ac:picMkLst>
            <pc:docMk/>
            <pc:sldMk cId="2414844234" sldId="274"/>
            <ac:picMk id="5" creationId="{3F312FEF-4651-C139-5DF7-AACF87247F0F}"/>
          </ac:picMkLst>
        </pc:picChg>
        <pc:picChg chg="add mod">
          <ac:chgData name="Cleon Teo" userId="50ad574c8316deca" providerId="LiveId" clId="{91272E8F-6A23-4492-B8CD-D39DAE929D96}" dt="2024-06-25T04:26:21.829" v="1101" actId="1076"/>
          <ac:picMkLst>
            <pc:docMk/>
            <pc:sldMk cId="2414844234" sldId="274"/>
            <ac:picMk id="6" creationId="{0123CBB8-3B07-5E3E-2BF2-DF59D564EEA4}"/>
          </ac:picMkLst>
        </pc:picChg>
      </pc:sldChg>
      <pc:sldChg chg="addSp delSp modSp add mod ord">
        <pc:chgData name="Cleon Teo" userId="50ad574c8316deca" providerId="LiveId" clId="{91272E8F-6A23-4492-B8CD-D39DAE929D96}" dt="2024-06-25T04:36:09.764" v="1251" actId="20577"/>
        <pc:sldMkLst>
          <pc:docMk/>
          <pc:sldMk cId="2408918457" sldId="275"/>
        </pc:sldMkLst>
        <pc:spChg chg="mod">
          <ac:chgData name="Cleon Teo" userId="50ad574c8316deca" providerId="LiveId" clId="{91272E8F-6A23-4492-B8CD-D39DAE929D96}" dt="2024-06-25T04:33:13.438" v="1141" actId="20577"/>
          <ac:spMkLst>
            <pc:docMk/>
            <pc:sldMk cId="2408918457" sldId="275"/>
            <ac:spMk id="2" creationId="{72446BB4-E8A3-1736-65DC-A0E66FC169C9}"/>
          </ac:spMkLst>
        </pc:spChg>
        <pc:spChg chg="mod">
          <ac:chgData name="Cleon Teo" userId="50ad574c8316deca" providerId="LiveId" clId="{91272E8F-6A23-4492-B8CD-D39DAE929D96}" dt="2024-06-25T04:36:09.764" v="1251" actId="20577"/>
          <ac:spMkLst>
            <pc:docMk/>
            <pc:sldMk cId="2408918457" sldId="275"/>
            <ac:spMk id="3" creationId="{34C8C922-3A0A-4867-E484-C90D68F3DABC}"/>
          </ac:spMkLst>
        </pc:spChg>
        <pc:picChg chg="del">
          <ac:chgData name="Cleon Teo" userId="50ad574c8316deca" providerId="LiveId" clId="{91272E8F-6A23-4492-B8CD-D39DAE929D96}" dt="2024-06-25T04:26:48.460" v="1119" actId="478"/>
          <ac:picMkLst>
            <pc:docMk/>
            <pc:sldMk cId="2408918457" sldId="275"/>
            <ac:picMk id="5" creationId="{DEE11AA9-410E-BDA3-91C5-26E2B1F87FB1}"/>
          </ac:picMkLst>
        </pc:picChg>
        <pc:picChg chg="add mod">
          <ac:chgData name="Cleon Teo" userId="50ad574c8316deca" providerId="LiveId" clId="{91272E8F-6A23-4492-B8CD-D39DAE929D96}" dt="2024-06-25T04:27:11.229" v="1125" actId="1076"/>
          <ac:picMkLst>
            <pc:docMk/>
            <pc:sldMk cId="2408918457" sldId="275"/>
            <ac:picMk id="6" creationId="{2A50011C-F8C3-9B0D-1604-2383CBC3E46B}"/>
          </ac:picMkLst>
        </pc:picChg>
        <pc:picChg chg="del">
          <ac:chgData name="Cleon Teo" userId="50ad574c8316deca" providerId="LiveId" clId="{91272E8F-6A23-4492-B8CD-D39DAE929D96}" dt="2024-06-25T04:26:50.241" v="1120" actId="478"/>
          <ac:picMkLst>
            <pc:docMk/>
            <pc:sldMk cId="2408918457" sldId="275"/>
            <ac:picMk id="7" creationId="{81C10450-F82F-00A3-8F2F-B632A1096A2F}"/>
          </ac:picMkLst>
        </pc:picChg>
      </pc:sldChg>
      <pc:sldChg chg="addSp delSp modSp new mod setBg">
        <pc:chgData name="Cleon Teo" userId="50ad574c8316deca" providerId="LiveId" clId="{91272E8F-6A23-4492-B8CD-D39DAE929D96}" dt="2024-06-25T04:40:00.970" v="1280" actId="20577"/>
        <pc:sldMkLst>
          <pc:docMk/>
          <pc:sldMk cId="632891632" sldId="276"/>
        </pc:sldMkLst>
        <pc:spChg chg="mod">
          <ac:chgData name="Cleon Teo" userId="50ad574c8316deca" providerId="LiveId" clId="{91272E8F-6A23-4492-B8CD-D39DAE929D96}" dt="2024-06-25T04:40:00.970" v="1280" actId="20577"/>
          <ac:spMkLst>
            <pc:docMk/>
            <pc:sldMk cId="632891632" sldId="276"/>
            <ac:spMk id="2" creationId="{34DB3B38-A818-A837-21EB-5165F6EE1092}"/>
          </ac:spMkLst>
        </pc:spChg>
        <pc:spChg chg="mod">
          <ac:chgData name="Cleon Teo" userId="50ad574c8316deca" providerId="LiveId" clId="{91272E8F-6A23-4492-B8CD-D39DAE929D96}" dt="2024-06-25T04:39:25.877" v="1274" actId="403"/>
          <ac:spMkLst>
            <pc:docMk/>
            <pc:sldMk cId="632891632" sldId="276"/>
            <ac:spMk id="3" creationId="{633F627B-6070-EFE6-DD4E-810EF4297ED1}"/>
          </ac:spMkLst>
        </pc:spChg>
        <pc:spChg chg="add">
          <ac:chgData name="Cleon Teo" userId="50ad574c8316deca" providerId="LiveId" clId="{91272E8F-6A23-4492-B8CD-D39DAE929D96}" dt="2024-06-25T04:39:11.540" v="1271" actId="26606"/>
          <ac:spMkLst>
            <pc:docMk/>
            <pc:sldMk cId="632891632" sldId="276"/>
            <ac:spMk id="6" creationId="{979E27D9-03C7-44E2-9FF8-15D0C8506AF7}"/>
          </ac:spMkLst>
        </pc:spChg>
        <pc:spChg chg="add">
          <ac:chgData name="Cleon Teo" userId="50ad574c8316deca" providerId="LiveId" clId="{91272E8F-6A23-4492-B8CD-D39DAE929D96}" dt="2024-06-25T04:39:11.540" v="1271" actId="26606"/>
          <ac:spMkLst>
            <pc:docMk/>
            <pc:sldMk cId="632891632" sldId="276"/>
            <ac:spMk id="7" creationId="{EEBF1590-3B36-48EE-A89D-3B6F3CB256AB}"/>
          </ac:spMkLst>
        </pc:spChg>
        <pc:spChg chg="add del">
          <ac:chgData name="Cleon Teo" userId="50ad574c8316deca" providerId="LiveId" clId="{91272E8F-6A23-4492-B8CD-D39DAE929D96}" dt="2024-06-25T04:38:25.247" v="1268" actId="26606"/>
          <ac:spMkLst>
            <pc:docMk/>
            <pc:sldMk cId="632891632" sldId="276"/>
            <ac:spMk id="8" creationId="{979E27D9-03C7-44E2-9FF8-15D0C8506AF7}"/>
          </ac:spMkLst>
        </pc:spChg>
        <pc:spChg chg="add del">
          <ac:chgData name="Cleon Teo" userId="50ad574c8316deca" providerId="LiveId" clId="{91272E8F-6A23-4492-B8CD-D39DAE929D96}" dt="2024-06-25T04:38:25.247" v="1268" actId="26606"/>
          <ac:spMkLst>
            <pc:docMk/>
            <pc:sldMk cId="632891632" sldId="276"/>
            <ac:spMk id="10" creationId="{EEBF1590-3B36-48EE-A89D-3B6F3CB256AB}"/>
          </ac:spMkLst>
        </pc:spChg>
        <pc:spChg chg="add">
          <ac:chgData name="Cleon Teo" userId="50ad574c8316deca" providerId="LiveId" clId="{91272E8F-6A23-4492-B8CD-D39DAE929D96}" dt="2024-06-25T04:39:11.540" v="1271" actId="26606"/>
          <ac:spMkLst>
            <pc:docMk/>
            <pc:sldMk cId="632891632" sldId="276"/>
            <ac:spMk id="11" creationId="{AC8F6C8C-AB5A-4548-942D-E3FD40ACBC49}"/>
          </ac:spMkLst>
        </pc:spChg>
        <pc:spChg chg="add del">
          <ac:chgData name="Cleon Teo" userId="50ad574c8316deca" providerId="LiveId" clId="{91272E8F-6A23-4492-B8CD-D39DAE929D96}" dt="2024-06-25T04:38:25.247" v="1268" actId="26606"/>
          <ac:spMkLst>
            <pc:docMk/>
            <pc:sldMk cId="632891632" sldId="276"/>
            <ac:spMk id="12" creationId="{AC8F6C8C-AB5A-4548-942D-E3FD40ACBC49}"/>
          </ac:spMkLst>
        </pc:spChg>
        <pc:picChg chg="add del">
          <ac:chgData name="Cleon Teo" userId="50ad574c8316deca" providerId="LiveId" clId="{91272E8F-6A23-4492-B8CD-D39DAE929D96}" dt="2024-06-25T04:38:53.196" v="1270" actId="26606"/>
          <ac:picMkLst>
            <pc:docMk/>
            <pc:sldMk cId="632891632" sldId="276"/>
            <ac:picMk id="5" creationId="{B6F52893-B026-DCA0-F905-5E0996CE6F20}"/>
          </ac:picMkLst>
        </pc:picChg>
        <pc:cxnChg chg="add del">
          <ac:chgData name="Cleon Teo" userId="50ad574c8316deca" providerId="LiveId" clId="{91272E8F-6A23-4492-B8CD-D39DAE929D96}" dt="2024-06-25T04:38:53.196" v="1270" actId="26606"/>
          <ac:cxnSpMkLst>
            <pc:docMk/>
            <pc:sldMk cId="632891632" sldId="276"/>
            <ac:cxnSpMk id="9" creationId="{1503BFE4-729B-D9D0-C17B-501E6AF1127A}"/>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4664EA-BAC6-4F39-B604-35151A6CC328}" type="datetimeFigureOut">
              <a:rPr lang="en-SG" smtClean="0"/>
              <a:t>25/6/2024</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57644C-0E06-44C7-BDCE-53C8B7DC05FE}" type="slidenum">
              <a:rPr lang="en-SG" smtClean="0"/>
              <a:t>‹#›</a:t>
            </a:fld>
            <a:endParaRPr lang="en-SG"/>
          </a:p>
        </p:txBody>
      </p:sp>
    </p:spTree>
    <p:extLst>
      <p:ext uri="{BB962C8B-B14F-4D97-AF65-F5344CB8AC3E}">
        <p14:creationId xmlns:p14="http://schemas.microsoft.com/office/powerpoint/2010/main" val="3048521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A145F-EECD-A335-1056-75640427FF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8051076E-08F6-6BC4-051A-3D6B273B5D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BF054E66-CDE0-D9A7-6ECD-3258C32172F0}"/>
              </a:ext>
            </a:extLst>
          </p:cNvPr>
          <p:cNvSpPr>
            <a:spLocks noGrp="1"/>
          </p:cNvSpPr>
          <p:nvPr>
            <p:ph type="dt" sz="half" idx="10"/>
          </p:nvPr>
        </p:nvSpPr>
        <p:spPr/>
        <p:txBody>
          <a:bodyPr/>
          <a:lstStyle/>
          <a:p>
            <a:fld id="{7FB38511-809C-477E-97FF-53BD603DCFE9}" type="datetimeFigureOut">
              <a:rPr lang="en-SG" smtClean="0"/>
              <a:t>24/6/2024</a:t>
            </a:fld>
            <a:endParaRPr lang="en-SG"/>
          </a:p>
        </p:txBody>
      </p:sp>
      <p:sp>
        <p:nvSpPr>
          <p:cNvPr id="5" name="Footer Placeholder 4">
            <a:extLst>
              <a:ext uri="{FF2B5EF4-FFF2-40B4-BE49-F238E27FC236}">
                <a16:creationId xmlns:a16="http://schemas.microsoft.com/office/drawing/2014/main" id="{6BC9EF2B-E592-983F-9EB8-5EA591115EA4}"/>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6B272E83-6937-B5F5-F52E-B2CF58D54599}"/>
              </a:ext>
            </a:extLst>
          </p:cNvPr>
          <p:cNvSpPr>
            <a:spLocks noGrp="1"/>
          </p:cNvSpPr>
          <p:nvPr>
            <p:ph type="sldNum" sz="quarter" idx="12"/>
          </p:nvPr>
        </p:nvSpPr>
        <p:spPr/>
        <p:txBody>
          <a:bodyPr/>
          <a:lstStyle/>
          <a:p>
            <a:fld id="{152DDBCF-AF66-442D-AEB7-36A365DCCEB4}" type="slidenum">
              <a:rPr lang="en-SG" smtClean="0"/>
              <a:t>‹#›</a:t>
            </a:fld>
            <a:endParaRPr lang="en-SG"/>
          </a:p>
        </p:txBody>
      </p:sp>
    </p:spTree>
    <p:extLst>
      <p:ext uri="{BB962C8B-B14F-4D97-AF65-F5344CB8AC3E}">
        <p14:creationId xmlns:p14="http://schemas.microsoft.com/office/powerpoint/2010/main" val="825276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5FD1B-5926-7FE0-FC47-B21E07CD3555}"/>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D350F62F-977A-BE80-2348-C0E3B0B6AC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C2B7333A-4E38-60A8-6FBF-C0766FCA2464}"/>
              </a:ext>
            </a:extLst>
          </p:cNvPr>
          <p:cNvSpPr>
            <a:spLocks noGrp="1"/>
          </p:cNvSpPr>
          <p:nvPr>
            <p:ph type="dt" sz="half" idx="10"/>
          </p:nvPr>
        </p:nvSpPr>
        <p:spPr/>
        <p:txBody>
          <a:bodyPr/>
          <a:lstStyle/>
          <a:p>
            <a:fld id="{7FB38511-809C-477E-97FF-53BD603DCFE9}" type="datetimeFigureOut">
              <a:rPr lang="en-SG" smtClean="0"/>
              <a:t>24/6/2024</a:t>
            </a:fld>
            <a:endParaRPr lang="en-SG"/>
          </a:p>
        </p:txBody>
      </p:sp>
      <p:sp>
        <p:nvSpPr>
          <p:cNvPr id="5" name="Footer Placeholder 4">
            <a:extLst>
              <a:ext uri="{FF2B5EF4-FFF2-40B4-BE49-F238E27FC236}">
                <a16:creationId xmlns:a16="http://schemas.microsoft.com/office/drawing/2014/main" id="{14ACE705-75CA-4B5E-0B9E-847119758640}"/>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5263B406-5540-14EA-01BE-BBB1E99F2940}"/>
              </a:ext>
            </a:extLst>
          </p:cNvPr>
          <p:cNvSpPr>
            <a:spLocks noGrp="1"/>
          </p:cNvSpPr>
          <p:nvPr>
            <p:ph type="sldNum" sz="quarter" idx="12"/>
          </p:nvPr>
        </p:nvSpPr>
        <p:spPr/>
        <p:txBody>
          <a:bodyPr/>
          <a:lstStyle/>
          <a:p>
            <a:fld id="{152DDBCF-AF66-442D-AEB7-36A365DCCEB4}" type="slidenum">
              <a:rPr lang="en-SG" smtClean="0"/>
              <a:t>‹#›</a:t>
            </a:fld>
            <a:endParaRPr lang="en-SG"/>
          </a:p>
        </p:txBody>
      </p:sp>
    </p:spTree>
    <p:extLst>
      <p:ext uri="{BB962C8B-B14F-4D97-AF65-F5344CB8AC3E}">
        <p14:creationId xmlns:p14="http://schemas.microsoft.com/office/powerpoint/2010/main" val="2494246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7F0258-886F-7FE0-5673-BB248153D65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76352606-3D62-D84E-E1D0-9DDD78E160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1D37CCB-7675-850B-51A3-6DE3873AD68D}"/>
              </a:ext>
            </a:extLst>
          </p:cNvPr>
          <p:cNvSpPr>
            <a:spLocks noGrp="1"/>
          </p:cNvSpPr>
          <p:nvPr>
            <p:ph type="dt" sz="half" idx="10"/>
          </p:nvPr>
        </p:nvSpPr>
        <p:spPr/>
        <p:txBody>
          <a:bodyPr/>
          <a:lstStyle/>
          <a:p>
            <a:fld id="{7FB38511-809C-477E-97FF-53BD603DCFE9}" type="datetimeFigureOut">
              <a:rPr lang="en-SG" smtClean="0"/>
              <a:t>24/6/2024</a:t>
            </a:fld>
            <a:endParaRPr lang="en-SG"/>
          </a:p>
        </p:txBody>
      </p:sp>
      <p:sp>
        <p:nvSpPr>
          <p:cNvPr id="5" name="Footer Placeholder 4">
            <a:extLst>
              <a:ext uri="{FF2B5EF4-FFF2-40B4-BE49-F238E27FC236}">
                <a16:creationId xmlns:a16="http://schemas.microsoft.com/office/drawing/2014/main" id="{06290F96-02C0-F259-F7C5-98DBA66DA804}"/>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9C0DB78A-7027-BB0F-A390-A2D50A6E070B}"/>
              </a:ext>
            </a:extLst>
          </p:cNvPr>
          <p:cNvSpPr>
            <a:spLocks noGrp="1"/>
          </p:cNvSpPr>
          <p:nvPr>
            <p:ph type="sldNum" sz="quarter" idx="12"/>
          </p:nvPr>
        </p:nvSpPr>
        <p:spPr/>
        <p:txBody>
          <a:bodyPr/>
          <a:lstStyle/>
          <a:p>
            <a:fld id="{152DDBCF-AF66-442D-AEB7-36A365DCCEB4}" type="slidenum">
              <a:rPr lang="en-SG" smtClean="0"/>
              <a:t>‹#›</a:t>
            </a:fld>
            <a:endParaRPr lang="en-SG"/>
          </a:p>
        </p:txBody>
      </p:sp>
    </p:spTree>
    <p:extLst>
      <p:ext uri="{BB962C8B-B14F-4D97-AF65-F5344CB8AC3E}">
        <p14:creationId xmlns:p14="http://schemas.microsoft.com/office/powerpoint/2010/main" val="1175085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4E7B-7201-517B-2D97-A9F0920CA188}"/>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8A9C2D2E-50CC-16B8-D86A-F4EC344E8B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B5AABB0-EA19-A185-AA9F-6E6E506674C8}"/>
              </a:ext>
            </a:extLst>
          </p:cNvPr>
          <p:cNvSpPr>
            <a:spLocks noGrp="1"/>
          </p:cNvSpPr>
          <p:nvPr>
            <p:ph type="dt" sz="half" idx="10"/>
          </p:nvPr>
        </p:nvSpPr>
        <p:spPr/>
        <p:txBody>
          <a:bodyPr/>
          <a:lstStyle/>
          <a:p>
            <a:fld id="{7FB38511-809C-477E-97FF-53BD603DCFE9}" type="datetimeFigureOut">
              <a:rPr lang="en-SG" smtClean="0"/>
              <a:t>24/6/2024</a:t>
            </a:fld>
            <a:endParaRPr lang="en-SG"/>
          </a:p>
        </p:txBody>
      </p:sp>
      <p:sp>
        <p:nvSpPr>
          <p:cNvPr id="5" name="Footer Placeholder 4">
            <a:extLst>
              <a:ext uri="{FF2B5EF4-FFF2-40B4-BE49-F238E27FC236}">
                <a16:creationId xmlns:a16="http://schemas.microsoft.com/office/drawing/2014/main" id="{74A289A1-F79A-514E-A8C3-C60D28392BD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56E37CBD-6B33-6529-4941-7B921541376D}"/>
              </a:ext>
            </a:extLst>
          </p:cNvPr>
          <p:cNvSpPr>
            <a:spLocks noGrp="1"/>
          </p:cNvSpPr>
          <p:nvPr>
            <p:ph type="sldNum" sz="quarter" idx="12"/>
          </p:nvPr>
        </p:nvSpPr>
        <p:spPr/>
        <p:txBody>
          <a:bodyPr/>
          <a:lstStyle/>
          <a:p>
            <a:fld id="{152DDBCF-AF66-442D-AEB7-36A365DCCEB4}" type="slidenum">
              <a:rPr lang="en-SG" smtClean="0"/>
              <a:t>‹#›</a:t>
            </a:fld>
            <a:endParaRPr lang="en-SG"/>
          </a:p>
        </p:txBody>
      </p:sp>
    </p:spTree>
    <p:extLst>
      <p:ext uri="{BB962C8B-B14F-4D97-AF65-F5344CB8AC3E}">
        <p14:creationId xmlns:p14="http://schemas.microsoft.com/office/powerpoint/2010/main" val="4059024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E2E3E-BA6A-D81D-6C4F-A50CE48455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7BEAE0EF-8533-FE27-D03B-CBB6C24AC68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388D4B-CB72-A460-6FCD-6BF05F444FBA}"/>
              </a:ext>
            </a:extLst>
          </p:cNvPr>
          <p:cNvSpPr>
            <a:spLocks noGrp="1"/>
          </p:cNvSpPr>
          <p:nvPr>
            <p:ph type="dt" sz="half" idx="10"/>
          </p:nvPr>
        </p:nvSpPr>
        <p:spPr/>
        <p:txBody>
          <a:bodyPr/>
          <a:lstStyle/>
          <a:p>
            <a:fld id="{7FB38511-809C-477E-97FF-53BD603DCFE9}" type="datetimeFigureOut">
              <a:rPr lang="en-SG" smtClean="0"/>
              <a:t>24/6/2024</a:t>
            </a:fld>
            <a:endParaRPr lang="en-SG"/>
          </a:p>
        </p:txBody>
      </p:sp>
      <p:sp>
        <p:nvSpPr>
          <p:cNvPr id="5" name="Footer Placeholder 4">
            <a:extLst>
              <a:ext uri="{FF2B5EF4-FFF2-40B4-BE49-F238E27FC236}">
                <a16:creationId xmlns:a16="http://schemas.microsoft.com/office/drawing/2014/main" id="{2386B6B0-5EEF-4D1D-6293-0974BDE4E93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6821A660-0F61-5F11-308C-4B830B74D3FA}"/>
              </a:ext>
            </a:extLst>
          </p:cNvPr>
          <p:cNvSpPr>
            <a:spLocks noGrp="1"/>
          </p:cNvSpPr>
          <p:nvPr>
            <p:ph type="sldNum" sz="quarter" idx="12"/>
          </p:nvPr>
        </p:nvSpPr>
        <p:spPr/>
        <p:txBody>
          <a:bodyPr/>
          <a:lstStyle/>
          <a:p>
            <a:fld id="{152DDBCF-AF66-442D-AEB7-36A365DCCEB4}" type="slidenum">
              <a:rPr lang="en-SG" smtClean="0"/>
              <a:t>‹#›</a:t>
            </a:fld>
            <a:endParaRPr lang="en-SG"/>
          </a:p>
        </p:txBody>
      </p:sp>
    </p:spTree>
    <p:extLst>
      <p:ext uri="{BB962C8B-B14F-4D97-AF65-F5344CB8AC3E}">
        <p14:creationId xmlns:p14="http://schemas.microsoft.com/office/powerpoint/2010/main" val="3960848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EAF1F-9878-81DC-F800-B1CC93BA2AFC}"/>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AC7D8ADF-554C-14FA-0915-D300488A6A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A20F4827-244E-EFF3-66F9-3773DA8B2C1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EF7DB06D-F049-ED9B-2EC7-9723ADC33C44}"/>
              </a:ext>
            </a:extLst>
          </p:cNvPr>
          <p:cNvSpPr>
            <a:spLocks noGrp="1"/>
          </p:cNvSpPr>
          <p:nvPr>
            <p:ph type="dt" sz="half" idx="10"/>
          </p:nvPr>
        </p:nvSpPr>
        <p:spPr/>
        <p:txBody>
          <a:bodyPr/>
          <a:lstStyle/>
          <a:p>
            <a:fld id="{7FB38511-809C-477E-97FF-53BD603DCFE9}" type="datetimeFigureOut">
              <a:rPr lang="en-SG" smtClean="0"/>
              <a:t>24/6/2024</a:t>
            </a:fld>
            <a:endParaRPr lang="en-SG"/>
          </a:p>
        </p:txBody>
      </p:sp>
      <p:sp>
        <p:nvSpPr>
          <p:cNvPr id="6" name="Footer Placeholder 5">
            <a:extLst>
              <a:ext uri="{FF2B5EF4-FFF2-40B4-BE49-F238E27FC236}">
                <a16:creationId xmlns:a16="http://schemas.microsoft.com/office/drawing/2014/main" id="{E304D4F1-551A-0F2D-9785-8F0A3491F09C}"/>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A8DCC8B0-FE0D-3BC7-C076-588EC06C1FF2}"/>
              </a:ext>
            </a:extLst>
          </p:cNvPr>
          <p:cNvSpPr>
            <a:spLocks noGrp="1"/>
          </p:cNvSpPr>
          <p:nvPr>
            <p:ph type="sldNum" sz="quarter" idx="12"/>
          </p:nvPr>
        </p:nvSpPr>
        <p:spPr/>
        <p:txBody>
          <a:bodyPr/>
          <a:lstStyle/>
          <a:p>
            <a:fld id="{152DDBCF-AF66-442D-AEB7-36A365DCCEB4}" type="slidenum">
              <a:rPr lang="en-SG" smtClean="0"/>
              <a:t>‹#›</a:t>
            </a:fld>
            <a:endParaRPr lang="en-SG"/>
          </a:p>
        </p:txBody>
      </p:sp>
    </p:spTree>
    <p:extLst>
      <p:ext uri="{BB962C8B-B14F-4D97-AF65-F5344CB8AC3E}">
        <p14:creationId xmlns:p14="http://schemas.microsoft.com/office/powerpoint/2010/main" val="2624214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E23C2-D796-D503-6B39-5048FED67023}"/>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0287E26C-C307-CA22-1AD3-557A4DA765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2FC0AB-1016-EAFB-1D0A-95911F90BE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92EEEB4A-4BCF-BEAA-023A-425743FBF4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C126E2-1695-21C9-1605-CF06138D6A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29239FDC-172A-B070-2311-8731D492C435}"/>
              </a:ext>
            </a:extLst>
          </p:cNvPr>
          <p:cNvSpPr>
            <a:spLocks noGrp="1"/>
          </p:cNvSpPr>
          <p:nvPr>
            <p:ph type="dt" sz="half" idx="10"/>
          </p:nvPr>
        </p:nvSpPr>
        <p:spPr/>
        <p:txBody>
          <a:bodyPr/>
          <a:lstStyle/>
          <a:p>
            <a:fld id="{7FB38511-809C-477E-97FF-53BD603DCFE9}" type="datetimeFigureOut">
              <a:rPr lang="en-SG" smtClean="0"/>
              <a:t>24/6/2024</a:t>
            </a:fld>
            <a:endParaRPr lang="en-SG"/>
          </a:p>
        </p:txBody>
      </p:sp>
      <p:sp>
        <p:nvSpPr>
          <p:cNvPr id="8" name="Footer Placeholder 7">
            <a:extLst>
              <a:ext uri="{FF2B5EF4-FFF2-40B4-BE49-F238E27FC236}">
                <a16:creationId xmlns:a16="http://schemas.microsoft.com/office/drawing/2014/main" id="{8299146F-55A0-0010-DD71-CACCF7FB1C53}"/>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1065CD5F-8423-2AB8-0FEE-05F0DCB9E091}"/>
              </a:ext>
            </a:extLst>
          </p:cNvPr>
          <p:cNvSpPr>
            <a:spLocks noGrp="1"/>
          </p:cNvSpPr>
          <p:nvPr>
            <p:ph type="sldNum" sz="quarter" idx="12"/>
          </p:nvPr>
        </p:nvSpPr>
        <p:spPr/>
        <p:txBody>
          <a:bodyPr/>
          <a:lstStyle/>
          <a:p>
            <a:fld id="{152DDBCF-AF66-442D-AEB7-36A365DCCEB4}" type="slidenum">
              <a:rPr lang="en-SG" smtClean="0"/>
              <a:t>‹#›</a:t>
            </a:fld>
            <a:endParaRPr lang="en-SG"/>
          </a:p>
        </p:txBody>
      </p:sp>
    </p:spTree>
    <p:extLst>
      <p:ext uri="{BB962C8B-B14F-4D97-AF65-F5344CB8AC3E}">
        <p14:creationId xmlns:p14="http://schemas.microsoft.com/office/powerpoint/2010/main" val="3008238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E356B-7589-2D82-9B58-88E1CC5966D1}"/>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DBD50504-C891-D8EE-6C7C-1164C492011C}"/>
              </a:ext>
            </a:extLst>
          </p:cNvPr>
          <p:cNvSpPr>
            <a:spLocks noGrp="1"/>
          </p:cNvSpPr>
          <p:nvPr>
            <p:ph type="dt" sz="half" idx="10"/>
          </p:nvPr>
        </p:nvSpPr>
        <p:spPr/>
        <p:txBody>
          <a:bodyPr/>
          <a:lstStyle/>
          <a:p>
            <a:fld id="{7FB38511-809C-477E-97FF-53BD603DCFE9}" type="datetimeFigureOut">
              <a:rPr lang="en-SG" smtClean="0"/>
              <a:t>24/6/2024</a:t>
            </a:fld>
            <a:endParaRPr lang="en-SG"/>
          </a:p>
        </p:txBody>
      </p:sp>
      <p:sp>
        <p:nvSpPr>
          <p:cNvPr id="4" name="Footer Placeholder 3">
            <a:extLst>
              <a:ext uri="{FF2B5EF4-FFF2-40B4-BE49-F238E27FC236}">
                <a16:creationId xmlns:a16="http://schemas.microsoft.com/office/drawing/2014/main" id="{C6E046CF-112E-7F55-A922-4561A9E0F13B}"/>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EF6F55AA-EDF6-368F-9351-E01809FAFF76}"/>
              </a:ext>
            </a:extLst>
          </p:cNvPr>
          <p:cNvSpPr>
            <a:spLocks noGrp="1"/>
          </p:cNvSpPr>
          <p:nvPr>
            <p:ph type="sldNum" sz="quarter" idx="12"/>
          </p:nvPr>
        </p:nvSpPr>
        <p:spPr/>
        <p:txBody>
          <a:bodyPr/>
          <a:lstStyle/>
          <a:p>
            <a:fld id="{152DDBCF-AF66-442D-AEB7-36A365DCCEB4}" type="slidenum">
              <a:rPr lang="en-SG" smtClean="0"/>
              <a:t>‹#›</a:t>
            </a:fld>
            <a:endParaRPr lang="en-SG"/>
          </a:p>
        </p:txBody>
      </p:sp>
    </p:spTree>
    <p:extLst>
      <p:ext uri="{BB962C8B-B14F-4D97-AF65-F5344CB8AC3E}">
        <p14:creationId xmlns:p14="http://schemas.microsoft.com/office/powerpoint/2010/main" val="3253572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CAB729-375A-F41F-DF52-664F2FC16AFB}"/>
              </a:ext>
            </a:extLst>
          </p:cNvPr>
          <p:cNvSpPr>
            <a:spLocks noGrp="1"/>
          </p:cNvSpPr>
          <p:nvPr>
            <p:ph type="dt" sz="half" idx="10"/>
          </p:nvPr>
        </p:nvSpPr>
        <p:spPr/>
        <p:txBody>
          <a:bodyPr/>
          <a:lstStyle/>
          <a:p>
            <a:fld id="{7FB38511-809C-477E-97FF-53BD603DCFE9}" type="datetimeFigureOut">
              <a:rPr lang="en-SG" smtClean="0"/>
              <a:t>24/6/2024</a:t>
            </a:fld>
            <a:endParaRPr lang="en-SG"/>
          </a:p>
        </p:txBody>
      </p:sp>
      <p:sp>
        <p:nvSpPr>
          <p:cNvPr id="3" name="Footer Placeholder 2">
            <a:extLst>
              <a:ext uri="{FF2B5EF4-FFF2-40B4-BE49-F238E27FC236}">
                <a16:creationId xmlns:a16="http://schemas.microsoft.com/office/drawing/2014/main" id="{79276118-1DF3-B202-09C6-F88C7E9441F0}"/>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5EB14E1A-D59E-3CE8-FFE6-4A3F50285E15}"/>
              </a:ext>
            </a:extLst>
          </p:cNvPr>
          <p:cNvSpPr>
            <a:spLocks noGrp="1"/>
          </p:cNvSpPr>
          <p:nvPr>
            <p:ph type="sldNum" sz="quarter" idx="12"/>
          </p:nvPr>
        </p:nvSpPr>
        <p:spPr/>
        <p:txBody>
          <a:bodyPr/>
          <a:lstStyle/>
          <a:p>
            <a:fld id="{152DDBCF-AF66-442D-AEB7-36A365DCCEB4}" type="slidenum">
              <a:rPr lang="en-SG" smtClean="0"/>
              <a:t>‹#›</a:t>
            </a:fld>
            <a:endParaRPr lang="en-SG"/>
          </a:p>
        </p:txBody>
      </p:sp>
    </p:spTree>
    <p:extLst>
      <p:ext uri="{BB962C8B-B14F-4D97-AF65-F5344CB8AC3E}">
        <p14:creationId xmlns:p14="http://schemas.microsoft.com/office/powerpoint/2010/main" val="922559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2FDA6-E613-6EE8-F193-35F18C8FF3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7AA7EABB-7774-DFE1-F728-7ECA6C618D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C19D792B-6E8A-B3CD-432E-E58DC13596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C716A4-416B-9AA2-2FB9-0A852FEC30A5}"/>
              </a:ext>
            </a:extLst>
          </p:cNvPr>
          <p:cNvSpPr>
            <a:spLocks noGrp="1"/>
          </p:cNvSpPr>
          <p:nvPr>
            <p:ph type="dt" sz="half" idx="10"/>
          </p:nvPr>
        </p:nvSpPr>
        <p:spPr/>
        <p:txBody>
          <a:bodyPr/>
          <a:lstStyle/>
          <a:p>
            <a:fld id="{7FB38511-809C-477E-97FF-53BD603DCFE9}" type="datetimeFigureOut">
              <a:rPr lang="en-SG" smtClean="0"/>
              <a:t>24/6/2024</a:t>
            </a:fld>
            <a:endParaRPr lang="en-SG"/>
          </a:p>
        </p:txBody>
      </p:sp>
      <p:sp>
        <p:nvSpPr>
          <p:cNvPr id="6" name="Footer Placeholder 5">
            <a:extLst>
              <a:ext uri="{FF2B5EF4-FFF2-40B4-BE49-F238E27FC236}">
                <a16:creationId xmlns:a16="http://schemas.microsoft.com/office/drawing/2014/main" id="{05EC2893-A139-F7BD-6490-9B1A3763AE95}"/>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65186F8E-B465-C725-A73E-35DDC0FE7B08}"/>
              </a:ext>
            </a:extLst>
          </p:cNvPr>
          <p:cNvSpPr>
            <a:spLocks noGrp="1"/>
          </p:cNvSpPr>
          <p:nvPr>
            <p:ph type="sldNum" sz="quarter" idx="12"/>
          </p:nvPr>
        </p:nvSpPr>
        <p:spPr/>
        <p:txBody>
          <a:bodyPr/>
          <a:lstStyle/>
          <a:p>
            <a:fld id="{152DDBCF-AF66-442D-AEB7-36A365DCCEB4}" type="slidenum">
              <a:rPr lang="en-SG" smtClean="0"/>
              <a:t>‹#›</a:t>
            </a:fld>
            <a:endParaRPr lang="en-SG"/>
          </a:p>
        </p:txBody>
      </p:sp>
    </p:spTree>
    <p:extLst>
      <p:ext uri="{BB962C8B-B14F-4D97-AF65-F5344CB8AC3E}">
        <p14:creationId xmlns:p14="http://schemas.microsoft.com/office/powerpoint/2010/main" val="3283712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D3EA3-F570-1899-BCBD-92B5333A3D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A1E44363-996A-349A-2A2E-C10BB1E028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D01DF001-5417-76D0-CC3D-4CDDDCC724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2B280F-6683-3386-46D4-23EFFEA1D527}"/>
              </a:ext>
            </a:extLst>
          </p:cNvPr>
          <p:cNvSpPr>
            <a:spLocks noGrp="1"/>
          </p:cNvSpPr>
          <p:nvPr>
            <p:ph type="dt" sz="half" idx="10"/>
          </p:nvPr>
        </p:nvSpPr>
        <p:spPr/>
        <p:txBody>
          <a:bodyPr/>
          <a:lstStyle/>
          <a:p>
            <a:fld id="{7FB38511-809C-477E-97FF-53BD603DCFE9}" type="datetimeFigureOut">
              <a:rPr lang="en-SG" smtClean="0"/>
              <a:t>24/6/2024</a:t>
            </a:fld>
            <a:endParaRPr lang="en-SG"/>
          </a:p>
        </p:txBody>
      </p:sp>
      <p:sp>
        <p:nvSpPr>
          <p:cNvPr id="6" name="Footer Placeholder 5">
            <a:extLst>
              <a:ext uri="{FF2B5EF4-FFF2-40B4-BE49-F238E27FC236}">
                <a16:creationId xmlns:a16="http://schemas.microsoft.com/office/drawing/2014/main" id="{26A46AED-DB40-B280-72C2-8F5EADA9A64F}"/>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38F6A538-4DC9-8E1E-3E56-92435D9F668C}"/>
              </a:ext>
            </a:extLst>
          </p:cNvPr>
          <p:cNvSpPr>
            <a:spLocks noGrp="1"/>
          </p:cNvSpPr>
          <p:nvPr>
            <p:ph type="sldNum" sz="quarter" idx="12"/>
          </p:nvPr>
        </p:nvSpPr>
        <p:spPr/>
        <p:txBody>
          <a:bodyPr/>
          <a:lstStyle/>
          <a:p>
            <a:fld id="{152DDBCF-AF66-442D-AEB7-36A365DCCEB4}" type="slidenum">
              <a:rPr lang="en-SG" smtClean="0"/>
              <a:t>‹#›</a:t>
            </a:fld>
            <a:endParaRPr lang="en-SG"/>
          </a:p>
        </p:txBody>
      </p:sp>
    </p:spTree>
    <p:extLst>
      <p:ext uri="{BB962C8B-B14F-4D97-AF65-F5344CB8AC3E}">
        <p14:creationId xmlns:p14="http://schemas.microsoft.com/office/powerpoint/2010/main" val="3476175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95F2C2-909F-75B2-90C6-34199643F5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D2ABD668-DD30-1CD6-464C-B89A0C731B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3CBD9E23-FEF5-56A8-444A-E856CB9738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FB38511-809C-477E-97FF-53BD603DCFE9}" type="datetimeFigureOut">
              <a:rPr lang="en-SG" smtClean="0"/>
              <a:t>24/6/2024</a:t>
            </a:fld>
            <a:endParaRPr lang="en-SG"/>
          </a:p>
        </p:txBody>
      </p:sp>
      <p:sp>
        <p:nvSpPr>
          <p:cNvPr id="5" name="Footer Placeholder 4">
            <a:extLst>
              <a:ext uri="{FF2B5EF4-FFF2-40B4-BE49-F238E27FC236}">
                <a16:creationId xmlns:a16="http://schemas.microsoft.com/office/drawing/2014/main" id="{4E911B2E-A46E-69CA-3C63-9F9CD8A98E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SG"/>
          </a:p>
        </p:txBody>
      </p:sp>
      <p:sp>
        <p:nvSpPr>
          <p:cNvPr id="6" name="Slide Number Placeholder 5">
            <a:extLst>
              <a:ext uri="{FF2B5EF4-FFF2-40B4-BE49-F238E27FC236}">
                <a16:creationId xmlns:a16="http://schemas.microsoft.com/office/drawing/2014/main" id="{CB71AEF5-7A0E-0062-B1E1-C084696BB1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52DDBCF-AF66-442D-AEB7-36A365DCCEB4}" type="slidenum">
              <a:rPr lang="en-SG" smtClean="0"/>
              <a:t>‹#›</a:t>
            </a:fld>
            <a:endParaRPr lang="en-SG"/>
          </a:p>
        </p:txBody>
      </p:sp>
    </p:spTree>
    <p:extLst>
      <p:ext uri="{BB962C8B-B14F-4D97-AF65-F5344CB8AC3E}">
        <p14:creationId xmlns:p14="http://schemas.microsoft.com/office/powerpoint/2010/main" val="27591591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F38F0964-A6F7-7C30-6880-95BF0E047C4B}"/>
              </a:ext>
            </a:extLst>
          </p:cNvPr>
          <p:cNvSpPr>
            <a:spLocks noGrp="1"/>
          </p:cNvSpPr>
          <p:nvPr>
            <p:ph type="ctrTitle"/>
          </p:nvPr>
        </p:nvSpPr>
        <p:spPr>
          <a:xfrm>
            <a:off x="1314824" y="735106"/>
            <a:ext cx="10053763" cy="2928470"/>
          </a:xfrm>
        </p:spPr>
        <p:txBody>
          <a:bodyPr anchor="b">
            <a:normAutofit/>
          </a:bodyPr>
          <a:lstStyle/>
          <a:p>
            <a:pPr algn="l"/>
            <a:r>
              <a:rPr lang="en-SG" sz="4800">
                <a:solidFill>
                  <a:srgbClr val="FFFFFF"/>
                </a:solidFill>
              </a:rPr>
              <a:t>Capstone Project</a:t>
            </a:r>
          </a:p>
        </p:txBody>
      </p:sp>
      <p:sp>
        <p:nvSpPr>
          <p:cNvPr id="3" name="Subtitle 2">
            <a:extLst>
              <a:ext uri="{FF2B5EF4-FFF2-40B4-BE49-F238E27FC236}">
                <a16:creationId xmlns:a16="http://schemas.microsoft.com/office/drawing/2014/main" id="{0C92E78C-20C6-EBC3-BCA7-8E0FAB5ADF5D}"/>
              </a:ext>
            </a:extLst>
          </p:cNvPr>
          <p:cNvSpPr>
            <a:spLocks noGrp="1"/>
          </p:cNvSpPr>
          <p:nvPr>
            <p:ph type="subTitle" idx="1"/>
          </p:nvPr>
        </p:nvSpPr>
        <p:spPr>
          <a:xfrm>
            <a:off x="1350682" y="4870824"/>
            <a:ext cx="10005951" cy="1458258"/>
          </a:xfrm>
        </p:spPr>
        <p:txBody>
          <a:bodyPr anchor="ctr">
            <a:normAutofit/>
          </a:bodyPr>
          <a:lstStyle/>
          <a:p>
            <a:pPr algn="l"/>
            <a:r>
              <a:rPr lang="en-SG"/>
              <a:t>Finance Predictive Analytics</a:t>
            </a:r>
          </a:p>
        </p:txBody>
      </p:sp>
    </p:spTree>
    <p:extLst>
      <p:ext uri="{BB962C8B-B14F-4D97-AF65-F5344CB8AC3E}">
        <p14:creationId xmlns:p14="http://schemas.microsoft.com/office/powerpoint/2010/main" val="4113891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873DDF9D-E27C-4E23-A1E8-CA352535F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10138"/>
            <a:ext cx="1219201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4C6B5652-C661-4C58-B937-F0F490F7FC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0B936867-6407-43FB-9DE6-1B0879D0CB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ACD0B258-678B-4A8C-894F-848AF24A1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a:extLst>
              <a:ext uri="{FF2B5EF4-FFF2-40B4-BE49-F238E27FC236}">
                <a16:creationId xmlns:a16="http://schemas.microsoft.com/office/drawing/2014/main" id="{2F003F3F-F118-41D2-AA3F-74DB0D1970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Shape 71">
            <a:extLst>
              <a:ext uri="{FF2B5EF4-FFF2-40B4-BE49-F238E27FC236}">
                <a16:creationId xmlns:a16="http://schemas.microsoft.com/office/drawing/2014/main" id="{C8D58395-74AF-401A-AF2F-76B6FCF71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2446BB4-E8A3-1736-65DC-A0E66FC169C9}"/>
              </a:ext>
            </a:extLst>
          </p:cNvPr>
          <p:cNvSpPr>
            <a:spLocks noGrp="1"/>
          </p:cNvSpPr>
          <p:nvPr>
            <p:ph type="title"/>
          </p:nvPr>
        </p:nvSpPr>
        <p:spPr>
          <a:xfrm>
            <a:off x="631065" y="457201"/>
            <a:ext cx="3020560" cy="3588870"/>
          </a:xfrm>
        </p:spPr>
        <p:txBody>
          <a:bodyPr anchor="b">
            <a:normAutofit/>
          </a:bodyPr>
          <a:lstStyle/>
          <a:p>
            <a:pPr algn="r"/>
            <a:r>
              <a:rPr lang="en-SG" sz="4000">
                <a:solidFill>
                  <a:srgbClr val="FFFFFF"/>
                </a:solidFill>
              </a:rPr>
              <a:t>Exploratory Data Analysis (EDA)</a:t>
            </a:r>
          </a:p>
        </p:txBody>
      </p:sp>
      <p:sp>
        <p:nvSpPr>
          <p:cNvPr id="3" name="Content Placeholder 2">
            <a:extLst>
              <a:ext uri="{FF2B5EF4-FFF2-40B4-BE49-F238E27FC236}">
                <a16:creationId xmlns:a16="http://schemas.microsoft.com/office/drawing/2014/main" id="{34C8C922-3A0A-4867-E484-C90D68F3DABC}"/>
              </a:ext>
            </a:extLst>
          </p:cNvPr>
          <p:cNvSpPr>
            <a:spLocks noGrp="1"/>
          </p:cNvSpPr>
          <p:nvPr>
            <p:ph idx="1"/>
          </p:nvPr>
        </p:nvSpPr>
        <p:spPr>
          <a:xfrm>
            <a:off x="4649246" y="669363"/>
            <a:ext cx="3142472" cy="5534211"/>
          </a:xfrm>
        </p:spPr>
        <p:txBody>
          <a:bodyPr anchor="ctr">
            <a:normAutofit/>
          </a:bodyPr>
          <a:lstStyle/>
          <a:p>
            <a:r>
              <a:rPr lang="en-US" sz="1800" dirty="0"/>
              <a:t>The correlation matrix provided represents the relationships between different variables in the dataset.</a:t>
            </a:r>
          </a:p>
          <a:p>
            <a:r>
              <a:rPr lang="en-US" sz="1800" dirty="0"/>
              <a:t>Most of the correlations are weak, indicating that these variables are relatively independent. However, correlation does not imply causation; it only measures linear relationships. </a:t>
            </a:r>
          </a:p>
        </p:txBody>
      </p:sp>
      <p:pic>
        <p:nvPicPr>
          <p:cNvPr id="6" name="Picture 5">
            <a:extLst>
              <a:ext uri="{FF2B5EF4-FFF2-40B4-BE49-F238E27FC236}">
                <a16:creationId xmlns:a16="http://schemas.microsoft.com/office/drawing/2014/main" id="{6194F1CA-A04C-508C-349B-78C9678EB9E0}"/>
              </a:ext>
            </a:extLst>
          </p:cNvPr>
          <p:cNvPicPr>
            <a:picLocks noChangeAspect="1"/>
          </p:cNvPicPr>
          <p:nvPr/>
        </p:nvPicPr>
        <p:blipFill>
          <a:blip r:embed="rId2"/>
          <a:stretch>
            <a:fillRect/>
          </a:stretch>
        </p:blipFill>
        <p:spPr>
          <a:xfrm>
            <a:off x="8030235" y="572373"/>
            <a:ext cx="4056803" cy="3978687"/>
          </a:xfrm>
          <a:prstGeom prst="rect">
            <a:avLst/>
          </a:prstGeom>
        </p:spPr>
      </p:pic>
    </p:spTree>
    <p:extLst>
      <p:ext uri="{BB962C8B-B14F-4D97-AF65-F5344CB8AC3E}">
        <p14:creationId xmlns:p14="http://schemas.microsoft.com/office/powerpoint/2010/main" val="365808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873DDF9D-E27C-4E23-A1E8-CA352535F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10138"/>
            <a:ext cx="1219201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4C6B5652-C661-4C58-B937-F0F490F7FC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0B936867-6407-43FB-9DE6-1B0879D0CB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ACD0B258-678B-4A8C-894F-848AF24A1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a:extLst>
              <a:ext uri="{FF2B5EF4-FFF2-40B4-BE49-F238E27FC236}">
                <a16:creationId xmlns:a16="http://schemas.microsoft.com/office/drawing/2014/main" id="{2F003F3F-F118-41D2-AA3F-74DB0D1970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Shape 71">
            <a:extLst>
              <a:ext uri="{FF2B5EF4-FFF2-40B4-BE49-F238E27FC236}">
                <a16:creationId xmlns:a16="http://schemas.microsoft.com/office/drawing/2014/main" id="{C8D58395-74AF-401A-AF2F-76B6FCF71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2446BB4-E8A3-1736-65DC-A0E66FC169C9}"/>
              </a:ext>
            </a:extLst>
          </p:cNvPr>
          <p:cNvSpPr>
            <a:spLocks noGrp="1"/>
          </p:cNvSpPr>
          <p:nvPr>
            <p:ph type="title"/>
          </p:nvPr>
        </p:nvSpPr>
        <p:spPr>
          <a:xfrm>
            <a:off x="631065" y="457201"/>
            <a:ext cx="3020560" cy="3588870"/>
          </a:xfrm>
        </p:spPr>
        <p:txBody>
          <a:bodyPr anchor="b">
            <a:normAutofit/>
          </a:bodyPr>
          <a:lstStyle/>
          <a:p>
            <a:pPr algn="r"/>
            <a:r>
              <a:rPr lang="en-SG" sz="4000">
                <a:solidFill>
                  <a:srgbClr val="FFFFFF"/>
                </a:solidFill>
              </a:rPr>
              <a:t>Exploratory Data Analysis (EDA)</a:t>
            </a:r>
          </a:p>
        </p:txBody>
      </p:sp>
      <p:sp>
        <p:nvSpPr>
          <p:cNvPr id="3" name="Content Placeholder 2">
            <a:extLst>
              <a:ext uri="{FF2B5EF4-FFF2-40B4-BE49-F238E27FC236}">
                <a16:creationId xmlns:a16="http://schemas.microsoft.com/office/drawing/2014/main" id="{34C8C922-3A0A-4867-E484-C90D68F3DABC}"/>
              </a:ext>
            </a:extLst>
          </p:cNvPr>
          <p:cNvSpPr>
            <a:spLocks noGrp="1"/>
          </p:cNvSpPr>
          <p:nvPr>
            <p:ph idx="1"/>
          </p:nvPr>
        </p:nvSpPr>
        <p:spPr>
          <a:xfrm>
            <a:off x="4649246" y="669363"/>
            <a:ext cx="3142472" cy="5534211"/>
          </a:xfrm>
        </p:spPr>
        <p:txBody>
          <a:bodyPr anchor="ctr">
            <a:normAutofit/>
          </a:bodyPr>
          <a:lstStyle/>
          <a:p>
            <a:r>
              <a:rPr lang="en-US" sz="1800" dirty="0"/>
              <a:t>By doing a pair plot analysis we can have insights into the relationships between different variables in the dataset.</a:t>
            </a:r>
          </a:p>
        </p:txBody>
      </p:sp>
      <p:pic>
        <p:nvPicPr>
          <p:cNvPr id="5" name="Picture 4">
            <a:extLst>
              <a:ext uri="{FF2B5EF4-FFF2-40B4-BE49-F238E27FC236}">
                <a16:creationId xmlns:a16="http://schemas.microsoft.com/office/drawing/2014/main" id="{5E56E25C-A754-CDD9-D090-8F5D093D3B87}"/>
              </a:ext>
            </a:extLst>
          </p:cNvPr>
          <p:cNvPicPr>
            <a:picLocks noChangeAspect="1"/>
          </p:cNvPicPr>
          <p:nvPr/>
        </p:nvPicPr>
        <p:blipFill>
          <a:blip r:embed="rId2"/>
          <a:stretch>
            <a:fillRect/>
          </a:stretch>
        </p:blipFill>
        <p:spPr>
          <a:xfrm>
            <a:off x="7929893" y="1514531"/>
            <a:ext cx="4123932" cy="3490239"/>
          </a:xfrm>
          <a:prstGeom prst="rect">
            <a:avLst/>
          </a:prstGeom>
        </p:spPr>
      </p:pic>
    </p:spTree>
    <p:extLst>
      <p:ext uri="{BB962C8B-B14F-4D97-AF65-F5344CB8AC3E}">
        <p14:creationId xmlns:p14="http://schemas.microsoft.com/office/powerpoint/2010/main" val="1433253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6" name="Rectangle 105">
            <a:extLst>
              <a:ext uri="{FF2B5EF4-FFF2-40B4-BE49-F238E27FC236}">
                <a16:creationId xmlns:a16="http://schemas.microsoft.com/office/drawing/2014/main" id="{873DDF9D-E27C-4E23-A1E8-CA352535F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10138"/>
            <a:ext cx="1219201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a:extLst>
              <a:ext uri="{FF2B5EF4-FFF2-40B4-BE49-F238E27FC236}">
                <a16:creationId xmlns:a16="http://schemas.microsoft.com/office/drawing/2014/main" id="{4C6B5652-C661-4C58-B937-F0F490F7FC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0B936867-6407-43FB-9DE6-1B0879D0CB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FD9D152E-2190-3C91-E392-4E15CBD18C2E}"/>
              </a:ext>
            </a:extLst>
          </p:cNvPr>
          <p:cNvPicPr>
            <a:picLocks noChangeAspect="1"/>
          </p:cNvPicPr>
          <p:nvPr/>
        </p:nvPicPr>
        <p:blipFill rotWithShape="1">
          <a:blip r:embed="rId2"/>
          <a:srcRect l="5379" r="2" b="2"/>
          <a:stretch/>
        </p:blipFill>
        <p:spPr>
          <a:xfrm>
            <a:off x="8331957" y="-10138"/>
            <a:ext cx="3860043" cy="3457378"/>
          </a:xfrm>
          <a:prstGeom prst="rect">
            <a:avLst/>
          </a:prstGeom>
        </p:spPr>
      </p:pic>
      <p:sp>
        <p:nvSpPr>
          <p:cNvPr id="112" name="Rectangle 111">
            <a:extLst>
              <a:ext uri="{FF2B5EF4-FFF2-40B4-BE49-F238E27FC236}">
                <a16:creationId xmlns:a16="http://schemas.microsoft.com/office/drawing/2014/main" id="{ACD0B258-678B-4A8C-894F-848AF24A1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Rectangle 113">
            <a:extLst>
              <a:ext uri="{FF2B5EF4-FFF2-40B4-BE49-F238E27FC236}">
                <a16:creationId xmlns:a16="http://schemas.microsoft.com/office/drawing/2014/main" id="{2F003F3F-F118-41D2-AA3F-74DB0D1970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Freeform: Shape 115">
            <a:extLst>
              <a:ext uri="{FF2B5EF4-FFF2-40B4-BE49-F238E27FC236}">
                <a16:creationId xmlns:a16="http://schemas.microsoft.com/office/drawing/2014/main" id="{C8D58395-74AF-401A-AF2F-76B6FCF71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2446BB4-E8A3-1736-65DC-A0E66FC169C9}"/>
              </a:ext>
            </a:extLst>
          </p:cNvPr>
          <p:cNvSpPr>
            <a:spLocks noGrp="1"/>
          </p:cNvSpPr>
          <p:nvPr>
            <p:ph type="title"/>
          </p:nvPr>
        </p:nvSpPr>
        <p:spPr>
          <a:xfrm>
            <a:off x="631065" y="457201"/>
            <a:ext cx="3020560" cy="3588870"/>
          </a:xfrm>
        </p:spPr>
        <p:txBody>
          <a:bodyPr anchor="b">
            <a:normAutofit/>
          </a:bodyPr>
          <a:lstStyle/>
          <a:p>
            <a:pPr algn="r"/>
            <a:r>
              <a:rPr lang="en-SG" sz="4000">
                <a:solidFill>
                  <a:srgbClr val="FFFFFF"/>
                </a:solidFill>
              </a:rPr>
              <a:t>Exploratory Data Analysis (EDA)</a:t>
            </a:r>
          </a:p>
        </p:txBody>
      </p:sp>
      <p:sp>
        <p:nvSpPr>
          <p:cNvPr id="3" name="Content Placeholder 2">
            <a:extLst>
              <a:ext uri="{FF2B5EF4-FFF2-40B4-BE49-F238E27FC236}">
                <a16:creationId xmlns:a16="http://schemas.microsoft.com/office/drawing/2014/main" id="{34C8C922-3A0A-4867-E484-C90D68F3DABC}"/>
              </a:ext>
            </a:extLst>
          </p:cNvPr>
          <p:cNvSpPr>
            <a:spLocks noGrp="1"/>
          </p:cNvSpPr>
          <p:nvPr>
            <p:ph idx="1"/>
          </p:nvPr>
        </p:nvSpPr>
        <p:spPr>
          <a:xfrm>
            <a:off x="4649246" y="669363"/>
            <a:ext cx="3142472" cy="5534211"/>
          </a:xfrm>
        </p:spPr>
        <p:txBody>
          <a:bodyPr anchor="ctr">
            <a:normAutofit/>
          </a:bodyPr>
          <a:lstStyle/>
          <a:p>
            <a:r>
              <a:rPr lang="en-US" sz="1800" dirty="0"/>
              <a:t>Identifying relationships between </a:t>
            </a:r>
            <a:r>
              <a:rPr lang="en-US" sz="1800" b="1" u="sng" dirty="0"/>
              <a:t>default status</a:t>
            </a:r>
            <a:r>
              <a:rPr lang="en-US" sz="1800" dirty="0"/>
              <a:t>, </a:t>
            </a:r>
            <a:r>
              <a:rPr lang="en-US" sz="1800" b="1" u="sng" dirty="0"/>
              <a:t>loan amount</a:t>
            </a:r>
            <a:r>
              <a:rPr lang="en-US" sz="1800" dirty="0"/>
              <a:t>, </a:t>
            </a:r>
            <a:r>
              <a:rPr lang="en-US" sz="1800" b="1" u="sng" dirty="0"/>
              <a:t>interest rate </a:t>
            </a:r>
            <a:r>
              <a:rPr lang="en-US" sz="1800" dirty="0"/>
              <a:t>and </a:t>
            </a:r>
            <a:r>
              <a:rPr lang="en-US" sz="1800" b="1" u="sng" dirty="0"/>
              <a:t>employment types</a:t>
            </a:r>
            <a:r>
              <a:rPr lang="en-US" sz="1800" dirty="0"/>
              <a:t>.</a:t>
            </a:r>
          </a:p>
          <a:p>
            <a:r>
              <a:rPr lang="en-US" sz="1800" dirty="0"/>
              <a:t>The median loan amount is slightly lower for loans that defaulted compared to those that did not.</a:t>
            </a:r>
          </a:p>
          <a:p>
            <a:r>
              <a:rPr lang="en-US" sz="1800" dirty="0"/>
              <a:t>Overall distribution of loan amounts is quite similar between the two groups.</a:t>
            </a:r>
          </a:p>
          <a:p>
            <a:r>
              <a:rPr lang="en-US" sz="1800" dirty="0"/>
              <a:t>The default status for each category is relatively uniform.</a:t>
            </a:r>
          </a:p>
          <a:p>
            <a:endParaRPr lang="en-US" sz="1800" dirty="0"/>
          </a:p>
        </p:txBody>
      </p:sp>
      <p:pic>
        <p:nvPicPr>
          <p:cNvPr id="5" name="Picture 4">
            <a:extLst>
              <a:ext uri="{FF2B5EF4-FFF2-40B4-BE49-F238E27FC236}">
                <a16:creationId xmlns:a16="http://schemas.microsoft.com/office/drawing/2014/main" id="{6C495B4C-0082-D71F-EAE7-51EDF654E42A}"/>
              </a:ext>
            </a:extLst>
          </p:cNvPr>
          <p:cNvPicPr>
            <a:picLocks noChangeAspect="1"/>
          </p:cNvPicPr>
          <p:nvPr/>
        </p:nvPicPr>
        <p:blipFill rotWithShape="1">
          <a:blip r:embed="rId3"/>
          <a:srcRect r="26721"/>
          <a:stretch/>
        </p:blipFill>
        <p:spPr>
          <a:xfrm>
            <a:off x="8331957" y="3420897"/>
            <a:ext cx="3860043" cy="3437103"/>
          </a:xfrm>
          <a:prstGeom prst="rect">
            <a:avLst/>
          </a:prstGeom>
        </p:spPr>
      </p:pic>
    </p:spTree>
    <p:extLst>
      <p:ext uri="{BB962C8B-B14F-4D97-AF65-F5344CB8AC3E}">
        <p14:creationId xmlns:p14="http://schemas.microsoft.com/office/powerpoint/2010/main" val="1162721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a:extLst>
              <a:ext uri="{FF2B5EF4-FFF2-40B4-BE49-F238E27FC236}">
                <a16:creationId xmlns:a16="http://schemas.microsoft.com/office/drawing/2014/main" id="{4C6B5652-C661-4C58-B937-F0F490F7FC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0B936867-6407-43FB-9DE6-1B0879D0CB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a:extLst>
              <a:ext uri="{FF2B5EF4-FFF2-40B4-BE49-F238E27FC236}">
                <a16:creationId xmlns:a16="http://schemas.microsoft.com/office/drawing/2014/main" id="{ACD0B258-678B-4A8C-894F-848AF24A1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Freeform: Shape 138">
            <a:extLst>
              <a:ext uri="{FF2B5EF4-FFF2-40B4-BE49-F238E27FC236}">
                <a16:creationId xmlns:a16="http://schemas.microsoft.com/office/drawing/2014/main" id="{C8D58395-74AF-401A-AF2F-76B6FCF71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0" name="Rectangle 139">
            <a:extLst>
              <a:ext uri="{FF2B5EF4-FFF2-40B4-BE49-F238E27FC236}">
                <a16:creationId xmlns:a16="http://schemas.microsoft.com/office/drawing/2014/main" id="{2F003F3F-F118-41D2-AA3F-74DB0D1970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446BB4-E8A3-1736-65DC-A0E66FC169C9}"/>
              </a:ext>
            </a:extLst>
          </p:cNvPr>
          <p:cNvSpPr>
            <a:spLocks noGrp="1"/>
          </p:cNvSpPr>
          <p:nvPr>
            <p:ph type="title"/>
          </p:nvPr>
        </p:nvSpPr>
        <p:spPr>
          <a:xfrm>
            <a:off x="806825" y="457201"/>
            <a:ext cx="2844800" cy="3588870"/>
          </a:xfrm>
        </p:spPr>
        <p:txBody>
          <a:bodyPr anchor="b">
            <a:normAutofit/>
          </a:bodyPr>
          <a:lstStyle/>
          <a:p>
            <a:pPr algn="r"/>
            <a:r>
              <a:rPr lang="en-SG" sz="4000">
                <a:solidFill>
                  <a:srgbClr val="FFFFFF"/>
                </a:solidFill>
              </a:rPr>
              <a:t>Exploratory Data Analysis (EDA)</a:t>
            </a:r>
          </a:p>
        </p:txBody>
      </p:sp>
      <p:sp>
        <p:nvSpPr>
          <p:cNvPr id="3" name="Content Placeholder 2">
            <a:extLst>
              <a:ext uri="{FF2B5EF4-FFF2-40B4-BE49-F238E27FC236}">
                <a16:creationId xmlns:a16="http://schemas.microsoft.com/office/drawing/2014/main" id="{34C8C922-3A0A-4867-E484-C90D68F3DABC}"/>
              </a:ext>
            </a:extLst>
          </p:cNvPr>
          <p:cNvSpPr>
            <a:spLocks noGrp="1"/>
          </p:cNvSpPr>
          <p:nvPr>
            <p:ph idx="1"/>
          </p:nvPr>
        </p:nvSpPr>
        <p:spPr>
          <a:xfrm>
            <a:off x="4649245" y="669363"/>
            <a:ext cx="3290579" cy="5534211"/>
          </a:xfrm>
        </p:spPr>
        <p:txBody>
          <a:bodyPr anchor="ctr">
            <a:normAutofit lnSpcReduction="10000"/>
          </a:bodyPr>
          <a:lstStyle/>
          <a:p>
            <a:r>
              <a:rPr lang="en-US" sz="1800" dirty="0"/>
              <a:t>The default rate for loans with an interest rate of 0.05 or less is approximately 20%. The default rate for loans with an interest rate greater than 0.05 is approximately 20%.</a:t>
            </a:r>
          </a:p>
          <a:p>
            <a:r>
              <a:rPr lang="en-US" sz="1800" dirty="0"/>
              <a:t>The data indicates that the interest rate, whether low (≤ 0.05) or high (&gt; 0.05), does not significantly impact the likelihood of a loan defaulting</a:t>
            </a:r>
          </a:p>
          <a:p>
            <a:r>
              <a:rPr lang="en-US" sz="1800" dirty="0"/>
              <a:t>The default rate for loans with an amount of (&gt;50k) or more is approximately 24%. The default rate for loans with an amount lesser than (50k&lt;) is approximately 22.5%.</a:t>
            </a:r>
          </a:p>
          <a:p>
            <a:r>
              <a:rPr lang="en-US" sz="1800" dirty="0"/>
              <a:t>This indicates it also does not impact the likelihood of loan defaulting</a:t>
            </a:r>
          </a:p>
          <a:p>
            <a:endParaRPr lang="en-US" sz="1800" dirty="0"/>
          </a:p>
        </p:txBody>
      </p:sp>
      <p:pic>
        <p:nvPicPr>
          <p:cNvPr id="12" name="Picture 11">
            <a:extLst>
              <a:ext uri="{FF2B5EF4-FFF2-40B4-BE49-F238E27FC236}">
                <a16:creationId xmlns:a16="http://schemas.microsoft.com/office/drawing/2014/main" id="{E001FD40-36DE-AF0E-1039-48CCFDF03E5A}"/>
              </a:ext>
            </a:extLst>
          </p:cNvPr>
          <p:cNvPicPr>
            <a:picLocks noChangeAspect="1"/>
          </p:cNvPicPr>
          <p:nvPr/>
        </p:nvPicPr>
        <p:blipFill>
          <a:blip r:embed="rId2"/>
          <a:stretch>
            <a:fillRect/>
          </a:stretch>
        </p:blipFill>
        <p:spPr>
          <a:xfrm>
            <a:off x="8467858" y="1462935"/>
            <a:ext cx="3582861" cy="1594372"/>
          </a:xfrm>
          <a:prstGeom prst="rect">
            <a:avLst/>
          </a:prstGeom>
        </p:spPr>
      </p:pic>
      <p:pic>
        <p:nvPicPr>
          <p:cNvPr id="10" name="Picture 9">
            <a:extLst>
              <a:ext uri="{FF2B5EF4-FFF2-40B4-BE49-F238E27FC236}">
                <a16:creationId xmlns:a16="http://schemas.microsoft.com/office/drawing/2014/main" id="{29AEA249-FBF8-F1E6-B44E-5302D10A94AF}"/>
              </a:ext>
            </a:extLst>
          </p:cNvPr>
          <p:cNvPicPr>
            <a:picLocks noChangeAspect="1"/>
          </p:cNvPicPr>
          <p:nvPr/>
        </p:nvPicPr>
        <p:blipFill>
          <a:blip r:embed="rId3"/>
          <a:stretch>
            <a:fillRect/>
          </a:stretch>
        </p:blipFill>
        <p:spPr>
          <a:xfrm>
            <a:off x="8467858" y="3057307"/>
            <a:ext cx="3525584" cy="1594372"/>
          </a:xfrm>
          <a:prstGeom prst="rect">
            <a:avLst/>
          </a:prstGeom>
        </p:spPr>
      </p:pic>
    </p:spTree>
    <p:extLst>
      <p:ext uri="{BB962C8B-B14F-4D97-AF65-F5344CB8AC3E}">
        <p14:creationId xmlns:p14="http://schemas.microsoft.com/office/powerpoint/2010/main" val="24614610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a:extLst>
              <a:ext uri="{FF2B5EF4-FFF2-40B4-BE49-F238E27FC236}">
                <a16:creationId xmlns:a16="http://schemas.microsoft.com/office/drawing/2014/main" id="{4C6B5652-C661-4C58-B937-F0F490F7FC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0B936867-6407-43FB-9DE6-1B0879D0CB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a:extLst>
              <a:ext uri="{FF2B5EF4-FFF2-40B4-BE49-F238E27FC236}">
                <a16:creationId xmlns:a16="http://schemas.microsoft.com/office/drawing/2014/main" id="{ACD0B258-678B-4A8C-894F-848AF24A1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Freeform: Shape 138">
            <a:extLst>
              <a:ext uri="{FF2B5EF4-FFF2-40B4-BE49-F238E27FC236}">
                <a16:creationId xmlns:a16="http://schemas.microsoft.com/office/drawing/2014/main" id="{C8D58395-74AF-401A-AF2F-76B6FCF71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0" name="Rectangle 139">
            <a:extLst>
              <a:ext uri="{FF2B5EF4-FFF2-40B4-BE49-F238E27FC236}">
                <a16:creationId xmlns:a16="http://schemas.microsoft.com/office/drawing/2014/main" id="{2F003F3F-F118-41D2-AA3F-74DB0D1970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446BB4-E8A3-1736-65DC-A0E66FC169C9}"/>
              </a:ext>
            </a:extLst>
          </p:cNvPr>
          <p:cNvSpPr>
            <a:spLocks noGrp="1"/>
          </p:cNvSpPr>
          <p:nvPr>
            <p:ph type="title"/>
          </p:nvPr>
        </p:nvSpPr>
        <p:spPr>
          <a:xfrm>
            <a:off x="806825" y="457201"/>
            <a:ext cx="2844800" cy="3588870"/>
          </a:xfrm>
        </p:spPr>
        <p:txBody>
          <a:bodyPr anchor="b">
            <a:normAutofit/>
          </a:bodyPr>
          <a:lstStyle/>
          <a:p>
            <a:pPr algn="r"/>
            <a:r>
              <a:rPr lang="en-SG" sz="4000">
                <a:solidFill>
                  <a:srgbClr val="FFFFFF"/>
                </a:solidFill>
              </a:rPr>
              <a:t>Exploratory Data Analysis (EDA)</a:t>
            </a:r>
          </a:p>
        </p:txBody>
      </p:sp>
      <p:sp>
        <p:nvSpPr>
          <p:cNvPr id="3" name="Content Placeholder 2">
            <a:extLst>
              <a:ext uri="{FF2B5EF4-FFF2-40B4-BE49-F238E27FC236}">
                <a16:creationId xmlns:a16="http://schemas.microsoft.com/office/drawing/2014/main" id="{34C8C922-3A0A-4867-E484-C90D68F3DABC}"/>
              </a:ext>
            </a:extLst>
          </p:cNvPr>
          <p:cNvSpPr>
            <a:spLocks noGrp="1"/>
          </p:cNvSpPr>
          <p:nvPr>
            <p:ph idx="1"/>
          </p:nvPr>
        </p:nvSpPr>
        <p:spPr>
          <a:xfrm>
            <a:off x="4649245" y="669363"/>
            <a:ext cx="3290579" cy="5534211"/>
          </a:xfrm>
        </p:spPr>
        <p:txBody>
          <a:bodyPr anchor="ctr">
            <a:normAutofit/>
          </a:bodyPr>
          <a:lstStyle/>
          <a:p>
            <a:r>
              <a:rPr lang="en-US" sz="1800" dirty="0"/>
              <a:t>Creating an overview of default status for loan types, marital status and income level</a:t>
            </a:r>
          </a:p>
          <a:p>
            <a:pPr marL="0" indent="0">
              <a:buNone/>
            </a:pPr>
            <a:r>
              <a:rPr lang="en-US" sz="1800" b="1" u="sng" dirty="0"/>
              <a:t>Loan Type:</a:t>
            </a:r>
          </a:p>
          <a:p>
            <a:r>
              <a:rPr lang="en-US" sz="1800" dirty="0"/>
              <a:t>It shows that “Car Loan” has the highest default count, followed by “Personal Loan,” “Home Loan,” and “Education Loan.”</a:t>
            </a:r>
          </a:p>
          <a:p>
            <a:pPr marL="0" indent="0">
              <a:buNone/>
            </a:pPr>
            <a:r>
              <a:rPr lang="en-US" sz="1800" b="1" u="sng" dirty="0"/>
              <a:t>Marital Status:</a:t>
            </a:r>
          </a:p>
          <a:p>
            <a:r>
              <a:rPr lang="en-US" sz="1800" dirty="0"/>
              <a:t>Default status is relatively uniform across </a:t>
            </a:r>
          </a:p>
          <a:p>
            <a:pPr marL="0" indent="0">
              <a:buNone/>
            </a:pPr>
            <a:r>
              <a:rPr lang="en-US" sz="1800" b="1" u="sng" dirty="0"/>
              <a:t>Income Level:</a:t>
            </a:r>
          </a:p>
          <a:p>
            <a:r>
              <a:rPr lang="en-US" sz="1800" dirty="0"/>
              <a:t>It shows that “Low” has the highest count followed by “Medium” and “High”.</a:t>
            </a:r>
          </a:p>
        </p:txBody>
      </p:sp>
      <p:pic>
        <p:nvPicPr>
          <p:cNvPr id="5" name="Picture 4">
            <a:extLst>
              <a:ext uri="{FF2B5EF4-FFF2-40B4-BE49-F238E27FC236}">
                <a16:creationId xmlns:a16="http://schemas.microsoft.com/office/drawing/2014/main" id="{DEE11AA9-410E-BDA3-91C5-26E2B1F87FB1}"/>
              </a:ext>
            </a:extLst>
          </p:cNvPr>
          <p:cNvPicPr>
            <a:picLocks noChangeAspect="1"/>
          </p:cNvPicPr>
          <p:nvPr/>
        </p:nvPicPr>
        <p:blipFill>
          <a:blip r:embed="rId2"/>
          <a:stretch>
            <a:fillRect/>
          </a:stretch>
        </p:blipFill>
        <p:spPr>
          <a:xfrm>
            <a:off x="8056221" y="2251635"/>
            <a:ext cx="3966444" cy="3777389"/>
          </a:xfrm>
          <a:prstGeom prst="rect">
            <a:avLst/>
          </a:prstGeom>
        </p:spPr>
      </p:pic>
      <p:pic>
        <p:nvPicPr>
          <p:cNvPr id="7" name="Picture 6">
            <a:extLst>
              <a:ext uri="{FF2B5EF4-FFF2-40B4-BE49-F238E27FC236}">
                <a16:creationId xmlns:a16="http://schemas.microsoft.com/office/drawing/2014/main" id="{81C10450-F82F-00A3-8F2F-B632A1096A2F}"/>
              </a:ext>
            </a:extLst>
          </p:cNvPr>
          <p:cNvPicPr>
            <a:picLocks noChangeAspect="1"/>
          </p:cNvPicPr>
          <p:nvPr/>
        </p:nvPicPr>
        <p:blipFill>
          <a:blip r:embed="rId3"/>
          <a:stretch>
            <a:fillRect/>
          </a:stretch>
        </p:blipFill>
        <p:spPr>
          <a:xfrm>
            <a:off x="8049388" y="781011"/>
            <a:ext cx="3966444" cy="1470625"/>
          </a:xfrm>
          <a:prstGeom prst="rect">
            <a:avLst/>
          </a:prstGeom>
        </p:spPr>
      </p:pic>
    </p:spTree>
    <p:extLst>
      <p:ext uri="{BB962C8B-B14F-4D97-AF65-F5344CB8AC3E}">
        <p14:creationId xmlns:p14="http://schemas.microsoft.com/office/powerpoint/2010/main" val="227212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5" name="Rectangle 144">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48">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3" name="Freeform: Shape 152">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Rectangle 154">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446BB4-E8A3-1736-65DC-A0E66FC169C9}"/>
              </a:ext>
            </a:extLst>
          </p:cNvPr>
          <p:cNvSpPr>
            <a:spLocks noGrp="1"/>
          </p:cNvSpPr>
          <p:nvPr>
            <p:ph type="title"/>
          </p:nvPr>
        </p:nvSpPr>
        <p:spPr>
          <a:xfrm>
            <a:off x="466722" y="586855"/>
            <a:ext cx="3201366" cy="3387497"/>
          </a:xfrm>
        </p:spPr>
        <p:txBody>
          <a:bodyPr anchor="b">
            <a:normAutofit/>
          </a:bodyPr>
          <a:lstStyle/>
          <a:p>
            <a:pPr algn="r"/>
            <a:r>
              <a:rPr lang="en-SG" sz="4000" dirty="0">
                <a:solidFill>
                  <a:srgbClr val="FFFFFF"/>
                </a:solidFill>
              </a:rPr>
              <a:t>Model Building</a:t>
            </a:r>
          </a:p>
        </p:txBody>
      </p:sp>
      <p:sp>
        <p:nvSpPr>
          <p:cNvPr id="3" name="Content Placeholder 2">
            <a:extLst>
              <a:ext uri="{FF2B5EF4-FFF2-40B4-BE49-F238E27FC236}">
                <a16:creationId xmlns:a16="http://schemas.microsoft.com/office/drawing/2014/main" id="{34C8C922-3A0A-4867-E484-C90D68F3DABC}"/>
              </a:ext>
            </a:extLst>
          </p:cNvPr>
          <p:cNvSpPr>
            <a:spLocks noGrp="1"/>
          </p:cNvSpPr>
          <p:nvPr>
            <p:ph idx="1"/>
          </p:nvPr>
        </p:nvSpPr>
        <p:spPr>
          <a:xfrm>
            <a:off x="4306753" y="2889783"/>
            <a:ext cx="7418525" cy="3305744"/>
          </a:xfrm>
        </p:spPr>
        <p:txBody>
          <a:bodyPr anchor="ctr">
            <a:normAutofit/>
          </a:bodyPr>
          <a:lstStyle/>
          <a:p>
            <a:r>
              <a:rPr lang="en-US" sz="1800" dirty="0"/>
              <a:t>Most machine learning algorithms, especially those based on linear algebra (like linear regression, logistic regression, neural networks, and many others), cannot directly handle categorical data. They require numerical input to perform mathematical computations.</a:t>
            </a:r>
          </a:p>
          <a:p>
            <a:r>
              <a:rPr lang="en-US" sz="1800" dirty="0"/>
              <a:t>We need to encode our dataset as it contains these categorical data.</a:t>
            </a:r>
          </a:p>
        </p:txBody>
      </p:sp>
      <p:pic>
        <p:nvPicPr>
          <p:cNvPr id="6" name="Picture 5">
            <a:extLst>
              <a:ext uri="{FF2B5EF4-FFF2-40B4-BE49-F238E27FC236}">
                <a16:creationId xmlns:a16="http://schemas.microsoft.com/office/drawing/2014/main" id="{5A63EFDD-9A40-5112-8603-305EBD205D17}"/>
              </a:ext>
            </a:extLst>
          </p:cNvPr>
          <p:cNvPicPr>
            <a:picLocks noChangeAspect="1"/>
          </p:cNvPicPr>
          <p:nvPr/>
        </p:nvPicPr>
        <p:blipFill>
          <a:blip r:embed="rId2"/>
          <a:stretch>
            <a:fillRect/>
          </a:stretch>
        </p:blipFill>
        <p:spPr>
          <a:xfrm>
            <a:off x="4367695" y="1467662"/>
            <a:ext cx="7418525" cy="1951198"/>
          </a:xfrm>
          <a:prstGeom prst="rect">
            <a:avLst/>
          </a:prstGeom>
        </p:spPr>
      </p:pic>
    </p:spTree>
    <p:extLst>
      <p:ext uri="{BB962C8B-B14F-4D97-AF65-F5344CB8AC3E}">
        <p14:creationId xmlns:p14="http://schemas.microsoft.com/office/powerpoint/2010/main" val="20880163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5" name="Rectangle 144">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48">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3" name="Freeform: Shape 152">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Rectangle 154">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446BB4-E8A3-1736-65DC-A0E66FC169C9}"/>
              </a:ext>
            </a:extLst>
          </p:cNvPr>
          <p:cNvSpPr>
            <a:spLocks noGrp="1"/>
          </p:cNvSpPr>
          <p:nvPr>
            <p:ph type="title"/>
          </p:nvPr>
        </p:nvSpPr>
        <p:spPr>
          <a:xfrm>
            <a:off x="466722" y="586855"/>
            <a:ext cx="3201366" cy="3387497"/>
          </a:xfrm>
        </p:spPr>
        <p:txBody>
          <a:bodyPr anchor="b">
            <a:normAutofit/>
          </a:bodyPr>
          <a:lstStyle/>
          <a:p>
            <a:pPr algn="r"/>
            <a:r>
              <a:rPr lang="en-SG" sz="4000" dirty="0">
                <a:solidFill>
                  <a:srgbClr val="FFFFFF"/>
                </a:solidFill>
              </a:rPr>
              <a:t>Model Building</a:t>
            </a:r>
          </a:p>
        </p:txBody>
      </p:sp>
      <p:sp>
        <p:nvSpPr>
          <p:cNvPr id="3" name="Content Placeholder 2">
            <a:extLst>
              <a:ext uri="{FF2B5EF4-FFF2-40B4-BE49-F238E27FC236}">
                <a16:creationId xmlns:a16="http://schemas.microsoft.com/office/drawing/2014/main" id="{34C8C922-3A0A-4867-E484-C90D68F3DABC}"/>
              </a:ext>
            </a:extLst>
          </p:cNvPr>
          <p:cNvSpPr>
            <a:spLocks noGrp="1"/>
          </p:cNvSpPr>
          <p:nvPr>
            <p:ph idx="1"/>
          </p:nvPr>
        </p:nvSpPr>
        <p:spPr>
          <a:xfrm>
            <a:off x="4581727" y="3238791"/>
            <a:ext cx="7242652" cy="2956736"/>
          </a:xfrm>
        </p:spPr>
        <p:txBody>
          <a:bodyPr anchor="ctr">
            <a:normAutofit/>
          </a:bodyPr>
          <a:lstStyle/>
          <a:p>
            <a:r>
              <a:rPr lang="en-US" sz="1800" dirty="0"/>
              <a:t>We need to separate the dataset into features (input variables) and the target (output variable).</a:t>
            </a:r>
          </a:p>
          <a:p>
            <a:r>
              <a:rPr lang="en-US" sz="1800" dirty="0"/>
              <a:t>X: The feature matrix, containing all the input variables (features) except the target variable(default status)</a:t>
            </a:r>
          </a:p>
          <a:p>
            <a:r>
              <a:rPr lang="en-US" sz="1800" dirty="0"/>
              <a:t>Y:  The target vector, containing the output variable (default status) that we want to predict.</a:t>
            </a:r>
          </a:p>
        </p:txBody>
      </p:sp>
      <p:pic>
        <p:nvPicPr>
          <p:cNvPr id="5" name="Picture 4">
            <a:extLst>
              <a:ext uri="{FF2B5EF4-FFF2-40B4-BE49-F238E27FC236}">
                <a16:creationId xmlns:a16="http://schemas.microsoft.com/office/drawing/2014/main" id="{3F312FEF-4651-C139-5DF7-AACF87247F0F}"/>
              </a:ext>
            </a:extLst>
          </p:cNvPr>
          <p:cNvPicPr>
            <a:picLocks noChangeAspect="1"/>
          </p:cNvPicPr>
          <p:nvPr/>
        </p:nvPicPr>
        <p:blipFill>
          <a:blip r:embed="rId2"/>
          <a:stretch>
            <a:fillRect/>
          </a:stretch>
        </p:blipFill>
        <p:spPr>
          <a:xfrm>
            <a:off x="4581727" y="1422490"/>
            <a:ext cx="7242653" cy="1000265"/>
          </a:xfrm>
          <a:prstGeom prst="rect">
            <a:avLst/>
          </a:prstGeom>
        </p:spPr>
      </p:pic>
    </p:spTree>
    <p:extLst>
      <p:ext uri="{BB962C8B-B14F-4D97-AF65-F5344CB8AC3E}">
        <p14:creationId xmlns:p14="http://schemas.microsoft.com/office/powerpoint/2010/main" val="32399333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a:extLst>
              <a:ext uri="{FF2B5EF4-FFF2-40B4-BE49-F238E27FC236}">
                <a16:creationId xmlns:a16="http://schemas.microsoft.com/office/drawing/2014/main" id="{4C6B5652-C661-4C58-B937-F0F490F7FC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0B936867-6407-43FB-9DE6-1B0879D0CB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a:extLst>
              <a:ext uri="{FF2B5EF4-FFF2-40B4-BE49-F238E27FC236}">
                <a16:creationId xmlns:a16="http://schemas.microsoft.com/office/drawing/2014/main" id="{ACD0B258-678B-4A8C-894F-848AF24A1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Freeform: Shape 138">
            <a:extLst>
              <a:ext uri="{FF2B5EF4-FFF2-40B4-BE49-F238E27FC236}">
                <a16:creationId xmlns:a16="http://schemas.microsoft.com/office/drawing/2014/main" id="{C8D58395-74AF-401A-AF2F-76B6FCF71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0" name="Rectangle 139">
            <a:extLst>
              <a:ext uri="{FF2B5EF4-FFF2-40B4-BE49-F238E27FC236}">
                <a16:creationId xmlns:a16="http://schemas.microsoft.com/office/drawing/2014/main" id="{2F003F3F-F118-41D2-AA3F-74DB0D1970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446BB4-E8A3-1736-65DC-A0E66FC169C9}"/>
              </a:ext>
            </a:extLst>
          </p:cNvPr>
          <p:cNvSpPr>
            <a:spLocks noGrp="1"/>
          </p:cNvSpPr>
          <p:nvPr>
            <p:ph type="title"/>
          </p:nvPr>
        </p:nvSpPr>
        <p:spPr>
          <a:xfrm>
            <a:off x="806825" y="457201"/>
            <a:ext cx="2844800" cy="3588870"/>
          </a:xfrm>
        </p:spPr>
        <p:txBody>
          <a:bodyPr anchor="b">
            <a:normAutofit/>
          </a:bodyPr>
          <a:lstStyle/>
          <a:p>
            <a:pPr algn="r"/>
            <a:r>
              <a:rPr lang="en-SG" sz="4000" dirty="0">
                <a:solidFill>
                  <a:srgbClr val="FFFFFF"/>
                </a:solidFill>
              </a:rPr>
              <a:t>Evaluate Models</a:t>
            </a:r>
          </a:p>
        </p:txBody>
      </p:sp>
      <p:sp>
        <p:nvSpPr>
          <p:cNvPr id="3" name="Content Placeholder 2">
            <a:extLst>
              <a:ext uri="{FF2B5EF4-FFF2-40B4-BE49-F238E27FC236}">
                <a16:creationId xmlns:a16="http://schemas.microsoft.com/office/drawing/2014/main" id="{34C8C922-3A0A-4867-E484-C90D68F3DABC}"/>
              </a:ext>
            </a:extLst>
          </p:cNvPr>
          <p:cNvSpPr>
            <a:spLocks noGrp="1"/>
          </p:cNvSpPr>
          <p:nvPr>
            <p:ph idx="1"/>
          </p:nvPr>
        </p:nvSpPr>
        <p:spPr>
          <a:xfrm>
            <a:off x="4649245" y="669363"/>
            <a:ext cx="3290579" cy="5534211"/>
          </a:xfrm>
        </p:spPr>
        <p:txBody>
          <a:bodyPr anchor="ctr">
            <a:normAutofit/>
          </a:bodyPr>
          <a:lstStyle/>
          <a:p>
            <a:r>
              <a:rPr lang="en-US" sz="1800" dirty="0"/>
              <a:t>We use different machine learning models to evaluate the accuracy </a:t>
            </a:r>
          </a:p>
          <a:p>
            <a:pPr marL="0" indent="0">
              <a:buNone/>
            </a:pPr>
            <a:r>
              <a:rPr lang="en-US" sz="1800" b="1" u="sng" dirty="0"/>
              <a:t>Accuracy Results:</a:t>
            </a:r>
          </a:p>
          <a:p>
            <a:pPr marL="342900" indent="-342900">
              <a:buFont typeface="+mj-lt"/>
              <a:buAutoNum type="arabicPeriod"/>
            </a:pPr>
            <a:r>
              <a:rPr lang="en-US" sz="1800" dirty="0"/>
              <a:t>Logistic Regression: 0.800 (80.0%)</a:t>
            </a:r>
          </a:p>
          <a:p>
            <a:pPr marL="342900" indent="-342900">
              <a:buFont typeface="+mj-lt"/>
              <a:buAutoNum type="arabicPeriod"/>
            </a:pPr>
            <a:r>
              <a:rPr lang="en-US" sz="1800" dirty="0"/>
              <a:t>Support Vector Machine (SVM): 0.800 (80.0%)</a:t>
            </a:r>
          </a:p>
          <a:p>
            <a:pPr marL="342900" indent="-342900">
              <a:buFont typeface="+mj-lt"/>
              <a:buAutoNum type="arabicPeriod"/>
            </a:pPr>
            <a:r>
              <a:rPr lang="en-US" sz="1800" dirty="0"/>
              <a:t>Random Forest: 0.799 (79.9%)</a:t>
            </a:r>
          </a:p>
          <a:p>
            <a:pPr marL="342900" indent="-342900">
              <a:buFont typeface="+mj-lt"/>
              <a:buAutoNum type="arabicPeriod"/>
            </a:pPr>
            <a:r>
              <a:rPr lang="en-US" sz="1800" dirty="0"/>
              <a:t>K-Nearest Neighbors (KNN): 0.760 (76.0%)</a:t>
            </a:r>
          </a:p>
          <a:p>
            <a:pPr marL="342900" indent="-342900">
              <a:buFont typeface="+mj-lt"/>
              <a:buAutoNum type="arabicPeriod"/>
            </a:pPr>
            <a:r>
              <a:rPr lang="en-US" sz="1800" dirty="0"/>
              <a:t>Decision Tree: 0.697 (69.7%)</a:t>
            </a:r>
          </a:p>
        </p:txBody>
      </p:sp>
      <p:pic>
        <p:nvPicPr>
          <p:cNvPr id="6" name="Picture 5">
            <a:extLst>
              <a:ext uri="{FF2B5EF4-FFF2-40B4-BE49-F238E27FC236}">
                <a16:creationId xmlns:a16="http://schemas.microsoft.com/office/drawing/2014/main" id="{2A50011C-F8C3-9B0D-1604-2383CBC3E46B}"/>
              </a:ext>
            </a:extLst>
          </p:cNvPr>
          <p:cNvPicPr>
            <a:picLocks noChangeAspect="1"/>
          </p:cNvPicPr>
          <p:nvPr/>
        </p:nvPicPr>
        <p:blipFill>
          <a:blip r:embed="rId2"/>
          <a:stretch>
            <a:fillRect/>
          </a:stretch>
        </p:blipFill>
        <p:spPr>
          <a:xfrm>
            <a:off x="7939824" y="1773439"/>
            <a:ext cx="4077269" cy="3063808"/>
          </a:xfrm>
          <a:prstGeom prst="rect">
            <a:avLst/>
          </a:prstGeom>
        </p:spPr>
      </p:pic>
    </p:spTree>
    <p:extLst>
      <p:ext uri="{BB962C8B-B14F-4D97-AF65-F5344CB8AC3E}">
        <p14:creationId xmlns:p14="http://schemas.microsoft.com/office/powerpoint/2010/main" val="24089184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DB3B38-A818-A837-21EB-5165F6EE1092}"/>
              </a:ext>
            </a:extLst>
          </p:cNvPr>
          <p:cNvSpPr>
            <a:spLocks noGrp="1"/>
          </p:cNvSpPr>
          <p:nvPr>
            <p:ph type="title"/>
          </p:nvPr>
        </p:nvSpPr>
        <p:spPr>
          <a:xfrm>
            <a:off x="656823" y="962166"/>
            <a:ext cx="3103808" cy="4421876"/>
          </a:xfrm>
        </p:spPr>
        <p:txBody>
          <a:bodyPr anchor="t">
            <a:normAutofit/>
          </a:bodyPr>
          <a:lstStyle/>
          <a:p>
            <a:pPr algn="ctr"/>
            <a:br>
              <a:rPr lang="en-SG" sz="4000"/>
            </a:br>
            <a:br>
              <a:rPr lang="en-SG" sz="4000"/>
            </a:br>
            <a:br>
              <a:rPr lang="en-SG" sz="4000"/>
            </a:br>
            <a:r>
              <a:rPr lang="en-SG" sz="4000"/>
              <a:t>Conclusion</a:t>
            </a:r>
            <a:endParaRPr lang="en-SG" sz="4000" dirty="0"/>
          </a:p>
        </p:txBody>
      </p:sp>
      <p:sp>
        <p:nvSpPr>
          <p:cNvPr id="3" name="Content Placeholder 2">
            <a:extLst>
              <a:ext uri="{FF2B5EF4-FFF2-40B4-BE49-F238E27FC236}">
                <a16:creationId xmlns:a16="http://schemas.microsoft.com/office/drawing/2014/main" id="{633F627B-6070-EFE6-DD4E-810EF4297ED1}"/>
              </a:ext>
            </a:extLst>
          </p:cNvPr>
          <p:cNvSpPr>
            <a:spLocks noGrp="1"/>
          </p:cNvSpPr>
          <p:nvPr>
            <p:ph idx="1"/>
          </p:nvPr>
        </p:nvSpPr>
        <p:spPr>
          <a:xfrm>
            <a:off x="4088929" y="962167"/>
            <a:ext cx="6858113" cy="4743174"/>
          </a:xfrm>
        </p:spPr>
        <p:txBody>
          <a:bodyPr anchor="t">
            <a:normAutofit/>
          </a:bodyPr>
          <a:lstStyle/>
          <a:p>
            <a:r>
              <a:rPr lang="en-US" dirty="0"/>
              <a:t>Logistic Regression, SVM, and Random Forest are the top-performing models with similar accuracies around 80.0%, making them the best candidates for predicting loan default status. </a:t>
            </a:r>
          </a:p>
          <a:p>
            <a:r>
              <a:rPr lang="en-US" dirty="0"/>
              <a:t>KNN is moderately effective, while the Decision Tree model performs the worst in this scenario. Further evaluation and tuning of the top models are recommended to ensure optimal performance.</a:t>
            </a:r>
            <a:endParaRPr lang="en-SG" dirty="0"/>
          </a:p>
        </p:txBody>
      </p:sp>
      <p:sp>
        <p:nvSpPr>
          <p:cNvPr id="7" name="Rectangle 6">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100000">
                <a:schemeClr val="accent1">
                  <a:lumMod val="5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76000"/>
                </a:srgbClr>
              </a:gs>
              <a:gs pos="10000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2891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on document with pen">
            <a:extLst>
              <a:ext uri="{FF2B5EF4-FFF2-40B4-BE49-F238E27FC236}">
                <a16:creationId xmlns:a16="http://schemas.microsoft.com/office/drawing/2014/main" id="{CC306A47-98F6-1684-6580-F2BC50B9AAB0}"/>
              </a:ext>
            </a:extLst>
          </p:cNvPr>
          <p:cNvPicPr>
            <a:picLocks noChangeAspect="1"/>
          </p:cNvPicPr>
          <p:nvPr/>
        </p:nvPicPr>
        <p:blipFill rotWithShape="1">
          <a:blip r:embed="rId2"/>
          <a:srcRect l="5884" r="-1" b="-1"/>
          <a:stretch/>
        </p:blipFill>
        <p:spPr>
          <a:xfrm>
            <a:off x="2522356" y="10"/>
            <a:ext cx="9669642" cy="6857990"/>
          </a:xfrm>
          <a:prstGeom prst="rect">
            <a:avLst/>
          </a:prstGeom>
        </p:spPr>
      </p:pic>
      <p:sp>
        <p:nvSpPr>
          <p:cNvPr id="18" name="Rectangle 17">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C11566D-8602-5CCD-B135-A152925E7C8E}"/>
              </a:ext>
            </a:extLst>
          </p:cNvPr>
          <p:cNvSpPr>
            <a:spLocks noGrp="1"/>
          </p:cNvSpPr>
          <p:nvPr>
            <p:ph type="title"/>
          </p:nvPr>
        </p:nvSpPr>
        <p:spPr>
          <a:xfrm>
            <a:off x="838200" y="365125"/>
            <a:ext cx="3822189" cy="1899912"/>
          </a:xfrm>
        </p:spPr>
        <p:txBody>
          <a:bodyPr>
            <a:normAutofit/>
          </a:bodyPr>
          <a:lstStyle/>
          <a:p>
            <a:r>
              <a:rPr lang="en-SG" sz="4000"/>
              <a:t>Problem Statement</a:t>
            </a:r>
          </a:p>
        </p:txBody>
      </p:sp>
      <p:sp>
        <p:nvSpPr>
          <p:cNvPr id="3" name="Content Placeholder 2">
            <a:extLst>
              <a:ext uri="{FF2B5EF4-FFF2-40B4-BE49-F238E27FC236}">
                <a16:creationId xmlns:a16="http://schemas.microsoft.com/office/drawing/2014/main" id="{AD51CE9E-A2AE-6D9E-AE80-16C3D94BE041}"/>
              </a:ext>
            </a:extLst>
          </p:cNvPr>
          <p:cNvSpPr>
            <a:spLocks noGrp="1"/>
          </p:cNvSpPr>
          <p:nvPr>
            <p:ph idx="1"/>
          </p:nvPr>
        </p:nvSpPr>
        <p:spPr>
          <a:xfrm>
            <a:off x="838200" y="2434201"/>
            <a:ext cx="3822189" cy="3742762"/>
          </a:xfrm>
        </p:spPr>
        <p:txBody>
          <a:bodyPr>
            <a:normAutofit/>
          </a:bodyPr>
          <a:lstStyle/>
          <a:p>
            <a:pPr marL="0" indent="0">
              <a:buNone/>
            </a:pPr>
            <a:r>
              <a:rPr lang="en-US" sz="1900" b="0" i="0" u="none" strike="noStrike" baseline="0">
                <a:latin typeface="CIDFont+F2"/>
              </a:rPr>
              <a:t>In the financial industry, it is crucial for lenders to assess the creditworthiness of borrowers before granting loans or credit. Identifying potential defaulters, who are at higher risk of failing to repay their debts, can help mitigate financial losses and maintain a healthy lending portfolio. The goal of this project is to develop a predictive model that can accurately classify borrowers as defaulters or non-defaulters based on various financial and demographic factors.</a:t>
            </a:r>
            <a:endParaRPr lang="en-SG" sz="1900"/>
          </a:p>
        </p:txBody>
      </p:sp>
    </p:spTree>
    <p:extLst>
      <p:ext uri="{BB962C8B-B14F-4D97-AF65-F5344CB8AC3E}">
        <p14:creationId xmlns:p14="http://schemas.microsoft.com/office/powerpoint/2010/main" val="1032717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3" name="Rectangle 12">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1870E3-CD5E-8D17-A989-892B603B10C2}"/>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SG" sz="3200" dirty="0">
                <a:solidFill>
                  <a:srgbClr val="FFFFFF"/>
                </a:solidFill>
              </a:rPr>
              <a:t>Research Objective </a:t>
            </a:r>
            <a:endParaRPr lang="en-US" sz="3100" dirty="0">
              <a:solidFill>
                <a:srgbClr val="FFFFFF"/>
              </a:solidFill>
            </a:endParaRPr>
          </a:p>
        </p:txBody>
      </p:sp>
      <p:sp>
        <p:nvSpPr>
          <p:cNvPr id="3" name="Content Placeholder 2">
            <a:extLst>
              <a:ext uri="{FF2B5EF4-FFF2-40B4-BE49-F238E27FC236}">
                <a16:creationId xmlns:a16="http://schemas.microsoft.com/office/drawing/2014/main" id="{7A05E176-C60D-05B4-9F5C-2286B25DD8FB}"/>
              </a:ext>
            </a:extLst>
          </p:cNvPr>
          <p:cNvSpPr>
            <a:spLocks noGrp="1"/>
          </p:cNvSpPr>
          <p:nvPr>
            <p:ph idx="1"/>
          </p:nvPr>
        </p:nvSpPr>
        <p:spPr>
          <a:xfrm>
            <a:off x="8571507" y="387224"/>
            <a:ext cx="3291839" cy="830453"/>
          </a:xfrm>
        </p:spPr>
        <p:txBody>
          <a:bodyPr vert="horz" lIns="91440" tIns="45720" rIns="91440" bIns="45720" rtlCol="0" anchor="ctr">
            <a:normAutofit/>
          </a:bodyPr>
          <a:lstStyle/>
          <a:p>
            <a:pPr marL="0" indent="0">
              <a:buNone/>
            </a:pPr>
            <a:r>
              <a:rPr lang="en-US" sz="2000" dirty="0">
                <a:solidFill>
                  <a:srgbClr val="FFFFFF"/>
                </a:solidFill>
              </a:rPr>
              <a:t> </a:t>
            </a:r>
          </a:p>
        </p:txBody>
      </p:sp>
      <p:sp>
        <p:nvSpPr>
          <p:cNvPr id="4" name="Content Placeholder 2">
            <a:extLst>
              <a:ext uri="{FF2B5EF4-FFF2-40B4-BE49-F238E27FC236}">
                <a16:creationId xmlns:a16="http://schemas.microsoft.com/office/drawing/2014/main" id="{81535DD5-22B7-CF4A-DF3A-11C882A47950}"/>
              </a:ext>
            </a:extLst>
          </p:cNvPr>
          <p:cNvSpPr txBox="1">
            <a:spLocks/>
          </p:cNvSpPr>
          <p:nvPr/>
        </p:nvSpPr>
        <p:spPr>
          <a:xfrm>
            <a:off x="1371599" y="2318197"/>
            <a:ext cx="9724031" cy="3683358"/>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a:latin typeface="CIDFont+F2"/>
              </a:rPr>
              <a:t>To create a machine learning model to predict the </a:t>
            </a:r>
            <a:r>
              <a:rPr lang="en-US" sz="2000" b="1" u="sng">
                <a:latin typeface="CIDFont+F2"/>
              </a:rPr>
              <a:t>Defaulter</a:t>
            </a:r>
            <a:r>
              <a:rPr lang="en-US" sz="2000">
                <a:latin typeface="CIDFont+F2"/>
              </a:rPr>
              <a:t> and </a:t>
            </a:r>
            <a:r>
              <a:rPr lang="en-US" sz="2000" b="1" u="sng">
                <a:latin typeface="CIDFont+F2"/>
              </a:rPr>
              <a:t>Non-defaulter</a:t>
            </a:r>
            <a:r>
              <a:rPr lang="en-US" sz="2000">
                <a:latin typeface="CIDFont+F2"/>
              </a:rPr>
              <a:t> by analyzing historical data.</a:t>
            </a:r>
            <a:endParaRPr lang="en-SG" sz="2000" dirty="0"/>
          </a:p>
        </p:txBody>
      </p:sp>
    </p:spTree>
    <p:extLst>
      <p:ext uri="{BB962C8B-B14F-4D97-AF65-F5344CB8AC3E}">
        <p14:creationId xmlns:p14="http://schemas.microsoft.com/office/powerpoint/2010/main" val="233202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0" name="Rectangle 39">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1870E3-CD5E-8D17-A989-892B603B10C2}"/>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3100">
                <a:solidFill>
                  <a:srgbClr val="FFFFFF"/>
                </a:solidFill>
              </a:rPr>
              <a:t>Importing Libraries and Loading the Data</a:t>
            </a:r>
          </a:p>
        </p:txBody>
      </p:sp>
      <p:sp>
        <p:nvSpPr>
          <p:cNvPr id="3" name="Content Placeholder 2">
            <a:extLst>
              <a:ext uri="{FF2B5EF4-FFF2-40B4-BE49-F238E27FC236}">
                <a16:creationId xmlns:a16="http://schemas.microsoft.com/office/drawing/2014/main" id="{7A05E176-C60D-05B4-9F5C-2286B25DD8FB}"/>
              </a:ext>
            </a:extLst>
          </p:cNvPr>
          <p:cNvSpPr>
            <a:spLocks noGrp="1"/>
          </p:cNvSpPr>
          <p:nvPr>
            <p:ph idx="1"/>
          </p:nvPr>
        </p:nvSpPr>
        <p:spPr>
          <a:xfrm>
            <a:off x="8571507" y="387224"/>
            <a:ext cx="3291839" cy="830453"/>
          </a:xfrm>
        </p:spPr>
        <p:txBody>
          <a:bodyPr vert="horz" lIns="91440" tIns="45720" rIns="91440" bIns="45720" rtlCol="0" anchor="ctr">
            <a:normAutofit/>
          </a:bodyPr>
          <a:lstStyle/>
          <a:p>
            <a:pPr marL="0" indent="0">
              <a:buNone/>
            </a:pPr>
            <a:r>
              <a:rPr lang="en-US" sz="2000" dirty="0">
                <a:solidFill>
                  <a:srgbClr val="FFFFFF"/>
                </a:solidFill>
              </a:rPr>
              <a:t> </a:t>
            </a:r>
          </a:p>
        </p:txBody>
      </p:sp>
      <p:pic>
        <p:nvPicPr>
          <p:cNvPr id="5" name="Picture 4">
            <a:extLst>
              <a:ext uri="{FF2B5EF4-FFF2-40B4-BE49-F238E27FC236}">
                <a16:creationId xmlns:a16="http://schemas.microsoft.com/office/drawing/2014/main" id="{F4166394-0E10-6276-EF5E-46A4D32D3566}"/>
              </a:ext>
            </a:extLst>
          </p:cNvPr>
          <p:cNvPicPr>
            <a:picLocks noChangeAspect="1"/>
          </p:cNvPicPr>
          <p:nvPr/>
        </p:nvPicPr>
        <p:blipFill>
          <a:blip r:embed="rId2"/>
          <a:stretch>
            <a:fillRect/>
          </a:stretch>
        </p:blipFill>
        <p:spPr>
          <a:xfrm>
            <a:off x="715748" y="2871817"/>
            <a:ext cx="5131088" cy="2616854"/>
          </a:xfrm>
          <a:prstGeom prst="rect">
            <a:avLst/>
          </a:prstGeom>
        </p:spPr>
      </p:pic>
      <p:graphicFrame>
        <p:nvGraphicFramePr>
          <p:cNvPr id="6" name="Table 5">
            <a:extLst>
              <a:ext uri="{FF2B5EF4-FFF2-40B4-BE49-F238E27FC236}">
                <a16:creationId xmlns:a16="http://schemas.microsoft.com/office/drawing/2014/main" id="{113AD5F5-86A5-B884-3965-020D0EFDEBEC}"/>
              </a:ext>
            </a:extLst>
          </p:cNvPr>
          <p:cNvGraphicFramePr>
            <a:graphicFrameLocks noGrp="1"/>
          </p:cNvGraphicFramePr>
          <p:nvPr>
            <p:extLst>
              <p:ext uri="{D42A27DB-BD31-4B8C-83A1-F6EECF244321}">
                <p14:modId xmlns:p14="http://schemas.microsoft.com/office/powerpoint/2010/main" val="2206993823"/>
              </p:ext>
            </p:extLst>
          </p:nvPr>
        </p:nvGraphicFramePr>
        <p:xfrm>
          <a:off x="6345165" y="2348624"/>
          <a:ext cx="5131088" cy="3736218"/>
        </p:xfrm>
        <a:graphic>
          <a:graphicData uri="http://schemas.openxmlformats.org/drawingml/2006/table">
            <a:tbl>
              <a:tblPr firstRow="1" bandRow="1">
                <a:noFill/>
                <a:tableStyleId>{5C22544A-7EE6-4342-B048-85BDC9FD1C3A}</a:tableStyleId>
              </a:tblPr>
              <a:tblGrid>
                <a:gridCol w="1443306">
                  <a:extLst>
                    <a:ext uri="{9D8B030D-6E8A-4147-A177-3AD203B41FA5}">
                      <a16:colId xmlns:a16="http://schemas.microsoft.com/office/drawing/2014/main" val="2773485906"/>
                    </a:ext>
                  </a:extLst>
                </a:gridCol>
                <a:gridCol w="3687782">
                  <a:extLst>
                    <a:ext uri="{9D8B030D-6E8A-4147-A177-3AD203B41FA5}">
                      <a16:colId xmlns:a16="http://schemas.microsoft.com/office/drawing/2014/main" val="1533325363"/>
                    </a:ext>
                  </a:extLst>
                </a:gridCol>
              </a:tblGrid>
              <a:tr h="531711">
                <a:tc>
                  <a:txBody>
                    <a:bodyPr/>
                    <a:lstStyle/>
                    <a:p>
                      <a:r>
                        <a:rPr lang="en-SG" sz="1800" b="1">
                          <a:solidFill>
                            <a:schemeClr val="tx1">
                              <a:lumMod val="75000"/>
                              <a:lumOff val="25000"/>
                            </a:schemeClr>
                          </a:solidFill>
                        </a:rPr>
                        <a:t>Libraries</a:t>
                      </a:r>
                    </a:p>
                  </a:txBody>
                  <a:tcPr marL="215056" marR="107528" marT="107528" marB="107528">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r>
                        <a:rPr lang="en-SG" sz="1800" b="1">
                          <a:solidFill>
                            <a:schemeClr val="tx1">
                              <a:lumMod val="75000"/>
                              <a:lumOff val="25000"/>
                            </a:schemeClr>
                          </a:solidFill>
                        </a:rPr>
                        <a:t>Purpose</a:t>
                      </a:r>
                    </a:p>
                  </a:txBody>
                  <a:tcPr marL="215056" marR="107528" marT="107528" marB="107528">
                    <a:lnL w="12700" cmpd="sng">
                      <a:noFill/>
                      <a:prstDash val="solid"/>
                    </a:lnL>
                    <a:lnR w="12700" cmpd="sng">
                      <a:noFill/>
                      <a:prstDash val="solid"/>
                    </a:lnR>
                    <a:lnT w="12700" cmpd="sng">
                      <a:noFill/>
                      <a:prstDash val="solid"/>
                    </a:lnT>
                    <a:lnB w="9525" cap="flat" cmpd="sng" algn="ctr">
                      <a:solidFill>
                        <a:srgbClr val="D8DCDC"/>
                      </a:solidFill>
                      <a:prstDash val="solid"/>
                    </a:lnB>
                    <a:noFill/>
                  </a:tcPr>
                </a:tc>
                <a:extLst>
                  <a:ext uri="{0D108BD9-81ED-4DB2-BD59-A6C34878D82A}">
                    <a16:rowId xmlns:a16="http://schemas.microsoft.com/office/drawing/2014/main" val="1310544955"/>
                  </a:ext>
                </a:extLst>
              </a:tr>
              <a:tr h="531711">
                <a:tc>
                  <a:txBody>
                    <a:bodyPr/>
                    <a:lstStyle/>
                    <a:p>
                      <a:r>
                        <a:rPr lang="en-SG" sz="1800">
                          <a:solidFill>
                            <a:schemeClr val="tx1">
                              <a:lumMod val="75000"/>
                              <a:lumOff val="25000"/>
                            </a:schemeClr>
                          </a:solidFill>
                        </a:rPr>
                        <a:t>Pandas</a:t>
                      </a:r>
                    </a:p>
                  </a:txBody>
                  <a:tcPr marL="215056" marR="107528" marT="107528" marB="107528">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r>
                        <a:rPr lang="en-SG" sz="1800">
                          <a:solidFill>
                            <a:schemeClr val="tx1">
                              <a:lumMod val="75000"/>
                              <a:lumOff val="25000"/>
                            </a:schemeClr>
                          </a:solidFill>
                        </a:rPr>
                        <a:t>Data manipulation and analysis</a:t>
                      </a:r>
                    </a:p>
                  </a:txBody>
                  <a:tcPr marL="215056" marR="107528" marT="107528" marB="107528">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1825497911"/>
                  </a:ext>
                </a:extLst>
              </a:tr>
              <a:tr h="804687">
                <a:tc>
                  <a:txBody>
                    <a:bodyPr/>
                    <a:lstStyle/>
                    <a:p>
                      <a:r>
                        <a:rPr lang="en-SG" sz="1800">
                          <a:solidFill>
                            <a:schemeClr val="tx1">
                              <a:lumMod val="75000"/>
                              <a:lumOff val="25000"/>
                            </a:schemeClr>
                          </a:solidFill>
                        </a:rPr>
                        <a:t>Numpy</a:t>
                      </a:r>
                    </a:p>
                  </a:txBody>
                  <a:tcPr marL="215056" marR="107528" marT="107528" marB="107528">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r>
                        <a:rPr lang="en-SG" sz="1800">
                          <a:solidFill>
                            <a:schemeClr val="tx1">
                              <a:lumMod val="75000"/>
                              <a:lumOff val="25000"/>
                            </a:schemeClr>
                          </a:solidFill>
                        </a:rPr>
                        <a:t>Numerical computing and mathematical operations </a:t>
                      </a:r>
                    </a:p>
                  </a:txBody>
                  <a:tcPr marL="215056" marR="107528" marT="107528" marB="107528">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642087646"/>
                  </a:ext>
                </a:extLst>
              </a:tr>
              <a:tr h="531711">
                <a:tc>
                  <a:txBody>
                    <a:bodyPr/>
                    <a:lstStyle/>
                    <a:p>
                      <a:r>
                        <a:rPr lang="en-SG" sz="1800">
                          <a:solidFill>
                            <a:schemeClr val="tx1">
                              <a:lumMod val="75000"/>
                              <a:lumOff val="25000"/>
                            </a:schemeClr>
                          </a:solidFill>
                        </a:rPr>
                        <a:t>Matplotlib</a:t>
                      </a:r>
                    </a:p>
                  </a:txBody>
                  <a:tcPr marL="215056" marR="107528" marT="107528" marB="107528">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r>
                        <a:rPr lang="en-SG" sz="1800" dirty="0">
                          <a:solidFill>
                            <a:schemeClr val="tx1">
                              <a:lumMod val="75000"/>
                              <a:lumOff val="25000"/>
                            </a:schemeClr>
                          </a:solidFill>
                        </a:rPr>
                        <a:t>Data visualisation and plotting</a:t>
                      </a:r>
                    </a:p>
                  </a:txBody>
                  <a:tcPr marL="215056" marR="107528" marT="107528" marB="107528">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2498699673"/>
                  </a:ext>
                </a:extLst>
              </a:tr>
              <a:tr h="531711">
                <a:tc>
                  <a:txBody>
                    <a:bodyPr/>
                    <a:lstStyle/>
                    <a:p>
                      <a:r>
                        <a:rPr lang="en-SG" sz="1800">
                          <a:solidFill>
                            <a:schemeClr val="tx1">
                              <a:lumMod val="75000"/>
                              <a:lumOff val="25000"/>
                            </a:schemeClr>
                          </a:solidFill>
                        </a:rPr>
                        <a:t>Seaborn</a:t>
                      </a:r>
                    </a:p>
                  </a:txBody>
                  <a:tcPr marL="215056" marR="107528" marT="107528" marB="107528">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r>
                        <a:rPr lang="en-SG" sz="1800">
                          <a:solidFill>
                            <a:schemeClr val="tx1">
                              <a:lumMod val="75000"/>
                              <a:lumOff val="25000"/>
                            </a:schemeClr>
                          </a:solidFill>
                        </a:rPr>
                        <a:t>Statistical visualisation </a:t>
                      </a:r>
                    </a:p>
                  </a:txBody>
                  <a:tcPr marL="215056" marR="107528" marT="107528" marB="107528">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3395841450"/>
                  </a:ext>
                </a:extLst>
              </a:tr>
              <a:tr h="804687">
                <a:tc>
                  <a:txBody>
                    <a:bodyPr/>
                    <a:lstStyle/>
                    <a:p>
                      <a:r>
                        <a:rPr lang="en-SG" sz="1800">
                          <a:solidFill>
                            <a:schemeClr val="tx1">
                              <a:lumMod val="75000"/>
                              <a:lumOff val="25000"/>
                            </a:schemeClr>
                          </a:solidFill>
                        </a:rPr>
                        <a:t>Sklearn</a:t>
                      </a:r>
                    </a:p>
                  </a:txBody>
                  <a:tcPr marL="215056" marR="107528" marT="107528" marB="107528">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r>
                        <a:rPr lang="en-SG" sz="1800" dirty="0">
                          <a:solidFill>
                            <a:schemeClr val="tx1">
                              <a:lumMod val="75000"/>
                              <a:lumOff val="25000"/>
                            </a:schemeClr>
                          </a:solidFill>
                        </a:rPr>
                        <a:t>Machine learning and predictive modelling</a:t>
                      </a:r>
                    </a:p>
                  </a:txBody>
                  <a:tcPr marL="215056" marR="107528" marT="107528" marB="107528">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904010398"/>
                  </a:ext>
                </a:extLst>
              </a:tr>
            </a:tbl>
          </a:graphicData>
        </a:graphic>
      </p:graphicFrame>
    </p:spTree>
    <p:extLst>
      <p:ext uri="{BB962C8B-B14F-4D97-AF65-F5344CB8AC3E}">
        <p14:creationId xmlns:p14="http://schemas.microsoft.com/office/powerpoint/2010/main" val="3040791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446BB4-E8A3-1736-65DC-A0E66FC169C9}"/>
              </a:ext>
            </a:extLst>
          </p:cNvPr>
          <p:cNvSpPr>
            <a:spLocks noGrp="1"/>
          </p:cNvSpPr>
          <p:nvPr>
            <p:ph type="title"/>
          </p:nvPr>
        </p:nvSpPr>
        <p:spPr>
          <a:xfrm>
            <a:off x="466722" y="586855"/>
            <a:ext cx="3201366" cy="3387497"/>
          </a:xfrm>
        </p:spPr>
        <p:txBody>
          <a:bodyPr anchor="b">
            <a:normAutofit/>
          </a:bodyPr>
          <a:lstStyle/>
          <a:p>
            <a:pPr algn="r"/>
            <a:r>
              <a:rPr lang="en-SG" sz="4000">
                <a:solidFill>
                  <a:srgbClr val="FFFFFF"/>
                </a:solidFill>
              </a:rPr>
              <a:t>Exploratory Data Analysis (EDA)</a:t>
            </a:r>
          </a:p>
        </p:txBody>
      </p:sp>
      <p:sp>
        <p:nvSpPr>
          <p:cNvPr id="3" name="Content Placeholder 2">
            <a:extLst>
              <a:ext uri="{FF2B5EF4-FFF2-40B4-BE49-F238E27FC236}">
                <a16:creationId xmlns:a16="http://schemas.microsoft.com/office/drawing/2014/main" id="{34C8C922-3A0A-4867-E484-C90D68F3DABC}"/>
              </a:ext>
            </a:extLst>
          </p:cNvPr>
          <p:cNvSpPr>
            <a:spLocks noGrp="1"/>
          </p:cNvSpPr>
          <p:nvPr>
            <p:ph idx="1"/>
          </p:nvPr>
        </p:nvSpPr>
        <p:spPr>
          <a:xfrm>
            <a:off x="4581727" y="649480"/>
            <a:ext cx="3025303" cy="5546047"/>
          </a:xfrm>
        </p:spPr>
        <p:txBody>
          <a:bodyPr anchor="ctr">
            <a:normAutofit lnSpcReduction="10000"/>
          </a:bodyPr>
          <a:lstStyle/>
          <a:p>
            <a:pPr marL="0" indent="0">
              <a:buNone/>
            </a:pPr>
            <a:r>
              <a:rPr lang="en-US" sz="1800" dirty="0"/>
              <a:t>Using df.info() in Pandas we obtain a summary of the DataFrame</a:t>
            </a:r>
          </a:p>
          <a:p>
            <a:pPr marL="0" indent="0">
              <a:buNone/>
            </a:pPr>
            <a:endParaRPr lang="en-US" sz="1800" dirty="0"/>
          </a:p>
          <a:p>
            <a:pPr marL="0" indent="0">
              <a:buNone/>
            </a:pPr>
            <a:r>
              <a:rPr lang="en-US" sz="1800" dirty="0"/>
              <a:t>From here we can observe that there are:</a:t>
            </a:r>
          </a:p>
          <a:p>
            <a:pPr marL="457200" indent="-457200">
              <a:buFont typeface="+mj-lt"/>
              <a:buAutoNum type="arabicPeriod"/>
            </a:pPr>
            <a:r>
              <a:rPr lang="en-US" sz="1800" dirty="0"/>
              <a:t>5000 rows</a:t>
            </a:r>
          </a:p>
          <a:p>
            <a:pPr marL="457200" indent="-457200">
              <a:buFont typeface="+mj-lt"/>
              <a:buAutoNum type="arabicPeriod"/>
            </a:pPr>
            <a:r>
              <a:rPr lang="en-US" sz="1800" dirty="0"/>
              <a:t>17 column names</a:t>
            </a:r>
          </a:p>
          <a:p>
            <a:pPr marL="457200" indent="-457200">
              <a:buFont typeface="+mj-lt"/>
              <a:buAutoNum type="arabicPeriod"/>
            </a:pPr>
            <a:r>
              <a:rPr lang="en-US" sz="1800" dirty="0"/>
              <a:t>Data types of each column </a:t>
            </a:r>
          </a:p>
          <a:p>
            <a:pPr marL="0" indent="0">
              <a:buNone/>
            </a:pPr>
            <a:endParaRPr lang="en-US" sz="1800" dirty="0"/>
          </a:p>
          <a:p>
            <a:pPr marL="0" indent="0">
              <a:buNone/>
            </a:pPr>
            <a:r>
              <a:rPr lang="en-US" sz="1800" dirty="0"/>
              <a:t>Since there are no null values in the DataFrame which we can proceed to do our visualization of the data to gather some more information on data, such as relationships among features, to check how our data is distributed.</a:t>
            </a:r>
            <a:endParaRPr lang="en-SG" sz="1800" dirty="0"/>
          </a:p>
        </p:txBody>
      </p:sp>
      <p:pic>
        <p:nvPicPr>
          <p:cNvPr id="5" name="Picture 4">
            <a:extLst>
              <a:ext uri="{FF2B5EF4-FFF2-40B4-BE49-F238E27FC236}">
                <a16:creationId xmlns:a16="http://schemas.microsoft.com/office/drawing/2014/main" id="{096D8267-9101-2964-BC5D-7091BC7967B9}"/>
              </a:ext>
            </a:extLst>
          </p:cNvPr>
          <p:cNvPicPr>
            <a:picLocks noChangeAspect="1"/>
          </p:cNvPicPr>
          <p:nvPr/>
        </p:nvPicPr>
        <p:blipFill>
          <a:blip r:embed="rId2"/>
          <a:stretch>
            <a:fillRect/>
          </a:stretch>
        </p:blipFill>
        <p:spPr>
          <a:xfrm>
            <a:off x="8109502" y="1321922"/>
            <a:ext cx="3615776" cy="4226034"/>
          </a:xfrm>
          <a:prstGeom prst="rect">
            <a:avLst/>
          </a:prstGeom>
        </p:spPr>
      </p:pic>
    </p:spTree>
    <p:extLst>
      <p:ext uri="{BB962C8B-B14F-4D97-AF65-F5344CB8AC3E}">
        <p14:creationId xmlns:p14="http://schemas.microsoft.com/office/powerpoint/2010/main" val="2955361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17E911-875F-4DE5-8699-99D9F1805A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446BB4-E8A3-1736-65DC-A0E66FC169C9}"/>
              </a:ext>
            </a:extLst>
          </p:cNvPr>
          <p:cNvSpPr>
            <a:spLocks noGrp="1"/>
          </p:cNvSpPr>
          <p:nvPr>
            <p:ph type="title"/>
          </p:nvPr>
        </p:nvSpPr>
        <p:spPr>
          <a:xfrm>
            <a:off x="466722" y="586855"/>
            <a:ext cx="3201366" cy="3387497"/>
          </a:xfrm>
        </p:spPr>
        <p:txBody>
          <a:bodyPr anchor="b">
            <a:normAutofit/>
          </a:bodyPr>
          <a:lstStyle/>
          <a:p>
            <a:pPr algn="r"/>
            <a:r>
              <a:rPr lang="en-SG" sz="4000">
                <a:solidFill>
                  <a:srgbClr val="FFFFFF"/>
                </a:solidFill>
              </a:rPr>
              <a:t>Exploratory Data Analysis (EDA)</a:t>
            </a:r>
          </a:p>
        </p:txBody>
      </p:sp>
      <p:sp>
        <p:nvSpPr>
          <p:cNvPr id="3" name="Content Placeholder 2">
            <a:extLst>
              <a:ext uri="{FF2B5EF4-FFF2-40B4-BE49-F238E27FC236}">
                <a16:creationId xmlns:a16="http://schemas.microsoft.com/office/drawing/2014/main" id="{34C8C922-3A0A-4867-E484-C90D68F3DABC}"/>
              </a:ext>
            </a:extLst>
          </p:cNvPr>
          <p:cNvSpPr>
            <a:spLocks noGrp="1"/>
          </p:cNvSpPr>
          <p:nvPr>
            <p:ph idx="1"/>
          </p:nvPr>
        </p:nvSpPr>
        <p:spPr>
          <a:xfrm>
            <a:off x="4581727" y="649480"/>
            <a:ext cx="3025303" cy="5546047"/>
          </a:xfrm>
        </p:spPr>
        <p:txBody>
          <a:bodyPr anchor="ctr">
            <a:normAutofit/>
          </a:bodyPr>
          <a:lstStyle/>
          <a:p>
            <a:pPr marL="0" indent="0">
              <a:buNone/>
            </a:pPr>
            <a:r>
              <a:rPr lang="en-US" sz="2000" dirty="0" err="1"/>
              <a:t>df.describe</a:t>
            </a:r>
            <a:r>
              <a:rPr lang="en-US" sz="2000" dirty="0"/>
              <a:t>() to get an overall sense of the data shape with the mean/median, min, max</a:t>
            </a:r>
          </a:p>
          <a:p>
            <a:pPr marL="0" indent="0">
              <a:buNone/>
            </a:pPr>
            <a:endParaRPr lang="en-US" sz="2000" dirty="0"/>
          </a:p>
          <a:p>
            <a:pPr marL="0" indent="0">
              <a:buNone/>
            </a:pPr>
            <a:r>
              <a:rPr lang="en-US" sz="2000" dirty="0" err="1"/>
              <a:t>df.hist</a:t>
            </a:r>
            <a:r>
              <a:rPr lang="en-US" sz="2000" dirty="0"/>
              <a:t>() to visualize the distribution of our numerical data</a:t>
            </a:r>
            <a:endParaRPr lang="en-SG" sz="2000" dirty="0"/>
          </a:p>
        </p:txBody>
      </p:sp>
      <p:pic>
        <p:nvPicPr>
          <p:cNvPr id="6" name="Picture 5">
            <a:extLst>
              <a:ext uri="{FF2B5EF4-FFF2-40B4-BE49-F238E27FC236}">
                <a16:creationId xmlns:a16="http://schemas.microsoft.com/office/drawing/2014/main" id="{28CB2D00-3098-C164-A4B7-4DEBB64141F8}"/>
              </a:ext>
            </a:extLst>
          </p:cNvPr>
          <p:cNvPicPr>
            <a:picLocks noChangeAspect="1"/>
          </p:cNvPicPr>
          <p:nvPr/>
        </p:nvPicPr>
        <p:blipFill>
          <a:blip r:embed="rId2"/>
          <a:stretch>
            <a:fillRect/>
          </a:stretch>
        </p:blipFill>
        <p:spPr>
          <a:xfrm>
            <a:off x="8551968" y="412177"/>
            <a:ext cx="3173310" cy="2303103"/>
          </a:xfrm>
          <a:prstGeom prst="rect">
            <a:avLst/>
          </a:prstGeom>
        </p:spPr>
      </p:pic>
      <p:pic>
        <p:nvPicPr>
          <p:cNvPr id="8" name="Picture 7">
            <a:extLst>
              <a:ext uri="{FF2B5EF4-FFF2-40B4-BE49-F238E27FC236}">
                <a16:creationId xmlns:a16="http://schemas.microsoft.com/office/drawing/2014/main" id="{A863C5F3-13D7-AF52-AEC3-CD831D8F4305}"/>
              </a:ext>
            </a:extLst>
          </p:cNvPr>
          <p:cNvPicPr>
            <a:picLocks noChangeAspect="1"/>
          </p:cNvPicPr>
          <p:nvPr/>
        </p:nvPicPr>
        <p:blipFill>
          <a:blip r:embed="rId3"/>
          <a:stretch>
            <a:fillRect/>
          </a:stretch>
        </p:blipFill>
        <p:spPr>
          <a:xfrm>
            <a:off x="8551969" y="2896923"/>
            <a:ext cx="3173310" cy="3298603"/>
          </a:xfrm>
          <a:prstGeom prst="rect">
            <a:avLst/>
          </a:prstGeom>
        </p:spPr>
      </p:pic>
    </p:spTree>
    <p:extLst>
      <p:ext uri="{BB962C8B-B14F-4D97-AF65-F5344CB8AC3E}">
        <p14:creationId xmlns:p14="http://schemas.microsoft.com/office/powerpoint/2010/main" val="2518179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Rectangle 34">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446BB4-E8A3-1736-65DC-A0E66FC169C9}"/>
              </a:ext>
            </a:extLst>
          </p:cNvPr>
          <p:cNvSpPr>
            <a:spLocks noGrp="1"/>
          </p:cNvSpPr>
          <p:nvPr>
            <p:ph type="title"/>
          </p:nvPr>
        </p:nvSpPr>
        <p:spPr>
          <a:xfrm>
            <a:off x="466722" y="586855"/>
            <a:ext cx="3201366" cy="3387497"/>
          </a:xfrm>
        </p:spPr>
        <p:txBody>
          <a:bodyPr anchor="b">
            <a:normAutofit/>
          </a:bodyPr>
          <a:lstStyle/>
          <a:p>
            <a:pPr algn="r"/>
            <a:r>
              <a:rPr lang="en-SG" sz="4000">
                <a:solidFill>
                  <a:srgbClr val="FFFFFF"/>
                </a:solidFill>
              </a:rPr>
              <a:t>Exploratory Data Analysis (EDA)</a:t>
            </a:r>
          </a:p>
        </p:txBody>
      </p:sp>
      <p:sp>
        <p:nvSpPr>
          <p:cNvPr id="3" name="Content Placeholder 2">
            <a:extLst>
              <a:ext uri="{FF2B5EF4-FFF2-40B4-BE49-F238E27FC236}">
                <a16:creationId xmlns:a16="http://schemas.microsoft.com/office/drawing/2014/main" id="{34C8C922-3A0A-4867-E484-C90D68F3DABC}"/>
              </a:ext>
            </a:extLst>
          </p:cNvPr>
          <p:cNvSpPr>
            <a:spLocks noGrp="1"/>
          </p:cNvSpPr>
          <p:nvPr>
            <p:ph idx="1"/>
          </p:nvPr>
        </p:nvSpPr>
        <p:spPr>
          <a:xfrm>
            <a:off x="4581727" y="649480"/>
            <a:ext cx="3025303" cy="5546047"/>
          </a:xfrm>
        </p:spPr>
        <p:txBody>
          <a:bodyPr anchor="ctr">
            <a:normAutofit fontScale="85000" lnSpcReduction="20000"/>
          </a:bodyPr>
          <a:lstStyle/>
          <a:p>
            <a:pPr marL="0" indent="0">
              <a:buNone/>
            </a:pPr>
            <a:r>
              <a:rPr lang="en-US" sz="2100" b="1" u="sng" dirty="0"/>
              <a:t>Loan Amount</a:t>
            </a:r>
            <a:r>
              <a:rPr lang="en-US" sz="2100" u="sng" dirty="0"/>
              <a:t>:</a:t>
            </a:r>
          </a:p>
          <a:p>
            <a:pPr>
              <a:buFont typeface="Arial" panose="020B0604020202020204" pitchFamily="34" charset="0"/>
              <a:buChar char="•"/>
            </a:pPr>
            <a:r>
              <a:rPr lang="en-US" sz="2100" dirty="0"/>
              <a:t>The distribution of loan amounts appears to be relatively uniform, with no significant peaks</a:t>
            </a:r>
          </a:p>
          <a:p>
            <a:pPr>
              <a:buFont typeface="Arial" panose="020B0604020202020204" pitchFamily="34" charset="0"/>
              <a:buChar char="•"/>
            </a:pPr>
            <a:r>
              <a:rPr lang="en-US" sz="2100" dirty="0"/>
              <a:t>There is a slightly higher frequency of loans near the upper limit (close to $100,000).</a:t>
            </a:r>
          </a:p>
          <a:p>
            <a:pPr marL="0" indent="0">
              <a:buNone/>
            </a:pPr>
            <a:r>
              <a:rPr lang="en-US" sz="2100" b="1" u="sng" dirty="0"/>
              <a:t>Loan Term</a:t>
            </a:r>
            <a:r>
              <a:rPr lang="en-US" sz="2100" u="sng" dirty="0"/>
              <a:t>:</a:t>
            </a:r>
          </a:p>
          <a:p>
            <a:pPr>
              <a:buFont typeface="Arial" panose="020B0604020202020204" pitchFamily="34" charset="0"/>
              <a:buChar char="•"/>
            </a:pPr>
            <a:r>
              <a:rPr lang="en-US" sz="2100" dirty="0"/>
              <a:t>The loan term histogram shows a less uniform distribution with noticeable spikes.</a:t>
            </a:r>
          </a:p>
          <a:p>
            <a:pPr>
              <a:buFont typeface="Arial" panose="020B0604020202020204" pitchFamily="34" charset="0"/>
              <a:buChar char="•"/>
            </a:pPr>
            <a:r>
              <a:rPr lang="en-US" sz="2100" dirty="0"/>
              <a:t>Certain loan terms are more common, such as those around 15, 30, and 45 months.</a:t>
            </a:r>
          </a:p>
          <a:p>
            <a:pPr>
              <a:buFont typeface="Arial" panose="020B0604020202020204" pitchFamily="34" charset="0"/>
              <a:buChar char="•"/>
            </a:pPr>
            <a:r>
              <a:rPr lang="en-US" sz="2100" dirty="0"/>
              <a:t>There are gaps where certain loan terms are less frequent or possibly not present at all.</a:t>
            </a:r>
          </a:p>
          <a:p>
            <a:pPr>
              <a:buFont typeface="Arial" panose="020B0604020202020204" pitchFamily="34" charset="0"/>
              <a:buChar char="•"/>
            </a:pPr>
            <a:endParaRPr lang="en-US" sz="2000" dirty="0"/>
          </a:p>
        </p:txBody>
      </p:sp>
      <p:pic>
        <p:nvPicPr>
          <p:cNvPr id="5" name="Picture 4">
            <a:extLst>
              <a:ext uri="{FF2B5EF4-FFF2-40B4-BE49-F238E27FC236}">
                <a16:creationId xmlns:a16="http://schemas.microsoft.com/office/drawing/2014/main" id="{466ECFEE-3E7A-859B-1C1E-AE193FAF6A5B}"/>
              </a:ext>
            </a:extLst>
          </p:cNvPr>
          <p:cNvPicPr>
            <a:picLocks noChangeAspect="1"/>
          </p:cNvPicPr>
          <p:nvPr/>
        </p:nvPicPr>
        <p:blipFill>
          <a:blip r:embed="rId2"/>
          <a:stretch>
            <a:fillRect/>
          </a:stretch>
        </p:blipFill>
        <p:spPr>
          <a:xfrm>
            <a:off x="8111006" y="473654"/>
            <a:ext cx="3612767" cy="5922571"/>
          </a:xfrm>
          <a:prstGeom prst="rect">
            <a:avLst/>
          </a:prstGeom>
        </p:spPr>
      </p:pic>
    </p:spTree>
    <p:extLst>
      <p:ext uri="{BB962C8B-B14F-4D97-AF65-F5344CB8AC3E}">
        <p14:creationId xmlns:p14="http://schemas.microsoft.com/office/powerpoint/2010/main" val="2255221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eform: Shape 4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0" name="Rectangle 4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446BB4-E8A3-1736-65DC-A0E66FC169C9}"/>
              </a:ext>
            </a:extLst>
          </p:cNvPr>
          <p:cNvSpPr>
            <a:spLocks noGrp="1"/>
          </p:cNvSpPr>
          <p:nvPr>
            <p:ph type="title"/>
          </p:nvPr>
        </p:nvSpPr>
        <p:spPr>
          <a:xfrm>
            <a:off x="466722" y="586855"/>
            <a:ext cx="3201366" cy="3387497"/>
          </a:xfrm>
        </p:spPr>
        <p:txBody>
          <a:bodyPr anchor="b">
            <a:normAutofit/>
          </a:bodyPr>
          <a:lstStyle/>
          <a:p>
            <a:pPr algn="r"/>
            <a:r>
              <a:rPr lang="en-SG" sz="4000">
                <a:solidFill>
                  <a:srgbClr val="FFFFFF"/>
                </a:solidFill>
              </a:rPr>
              <a:t>Exploratory Data Analysis (EDA)</a:t>
            </a:r>
          </a:p>
        </p:txBody>
      </p:sp>
      <p:sp>
        <p:nvSpPr>
          <p:cNvPr id="3" name="Content Placeholder 2">
            <a:extLst>
              <a:ext uri="{FF2B5EF4-FFF2-40B4-BE49-F238E27FC236}">
                <a16:creationId xmlns:a16="http://schemas.microsoft.com/office/drawing/2014/main" id="{34C8C922-3A0A-4867-E484-C90D68F3DABC}"/>
              </a:ext>
            </a:extLst>
          </p:cNvPr>
          <p:cNvSpPr>
            <a:spLocks noGrp="1"/>
          </p:cNvSpPr>
          <p:nvPr>
            <p:ph idx="1"/>
          </p:nvPr>
        </p:nvSpPr>
        <p:spPr>
          <a:xfrm>
            <a:off x="4581727" y="649480"/>
            <a:ext cx="3025303" cy="5546047"/>
          </a:xfrm>
        </p:spPr>
        <p:txBody>
          <a:bodyPr anchor="ctr">
            <a:noAutofit/>
          </a:bodyPr>
          <a:lstStyle/>
          <a:p>
            <a:pPr marL="0" indent="0">
              <a:buNone/>
            </a:pPr>
            <a:r>
              <a:rPr lang="en-US" sz="1800" b="1" u="sng" dirty="0"/>
              <a:t>Interest Rate</a:t>
            </a:r>
            <a:r>
              <a:rPr lang="en-US" sz="1800" u="sng" dirty="0"/>
              <a:t>:</a:t>
            </a:r>
          </a:p>
          <a:p>
            <a:pPr>
              <a:buFont typeface="Arial" panose="020B0604020202020204" pitchFamily="34" charset="0"/>
              <a:buChar char="•"/>
            </a:pPr>
            <a:r>
              <a:rPr lang="en-US" sz="1800" dirty="0"/>
              <a:t>The distribution of interest rates resembles a normal distribution, centered around 8%.</a:t>
            </a:r>
          </a:p>
          <a:p>
            <a:pPr>
              <a:buFont typeface="Arial" panose="020B0604020202020204" pitchFamily="34" charset="0"/>
              <a:buChar char="•"/>
            </a:pPr>
            <a:r>
              <a:rPr lang="en-US" sz="1800" dirty="0"/>
              <a:t>Most interest rates are clustered between 6% and 10%.</a:t>
            </a:r>
          </a:p>
          <a:p>
            <a:pPr>
              <a:buFont typeface="Arial" panose="020B0604020202020204" pitchFamily="34" charset="0"/>
              <a:buChar char="•"/>
            </a:pPr>
            <a:r>
              <a:rPr lang="en-US" sz="1800" dirty="0"/>
              <a:t>There are very few loans with interest rates below 4% or above 12%.</a:t>
            </a:r>
          </a:p>
          <a:p>
            <a:pPr marL="0" indent="0">
              <a:buNone/>
            </a:pPr>
            <a:r>
              <a:rPr lang="en-US" sz="1800" b="1" u="sng" dirty="0"/>
              <a:t>Credit Score</a:t>
            </a:r>
            <a:r>
              <a:rPr lang="en-US" sz="1800" u="sng" dirty="0"/>
              <a:t>:</a:t>
            </a:r>
          </a:p>
          <a:p>
            <a:pPr>
              <a:buFont typeface="Arial" panose="020B0604020202020204" pitchFamily="34" charset="0"/>
              <a:buChar char="•"/>
            </a:pPr>
            <a:r>
              <a:rPr lang="en-US" sz="1800" dirty="0"/>
              <a:t>The credit score distribution is fairly uniform, with some variation.</a:t>
            </a:r>
          </a:p>
          <a:p>
            <a:pPr>
              <a:buFont typeface="Arial" panose="020B0604020202020204" pitchFamily="34" charset="0"/>
              <a:buChar char="•"/>
            </a:pPr>
            <a:r>
              <a:rPr lang="en-US" sz="1800" dirty="0"/>
              <a:t>Credit scores range from around 300 to 850.</a:t>
            </a:r>
          </a:p>
          <a:p>
            <a:pPr>
              <a:buFont typeface="Arial" panose="020B0604020202020204" pitchFamily="34" charset="0"/>
              <a:buChar char="•"/>
            </a:pPr>
            <a:endParaRPr lang="en-US" sz="1800" dirty="0"/>
          </a:p>
        </p:txBody>
      </p:sp>
      <p:pic>
        <p:nvPicPr>
          <p:cNvPr id="6" name="Picture 5">
            <a:extLst>
              <a:ext uri="{FF2B5EF4-FFF2-40B4-BE49-F238E27FC236}">
                <a16:creationId xmlns:a16="http://schemas.microsoft.com/office/drawing/2014/main" id="{39B13089-691A-6C07-834A-AC71EB7E85E4}"/>
              </a:ext>
            </a:extLst>
          </p:cNvPr>
          <p:cNvPicPr>
            <a:picLocks noChangeAspect="1"/>
          </p:cNvPicPr>
          <p:nvPr/>
        </p:nvPicPr>
        <p:blipFill>
          <a:blip r:embed="rId2"/>
          <a:stretch>
            <a:fillRect/>
          </a:stretch>
        </p:blipFill>
        <p:spPr>
          <a:xfrm>
            <a:off x="8111006" y="473654"/>
            <a:ext cx="3612767" cy="5922571"/>
          </a:xfrm>
          <a:prstGeom prst="rect">
            <a:avLst/>
          </a:prstGeom>
        </p:spPr>
      </p:pic>
    </p:spTree>
    <p:extLst>
      <p:ext uri="{BB962C8B-B14F-4D97-AF65-F5344CB8AC3E}">
        <p14:creationId xmlns:p14="http://schemas.microsoft.com/office/powerpoint/2010/main" val="3474607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873DDF9D-E27C-4E23-A1E8-CA352535F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10138"/>
            <a:ext cx="1219201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4C6B5652-C661-4C58-B937-F0F490F7FC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0B936867-6407-43FB-9DE6-1B0879D0CB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ACD0B258-678B-4A8C-894F-848AF24A1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a:extLst>
              <a:ext uri="{FF2B5EF4-FFF2-40B4-BE49-F238E27FC236}">
                <a16:creationId xmlns:a16="http://schemas.microsoft.com/office/drawing/2014/main" id="{2F003F3F-F118-41D2-AA3F-74DB0D1970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Shape 71">
            <a:extLst>
              <a:ext uri="{FF2B5EF4-FFF2-40B4-BE49-F238E27FC236}">
                <a16:creationId xmlns:a16="http://schemas.microsoft.com/office/drawing/2014/main" id="{C8D58395-74AF-401A-AF2F-76B6FCF71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2446BB4-E8A3-1736-65DC-A0E66FC169C9}"/>
              </a:ext>
            </a:extLst>
          </p:cNvPr>
          <p:cNvSpPr>
            <a:spLocks noGrp="1"/>
          </p:cNvSpPr>
          <p:nvPr>
            <p:ph type="title"/>
          </p:nvPr>
        </p:nvSpPr>
        <p:spPr>
          <a:xfrm>
            <a:off x="631065" y="457201"/>
            <a:ext cx="3020560" cy="3588870"/>
          </a:xfrm>
        </p:spPr>
        <p:txBody>
          <a:bodyPr anchor="b">
            <a:normAutofit/>
          </a:bodyPr>
          <a:lstStyle/>
          <a:p>
            <a:pPr algn="r"/>
            <a:r>
              <a:rPr lang="en-SG" sz="4000">
                <a:solidFill>
                  <a:srgbClr val="FFFFFF"/>
                </a:solidFill>
              </a:rPr>
              <a:t>Exploratory Data Analysis (EDA)</a:t>
            </a:r>
          </a:p>
        </p:txBody>
      </p:sp>
      <p:sp>
        <p:nvSpPr>
          <p:cNvPr id="3" name="Content Placeholder 2">
            <a:extLst>
              <a:ext uri="{FF2B5EF4-FFF2-40B4-BE49-F238E27FC236}">
                <a16:creationId xmlns:a16="http://schemas.microsoft.com/office/drawing/2014/main" id="{34C8C922-3A0A-4867-E484-C90D68F3DABC}"/>
              </a:ext>
            </a:extLst>
          </p:cNvPr>
          <p:cNvSpPr>
            <a:spLocks noGrp="1"/>
          </p:cNvSpPr>
          <p:nvPr>
            <p:ph idx="1"/>
          </p:nvPr>
        </p:nvSpPr>
        <p:spPr>
          <a:xfrm>
            <a:off x="4649246" y="669363"/>
            <a:ext cx="3142472" cy="5534211"/>
          </a:xfrm>
        </p:spPr>
        <p:txBody>
          <a:bodyPr anchor="ctr">
            <a:normAutofit/>
          </a:bodyPr>
          <a:lstStyle/>
          <a:p>
            <a:pPr marL="0" indent="0">
              <a:buNone/>
            </a:pPr>
            <a:r>
              <a:rPr lang="en-US" sz="1800" dirty="0"/>
              <a:t>We can also visualize the distribution of non numerical data</a:t>
            </a:r>
          </a:p>
          <a:p>
            <a:pPr marL="0" indent="0">
              <a:buNone/>
            </a:pPr>
            <a:r>
              <a:rPr lang="en-US" sz="1800" b="1" u="sng" dirty="0"/>
              <a:t>Loan type:</a:t>
            </a:r>
          </a:p>
          <a:p>
            <a:r>
              <a:rPr lang="en-US" sz="1800" dirty="0"/>
              <a:t>The distribution is fairly uniform with a slight dip for education loans.</a:t>
            </a:r>
          </a:p>
          <a:p>
            <a:pPr marL="0" indent="0">
              <a:buNone/>
            </a:pPr>
            <a:r>
              <a:rPr lang="en-US" sz="1800" b="1" u="sng" dirty="0"/>
              <a:t>Default Status:</a:t>
            </a:r>
          </a:p>
          <a:p>
            <a:r>
              <a:rPr lang="en-US" sz="1800" dirty="0"/>
              <a:t>Majority of total loans did not default 80%</a:t>
            </a:r>
          </a:p>
          <a:p>
            <a:r>
              <a:rPr lang="en-US" sz="1800" dirty="0"/>
              <a:t>20% of the total loans default</a:t>
            </a:r>
          </a:p>
        </p:txBody>
      </p:sp>
      <p:pic>
        <p:nvPicPr>
          <p:cNvPr id="10" name="Picture 9">
            <a:extLst>
              <a:ext uri="{FF2B5EF4-FFF2-40B4-BE49-F238E27FC236}">
                <a16:creationId xmlns:a16="http://schemas.microsoft.com/office/drawing/2014/main" id="{82B16903-7E8B-EEBD-D665-FDDC0CBC3F9B}"/>
              </a:ext>
            </a:extLst>
          </p:cNvPr>
          <p:cNvPicPr>
            <a:picLocks noChangeAspect="1"/>
          </p:cNvPicPr>
          <p:nvPr/>
        </p:nvPicPr>
        <p:blipFill>
          <a:blip r:embed="rId2"/>
          <a:stretch>
            <a:fillRect/>
          </a:stretch>
        </p:blipFill>
        <p:spPr>
          <a:xfrm>
            <a:off x="8731698" y="556383"/>
            <a:ext cx="3059661" cy="3390505"/>
          </a:xfrm>
          <a:prstGeom prst="rect">
            <a:avLst/>
          </a:prstGeom>
        </p:spPr>
      </p:pic>
      <p:pic>
        <p:nvPicPr>
          <p:cNvPr id="12" name="Picture 11">
            <a:extLst>
              <a:ext uri="{FF2B5EF4-FFF2-40B4-BE49-F238E27FC236}">
                <a16:creationId xmlns:a16="http://schemas.microsoft.com/office/drawing/2014/main" id="{ABAB5743-121F-A243-AD1E-7BD705EEABF5}"/>
              </a:ext>
            </a:extLst>
          </p:cNvPr>
          <p:cNvPicPr>
            <a:picLocks noChangeAspect="1"/>
          </p:cNvPicPr>
          <p:nvPr/>
        </p:nvPicPr>
        <p:blipFill>
          <a:blip r:embed="rId3"/>
          <a:stretch>
            <a:fillRect/>
          </a:stretch>
        </p:blipFill>
        <p:spPr>
          <a:xfrm>
            <a:off x="8731688" y="3946888"/>
            <a:ext cx="3059671" cy="2760052"/>
          </a:xfrm>
          <a:prstGeom prst="rect">
            <a:avLst/>
          </a:prstGeom>
        </p:spPr>
      </p:pic>
    </p:spTree>
    <p:extLst>
      <p:ext uri="{BB962C8B-B14F-4D97-AF65-F5344CB8AC3E}">
        <p14:creationId xmlns:p14="http://schemas.microsoft.com/office/powerpoint/2010/main" val="10531062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1581</TotalTime>
  <Words>1052</Words>
  <Application>Microsoft Office PowerPoint</Application>
  <PresentationFormat>Widescreen</PresentationFormat>
  <Paragraphs>98</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CIDFont+F2</vt:lpstr>
      <vt:lpstr>Aptos</vt:lpstr>
      <vt:lpstr>Aptos Display</vt:lpstr>
      <vt:lpstr>Arial</vt:lpstr>
      <vt:lpstr>Office Theme</vt:lpstr>
      <vt:lpstr>Capstone Project</vt:lpstr>
      <vt:lpstr>Problem Statement</vt:lpstr>
      <vt:lpstr>Research Objective </vt:lpstr>
      <vt:lpstr>Importing Libraries and Loading the Data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Model Building</vt:lpstr>
      <vt:lpstr>Model Building</vt:lpstr>
      <vt:lpstr>Evaluate Models</vt:lpstr>
      <vt:lpstr>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Cleon Teo</dc:creator>
  <cp:lastModifiedBy>Cleon Teo</cp:lastModifiedBy>
  <cp:revision>1</cp:revision>
  <dcterms:created xsi:type="dcterms:W3CDTF">2024-06-24T02:18:16Z</dcterms:created>
  <dcterms:modified xsi:type="dcterms:W3CDTF">2024-06-25T04:40:01Z</dcterms:modified>
</cp:coreProperties>
</file>