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 id="2147483691" r:id="rId4"/>
  </p:sldMasterIdLst>
  <p:notesMasterIdLst>
    <p:notesMasterId r:id="rId16"/>
  </p:notesMasterIdLst>
  <p:sldIdLst>
    <p:sldId id="349" r:id="rId5"/>
    <p:sldId id="260" r:id="rId6"/>
    <p:sldId id="307" r:id="rId7"/>
    <p:sldId id="354" r:id="rId8"/>
    <p:sldId id="357" r:id="rId9"/>
    <p:sldId id="358" r:id="rId10"/>
    <p:sldId id="356" r:id="rId11"/>
    <p:sldId id="309" r:id="rId12"/>
    <p:sldId id="310" r:id="rId13"/>
    <p:sldId id="361"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4" d="100"/>
          <a:sy n="114" d="100"/>
        </p:scale>
        <p:origin x="474" y="84"/>
      </p:cViewPr>
      <p:guideLst>
        <p:guide orient="horz" pos="2136"/>
        <p:guide pos="3840"/>
      </p:guideLst>
    </p:cSldViewPr>
  </p:slideViewPr>
  <p:notesTextViewPr>
    <p:cViewPr>
      <p:scale>
        <a:sx n="1" d="1"/>
        <a:sy n="1" d="1"/>
      </p:scale>
      <p:origin x="0" y="0"/>
    </p:cViewPr>
  </p:notesTextViewPr>
  <p:sorterViewPr>
    <p:cViewPr>
      <p:scale>
        <a:sx n="100" d="100"/>
        <a:sy n="100" d="100"/>
      </p:scale>
      <p:origin x="0" y="-41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‹Nº›</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75754575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78318711"/>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02415745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579322351"/>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4219578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7270776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18064615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33045521"/>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888955624"/>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29578035"/>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182126458"/>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056544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268726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08491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4672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42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5832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4.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79" r:id="rId8"/>
    <p:sldLayoutId id="214748368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707043643"/>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8"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4.xml"/><Relationship Id="rId5" Type="http://schemas.openxmlformats.org/officeDocument/2006/relationships/image" Target="../media/image16.jpe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hlinkClick r:id="rId2"/>
            <a:extLst>
              <a:ext uri="{FF2B5EF4-FFF2-40B4-BE49-F238E27FC236}">
                <a16:creationId xmlns:a16="http://schemas.microsoft.com/office/drawing/2014/main" id="{23106FAF-7C76-4F3D-BEFE-6073B930E08B}"/>
              </a:ext>
            </a:extLst>
          </p:cNvPr>
          <p:cNvSpPr txBox="1"/>
          <p:nvPr/>
        </p:nvSpPr>
        <p:spPr>
          <a:xfrm>
            <a:off x="5962455" y="6367844"/>
            <a:ext cx="5740711"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2">
                  <a:extLst>
                    <a:ext uri="{A12FA001-AC4F-418D-AE19-62706E023703}">
                      <ahyp:hlinkClr xmlns="" xmlns:ahyp="http://schemas.microsoft.com/office/drawing/2018/hyperlinkcolor" val="tx"/>
                    </a:ext>
                  </a:extLst>
                </a:hlinkClick>
              </a:rPr>
              <a:t>http://www.free-powerpoint-templates-design.com</a:t>
            </a:r>
            <a:endParaRPr lang="ko-KR" altLang="en-US" sz="1000" dirty="0">
              <a:solidFill>
                <a:schemeClr val="bg1"/>
              </a:solidFill>
              <a:cs typeface="Arial" pitchFamily="34" charset="0"/>
            </a:endParaRPr>
          </a:p>
        </p:txBody>
      </p:sp>
      <p:sp>
        <p:nvSpPr>
          <p:cNvPr id="35" name="TextBox 34">
            <a:extLst>
              <a:ext uri="{FF2B5EF4-FFF2-40B4-BE49-F238E27FC236}">
                <a16:creationId xmlns:a16="http://schemas.microsoft.com/office/drawing/2014/main" id="{AF0D90FD-3E28-4722-97C4-8CCC735E8F08}"/>
              </a:ext>
            </a:extLst>
          </p:cNvPr>
          <p:cNvSpPr txBox="1"/>
          <p:nvPr/>
        </p:nvSpPr>
        <p:spPr>
          <a:xfrm>
            <a:off x="4779056" y="3332052"/>
            <a:ext cx="5741457" cy="2123658"/>
          </a:xfrm>
          <a:prstGeom prst="rect">
            <a:avLst/>
          </a:prstGeom>
          <a:noFill/>
        </p:spPr>
        <p:txBody>
          <a:bodyPr wrap="square" rtlCol="0" anchor="ctr">
            <a:spAutoFit/>
          </a:bodyPr>
          <a:lstStyle/>
          <a:p>
            <a:pPr algn="r"/>
            <a:r>
              <a:rPr lang="en-US" altLang="ko-KR" sz="6600" dirty="0" smtClean="0">
                <a:solidFill>
                  <a:schemeClr val="bg1"/>
                </a:solidFill>
                <a:latin typeface="+mj-lt"/>
              </a:rPr>
              <a:t>Ventajas Y Desventajas </a:t>
            </a:r>
            <a:endParaRPr lang="ko-KR" altLang="en-US" sz="6600" dirty="0">
              <a:solidFill>
                <a:schemeClr val="bg1"/>
              </a:solidFill>
              <a:latin typeface="+mj-lt"/>
              <a:cs typeface="Arial" pitchFamily="34" charset="0"/>
            </a:endParaRPr>
          </a:p>
        </p:txBody>
      </p:sp>
      <p:sp>
        <p:nvSpPr>
          <p:cNvPr id="36" name="TextBox 35">
            <a:extLst>
              <a:ext uri="{FF2B5EF4-FFF2-40B4-BE49-F238E27FC236}">
                <a16:creationId xmlns:a16="http://schemas.microsoft.com/office/drawing/2014/main" id="{12E22EC9-32B2-4C76-BCA0-9B27E0E418E1}"/>
              </a:ext>
            </a:extLst>
          </p:cNvPr>
          <p:cNvSpPr txBox="1"/>
          <p:nvPr/>
        </p:nvSpPr>
        <p:spPr>
          <a:xfrm>
            <a:off x="6221837" y="5455710"/>
            <a:ext cx="5741388" cy="523220"/>
          </a:xfrm>
          <a:prstGeom prst="rect">
            <a:avLst/>
          </a:prstGeom>
          <a:noFill/>
        </p:spPr>
        <p:txBody>
          <a:bodyPr wrap="square" rtlCol="0" anchor="ctr">
            <a:spAutoFit/>
          </a:bodyPr>
          <a:lstStyle/>
          <a:p>
            <a:pPr algn="r"/>
            <a:r>
              <a:rPr lang="es-ES" altLang="ko-KR" sz="2800" dirty="0" smtClean="0">
                <a:solidFill>
                  <a:schemeClr val="bg1"/>
                </a:solidFill>
                <a:cs typeface="Arial" pitchFamily="34" charset="0"/>
              </a:rPr>
              <a:t>Del uso de las redes sociales </a:t>
            </a:r>
            <a:endParaRPr lang="ko-KR" altLang="en-US" sz="2800" dirty="0">
              <a:solidFill>
                <a:schemeClr val="bg1"/>
              </a:solidFill>
              <a:cs typeface="Arial" pitchFamily="34" charset="0"/>
            </a:endParaRPr>
          </a:p>
        </p:txBody>
      </p:sp>
      <p:grpSp>
        <p:nvGrpSpPr>
          <p:cNvPr id="37" name="Graphic 1">
            <a:extLst>
              <a:ext uri="{FF2B5EF4-FFF2-40B4-BE49-F238E27FC236}">
                <a16:creationId xmlns:a16="http://schemas.microsoft.com/office/drawing/2014/main" id="{9745DF84-FA11-4E3C-B8E0-49DB695D18EF}"/>
              </a:ext>
            </a:extLst>
          </p:cNvPr>
          <p:cNvGrpSpPr/>
          <p:nvPr/>
        </p:nvGrpSpPr>
        <p:grpSpPr>
          <a:xfrm>
            <a:off x="9936986" y="295131"/>
            <a:ext cx="1684599" cy="432917"/>
            <a:chOff x="28575" y="1871662"/>
            <a:chExt cx="12134850" cy="3118484"/>
          </a:xfrm>
          <a:solidFill>
            <a:schemeClr val="bg1"/>
          </a:solidFill>
        </p:grpSpPr>
        <p:sp>
          <p:nvSpPr>
            <p:cNvPr id="38" name="Freeform: Shape 37">
              <a:extLst>
                <a:ext uri="{FF2B5EF4-FFF2-40B4-BE49-F238E27FC236}">
                  <a16:creationId xmlns:a16="http://schemas.microsoft.com/office/drawing/2014/main" id="{115403F7-6EDE-4ABF-892A-E31E207A7DD2}"/>
                </a:ext>
              </a:extLst>
            </p:cNvPr>
            <p:cNvSpPr/>
            <p:nvPr/>
          </p:nvSpPr>
          <p:spPr>
            <a:xfrm>
              <a:off x="28575" y="1871662"/>
              <a:ext cx="12134850" cy="3118484"/>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grpFill/>
            <a:ln w="9525" cap="flat">
              <a:noFill/>
              <a:prstDash val="solid"/>
              <a:miter/>
            </a:ln>
          </p:spPr>
          <p:txBody>
            <a:bodyPr rtlCol="0" anchor="ctr"/>
            <a:lstStyle/>
            <a:p>
              <a:endParaRPr lang="en-US"/>
            </a:p>
          </p:txBody>
        </p:sp>
        <p:grpSp>
          <p:nvGrpSpPr>
            <p:cNvPr id="39" name="Graphic 1">
              <a:extLst>
                <a:ext uri="{FF2B5EF4-FFF2-40B4-BE49-F238E27FC236}">
                  <a16:creationId xmlns:a16="http://schemas.microsoft.com/office/drawing/2014/main" id="{40C7FC8C-C59D-4F67-9D0F-F48B0F44A932}"/>
                </a:ext>
              </a:extLst>
            </p:cNvPr>
            <p:cNvGrpSpPr/>
            <p:nvPr/>
          </p:nvGrpSpPr>
          <p:grpSpPr>
            <a:xfrm>
              <a:off x="1795462" y="2549841"/>
              <a:ext cx="8943975" cy="1763077"/>
              <a:chOff x="1795462" y="2549841"/>
              <a:chExt cx="8943975" cy="1763077"/>
            </a:xfrm>
            <a:grpFill/>
          </p:grpSpPr>
          <p:sp>
            <p:nvSpPr>
              <p:cNvPr id="40" name="Freeform: Shape 39">
                <a:extLst>
                  <a:ext uri="{FF2B5EF4-FFF2-40B4-BE49-F238E27FC236}">
                    <a16:creationId xmlns:a16="http://schemas.microsoft.com/office/drawing/2014/main" id="{C003425F-016B-41F8-ABC8-CADC0C9E8E70}"/>
                  </a:ext>
                </a:extLst>
              </p:cNvPr>
              <p:cNvSpPr/>
              <p:nvPr/>
            </p:nvSpPr>
            <p:spPr>
              <a:xfrm>
                <a:off x="5654992" y="2549841"/>
                <a:ext cx="3864292" cy="1695450"/>
              </a:xfrm>
              <a:custGeom>
                <a:avLst/>
                <a:gdLst>
                  <a:gd name="connsiteX0" fmla="*/ 1693545 w 3864292"/>
                  <a:gd name="connsiteY0" fmla="*/ 286703 h 1695450"/>
                  <a:gd name="connsiteX1" fmla="*/ 1693545 w 3864292"/>
                  <a:gd name="connsiteY1" fmla="*/ 767715 h 1695450"/>
                  <a:gd name="connsiteX2" fmla="*/ 1858327 w 3864292"/>
                  <a:gd name="connsiteY2" fmla="*/ 767715 h 1695450"/>
                  <a:gd name="connsiteX3" fmla="*/ 2096452 w 3864292"/>
                  <a:gd name="connsiteY3" fmla="*/ 741045 h 1695450"/>
                  <a:gd name="connsiteX4" fmla="*/ 2190750 w 3864292"/>
                  <a:gd name="connsiteY4" fmla="*/ 658178 h 1695450"/>
                  <a:gd name="connsiteX5" fmla="*/ 2225040 w 3864292"/>
                  <a:gd name="connsiteY5" fmla="*/ 526733 h 1695450"/>
                  <a:gd name="connsiteX6" fmla="*/ 2177415 w 3864292"/>
                  <a:gd name="connsiteY6" fmla="*/ 374333 h 1695450"/>
                  <a:gd name="connsiteX7" fmla="*/ 2056447 w 3864292"/>
                  <a:gd name="connsiteY7" fmla="*/ 299085 h 1695450"/>
                  <a:gd name="connsiteX8" fmla="*/ 1839277 w 3864292"/>
                  <a:gd name="connsiteY8" fmla="*/ 287655 h 1695450"/>
                  <a:gd name="connsiteX9" fmla="*/ 1693545 w 3864292"/>
                  <a:gd name="connsiteY9" fmla="*/ 287655 h 1695450"/>
                  <a:gd name="connsiteX10" fmla="*/ 301943 w 3864292"/>
                  <a:gd name="connsiteY10" fmla="*/ 286703 h 1695450"/>
                  <a:gd name="connsiteX11" fmla="*/ 301943 w 3864292"/>
                  <a:gd name="connsiteY11" fmla="*/ 767715 h 1695450"/>
                  <a:gd name="connsiteX12" fmla="*/ 466725 w 3864292"/>
                  <a:gd name="connsiteY12" fmla="*/ 767715 h 1695450"/>
                  <a:gd name="connsiteX13" fmla="*/ 704850 w 3864292"/>
                  <a:gd name="connsiteY13" fmla="*/ 741045 h 1695450"/>
                  <a:gd name="connsiteX14" fmla="*/ 799147 w 3864292"/>
                  <a:gd name="connsiteY14" fmla="*/ 658178 h 1695450"/>
                  <a:gd name="connsiteX15" fmla="*/ 833438 w 3864292"/>
                  <a:gd name="connsiteY15" fmla="*/ 526733 h 1695450"/>
                  <a:gd name="connsiteX16" fmla="*/ 785813 w 3864292"/>
                  <a:gd name="connsiteY16" fmla="*/ 374333 h 1695450"/>
                  <a:gd name="connsiteX17" fmla="*/ 664845 w 3864292"/>
                  <a:gd name="connsiteY17" fmla="*/ 299085 h 1695450"/>
                  <a:gd name="connsiteX18" fmla="*/ 447675 w 3864292"/>
                  <a:gd name="connsiteY18" fmla="*/ 287655 h 1695450"/>
                  <a:gd name="connsiteX19" fmla="*/ 301943 w 3864292"/>
                  <a:gd name="connsiteY19" fmla="*/ 287655 h 1695450"/>
                  <a:gd name="connsiteX20" fmla="*/ 2676525 w 3864292"/>
                  <a:gd name="connsiteY20" fmla="*/ 0 h 1695450"/>
                  <a:gd name="connsiteX21" fmla="*/ 3864293 w 3864292"/>
                  <a:gd name="connsiteY21" fmla="*/ 0 h 1695450"/>
                  <a:gd name="connsiteX22" fmla="*/ 3864293 w 3864292"/>
                  <a:gd name="connsiteY22" fmla="*/ 286703 h 1695450"/>
                  <a:gd name="connsiteX23" fmla="*/ 3422333 w 3864292"/>
                  <a:gd name="connsiteY23" fmla="*/ 286703 h 1695450"/>
                  <a:gd name="connsiteX24" fmla="*/ 3422333 w 3864292"/>
                  <a:gd name="connsiteY24" fmla="*/ 1695450 h 1695450"/>
                  <a:gd name="connsiteX25" fmla="*/ 3120390 w 3864292"/>
                  <a:gd name="connsiteY25" fmla="*/ 1695450 h 1695450"/>
                  <a:gd name="connsiteX26" fmla="*/ 3120390 w 3864292"/>
                  <a:gd name="connsiteY26" fmla="*/ 286703 h 1695450"/>
                  <a:gd name="connsiteX27" fmla="*/ 2676525 w 3864292"/>
                  <a:gd name="connsiteY27" fmla="*/ 286703 h 1695450"/>
                  <a:gd name="connsiteX28" fmla="*/ 2676525 w 3864292"/>
                  <a:gd name="connsiteY28" fmla="*/ 0 h 1695450"/>
                  <a:gd name="connsiteX29" fmla="*/ 2676525 w 3864292"/>
                  <a:gd name="connsiteY29" fmla="*/ 0 h 1695450"/>
                  <a:gd name="connsiteX30" fmla="*/ 1392555 w 3864292"/>
                  <a:gd name="connsiteY30" fmla="*/ 0 h 1695450"/>
                  <a:gd name="connsiteX31" fmla="*/ 1876425 w 3864292"/>
                  <a:gd name="connsiteY31" fmla="*/ 0 h 1695450"/>
                  <a:gd name="connsiteX32" fmla="*/ 2235518 w 3864292"/>
                  <a:gd name="connsiteY32" fmla="*/ 25718 h 1695450"/>
                  <a:gd name="connsiteX33" fmla="*/ 2450783 w 3864292"/>
                  <a:gd name="connsiteY33" fmla="*/ 191453 h 1695450"/>
                  <a:gd name="connsiteX34" fmla="*/ 2537460 w 3864292"/>
                  <a:gd name="connsiteY34" fmla="*/ 521970 h 1695450"/>
                  <a:gd name="connsiteX35" fmla="*/ 2487930 w 3864292"/>
                  <a:gd name="connsiteY35" fmla="*/ 784860 h 1695450"/>
                  <a:gd name="connsiteX36" fmla="*/ 2361247 w 3864292"/>
                  <a:gd name="connsiteY36" fmla="*/ 951548 h 1695450"/>
                  <a:gd name="connsiteX37" fmla="*/ 2205038 w 3864292"/>
                  <a:gd name="connsiteY37" fmla="*/ 1031558 h 1695450"/>
                  <a:gd name="connsiteX38" fmla="*/ 1891665 w 3864292"/>
                  <a:gd name="connsiteY38" fmla="*/ 1055370 h 1695450"/>
                  <a:gd name="connsiteX39" fmla="*/ 1694497 w 3864292"/>
                  <a:gd name="connsiteY39" fmla="*/ 1055370 h 1695450"/>
                  <a:gd name="connsiteX40" fmla="*/ 1694497 w 3864292"/>
                  <a:gd name="connsiteY40" fmla="*/ 1694498 h 1695450"/>
                  <a:gd name="connsiteX41" fmla="*/ 1392555 w 3864292"/>
                  <a:gd name="connsiteY41" fmla="*/ 1694498 h 1695450"/>
                  <a:gd name="connsiteX42" fmla="*/ 1392555 w 3864292"/>
                  <a:gd name="connsiteY42" fmla="*/ 0 h 1695450"/>
                  <a:gd name="connsiteX43" fmla="*/ 1392555 w 3864292"/>
                  <a:gd name="connsiteY43" fmla="*/ 0 h 1695450"/>
                  <a:gd name="connsiteX44" fmla="*/ 0 w 3864292"/>
                  <a:gd name="connsiteY44" fmla="*/ 0 h 1695450"/>
                  <a:gd name="connsiteX45" fmla="*/ 483870 w 3864292"/>
                  <a:gd name="connsiteY45" fmla="*/ 0 h 1695450"/>
                  <a:gd name="connsiteX46" fmla="*/ 842963 w 3864292"/>
                  <a:gd name="connsiteY46" fmla="*/ 25718 h 1695450"/>
                  <a:gd name="connsiteX47" fmla="*/ 1058227 w 3864292"/>
                  <a:gd name="connsiteY47" fmla="*/ 191453 h 1695450"/>
                  <a:gd name="connsiteX48" fmla="*/ 1144905 w 3864292"/>
                  <a:gd name="connsiteY48" fmla="*/ 521970 h 1695450"/>
                  <a:gd name="connsiteX49" fmla="*/ 1095375 w 3864292"/>
                  <a:gd name="connsiteY49" fmla="*/ 784860 h 1695450"/>
                  <a:gd name="connsiteX50" fmla="*/ 968693 w 3864292"/>
                  <a:gd name="connsiteY50" fmla="*/ 951548 h 1695450"/>
                  <a:gd name="connsiteX51" fmla="*/ 812482 w 3864292"/>
                  <a:gd name="connsiteY51" fmla="*/ 1031558 h 1695450"/>
                  <a:gd name="connsiteX52" fmla="*/ 499110 w 3864292"/>
                  <a:gd name="connsiteY52" fmla="*/ 1055370 h 1695450"/>
                  <a:gd name="connsiteX53" fmla="*/ 301943 w 3864292"/>
                  <a:gd name="connsiteY53" fmla="*/ 1055370 h 1695450"/>
                  <a:gd name="connsiteX54" fmla="*/ 301943 w 3864292"/>
                  <a:gd name="connsiteY54" fmla="*/ 1694498 h 1695450"/>
                  <a:gd name="connsiteX55" fmla="*/ 0 w 3864292"/>
                  <a:gd name="connsiteY55" fmla="*/ 1694498 h 1695450"/>
                  <a:gd name="connsiteX56" fmla="*/ 0 w 3864292"/>
                  <a:gd name="connsiteY56" fmla="*/ 0 h 1695450"/>
                  <a:gd name="connsiteX57" fmla="*/ 0 w 3864292"/>
                  <a:gd name="connsiteY57" fmla="*/ 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864292" h="1695450">
                    <a:moveTo>
                      <a:pt x="1693545" y="286703"/>
                    </a:moveTo>
                    <a:lnTo>
                      <a:pt x="1693545" y="767715"/>
                    </a:lnTo>
                    <a:lnTo>
                      <a:pt x="1858327" y="767715"/>
                    </a:lnTo>
                    <a:cubicBezTo>
                      <a:pt x="1977390" y="767715"/>
                      <a:pt x="2056447" y="759143"/>
                      <a:pt x="2096452" y="741045"/>
                    </a:cubicBezTo>
                    <a:cubicBezTo>
                      <a:pt x="2136458" y="722948"/>
                      <a:pt x="2167890" y="695325"/>
                      <a:pt x="2190750" y="658178"/>
                    </a:cubicBezTo>
                    <a:cubicBezTo>
                      <a:pt x="2213610" y="620078"/>
                      <a:pt x="2225040" y="576263"/>
                      <a:pt x="2225040" y="526733"/>
                    </a:cubicBezTo>
                    <a:cubicBezTo>
                      <a:pt x="2225040" y="464820"/>
                      <a:pt x="2208847" y="414338"/>
                      <a:pt x="2177415" y="374333"/>
                    </a:cubicBezTo>
                    <a:cubicBezTo>
                      <a:pt x="2145030" y="334328"/>
                      <a:pt x="2105025" y="309563"/>
                      <a:pt x="2056447" y="299085"/>
                    </a:cubicBezTo>
                    <a:cubicBezTo>
                      <a:pt x="2020252" y="291465"/>
                      <a:pt x="1947863" y="287655"/>
                      <a:pt x="1839277" y="287655"/>
                    </a:cubicBezTo>
                    <a:lnTo>
                      <a:pt x="1693545" y="287655"/>
                    </a:lnTo>
                    <a:close/>
                    <a:moveTo>
                      <a:pt x="301943" y="286703"/>
                    </a:moveTo>
                    <a:lnTo>
                      <a:pt x="301943" y="767715"/>
                    </a:lnTo>
                    <a:lnTo>
                      <a:pt x="466725" y="767715"/>
                    </a:lnTo>
                    <a:cubicBezTo>
                      <a:pt x="585788" y="767715"/>
                      <a:pt x="664845" y="759143"/>
                      <a:pt x="704850" y="741045"/>
                    </a:cubicBezTo>
                    <a:cubicBezTo>
                      <a:pt x="744855" y="722948"/>
                      <a:pt x="776288" y="695325"/>
                      <a:pt x="799147" y="658178"/>
                    </a:cubicBezTo>
                    <a:cubicBezTo>
                      <a:pt x="822007" y="620078"/>
                      <a:pt x="833438" y="576263"/>
                      <a:pt x="833438" y="526733"/>
                    </a:cubicBezTo>
                    <a:cubicBezTo>
                      <a:pt x="833438" y="464820"/>
                      <a:pt x="817245" y="414338"/>
                      <a:pt x="785813" y="374333"/>
                    </a:cubicBezTo>
                    <a:cubicBezTo>
                      <a:pt x="753427" y="334328"/>
                      <a:pt x="713422" y="309563"/>
                      <a:pt x="664845" y="299085"/>
                    </a:cubicBezTo>
                    <a:cubicBezTo>
                      <a:pt x="628650" y="291465"/>
                      <a:pt x="556260" y="287655"/>
                      <a:pt x="447675" y="287655"/>
                    </a:cubicBezTo>
                    <a:lnTo>
                      <a:pt x="301943" y="287655"/>
                    </a:lnTo>
                    <a:close/>
                    <a:moveTo>
                      <a:pt x="2676525" y="0"/>
                    </a:moveTo>
                    <a:lnTo>
                      <a:pt x="3864293" y="0"/>
                    </a:lnTo>
                    <a:lnTo>
                      <a:pt x="3864293" y="286703"/>
                    </a:lnTo>
                    <a:lnTo>
                      <a:pt x="3422333" y="286703"/>
                    </a:lnTo>
                    <a:lnTo>
                      <a:pt x="3422333" y="1695450"/>
                    </a:lnTo>
                    <a:lnTo>
                      <a:pt x="3120390" y="1695450"/>
                    </a:lnTo>
                    <a:lnTo>
                      <a:pt x="3120390" y="286703"/>
                    </a:lnTo>
                    <a:lnTo>
                      <a:pt x="2676525" y="286703"/>
                    </a:lnTo>
                    <a:lnTo>
                      <a:pt x="2676525" y="0"/>
                    </a:lnTo>
                    <a:lnTo>
                      <a:pt x="2676525" y="0"/>
                    </a:lnTo>
                    <a:close/>
                    <a:moveTo>
                      <a:pt x="1392555" y="0"/>
                    </a:moveTo>
                    <a:lnTo>
                      <a:pt x="1876425" y="0"/>
                    </a:lnTo>
                    <a:cubicBezTo>
                      <a:pt x="2060257" y="0"/>
                      <a:pt x="2179320" y="8573"/>
                      <a:pt x="2235518" y="25718"/>
                    </a:cubicBezTo>
                    <a:cubicBezTo>
                      <a:pt x="2321243" y="51435"/>
                      <a:pt x="2392680" y="106680"/>
                      <a:pt x="2450783" y="191453"/>
                    </a:cubicBezTo>
                    <a:cubicBezTo>
                      <a:pt x="2508885" y="276225"/>
                      <a:pt x="2537460" y="386715"/>
                      <a:pt x="2537460" y="521970"/>
                    </a:cubicBezTo>
                    <a:cubicBezTo>
                      <a:pt x="2537460" y="625793"/>
                      <a:pt x="2521268" y="713423"/>
                      <a:pt x="2487930" y="784860"/>
                    </a:cubicBezTo>
                    <a:cubicBezTo>
                      <a:pt x="2454593" y="855345"/>
                      <a:pt x="2412683" y="911543"/>
                      <a:pt x="2361247" y="951548"/>
                    </a:cubicBezTo>
                    <a:cubicBezTo>
                      <a:pt x="2309813" y="991553"/>
                      <a:pt x="2257425" y="1019175"/>
                      <a:pt x="2205038" y="1031558"/>
                    </a:cubicBezTo>
                    <a:cubicBezTo>
                      <a:pt x="2132647" y="1047750"/>
                      <a:pt x="2028825" y="1055370"/>
                      <a:pt x="1891665" y="1055370"/>
                    </a:cubicBezTo>
                    <a:lnTo>
                      <a:pt x="1694497" y="1055370"/>
                    </a:lnTo>
                    <a:lnTo>
                      <a:pt x="1694497" y="1694498"/>
                    </a:lnTo>
                    <a:lnTo>
                      <a:pt x="1392555" y="1694498"/>
                    </a:lnTo>
                    <a:lnTo>
                      <a:pt x="1392555" y="0"/>
                    </a:lnTo>
                    <a:lnTo>
                      <a:pt x="1392555" y="0"/>
                    </a:lnTo>
                    <a:close/>
                    <a:moveTo>
                      <a:pt x="0" y="0"/>
                    </a:moveTo>
                    <a:lnTo>
                      <a:pt x="483870" y="0"/>
                    </a:lnTo>
                    <a:cubicBezTo>
                      <a:pt x="667702" y="0"/>
                      <a:pt x="786765" y="8573"/>
                      <a:pt x="842963" y="25718"/>
                    </a:cubicBezTo>
                    <a:cubicBezTo>
                      <a:pt x="928688" y="51435"/>
                      <a:pt x="1000125" y="106680"/>
                      <a:pt x="1058227" y="191453"/>
                    </a:cubicBezTo>
                    <a:cubicBezTo>
                      <a:pt x="1116330" y="276225"/>
                      <a:pt x="1144905" y="386715"/>
                      <a:pt x="1144905" y="521970"/>
                    </a:cubicBezTo>
                    <a:cubicBezTo>
                      <a:pt x="1144905" y="625793"/>
                      <a:pt x="1128713" y="713423"/>
                      <a:pt x="1095375" y="784860"/>
                    </a:cubicBezTo>
                    <a:cubicBezTo>
                      <a:pt x="1062038" y="855345"/>
                      <a:pt x="1020127" y="911543"/>
                      <a:pt x="968693" y="951548"/>
                    </a:cubicBezTo>
                    <a:cubicBezTo>
                      <a:pt x="917257" y="991553"/>
                      <a:pt x="864870" y="1019175"/>
                      <a:pt x="812482" y="1031558"/>
                    </a:cubicBezTo>
                    <a:cubicBezTo>
                      <a:pt x="740093" y="1047750"/>
                      <a:pt x="636270" y="1055370"/>
                      <a:pt x="499110" y="1055370"/>
                    </a:cubicBezTo>
                    <a:lnTo>
                      <a:pt x="301943" y="1055370"/>
                    </a:lnTo>
                    <a:lnTo>
                      <a:pt x="301943" y="1694498"/>
                    </a:lnTo>
                    <a:lnTo>
                      <a:pt x="0" y="1694498"/>
                    </a:lnTo>
                    <a:lnTo>
                      <a:pt x="0" y="0"/>
                    </a:lnTo>
                    <a:lnTo>
                      <a:pt x="0" y="0"/>
                    </a:lnTo>
                    <a:close/>
                  </a:path>
                </a:pathLst>
              </a:custGeom>
              <a:grpFill/>
              <a:ln w="9525" cap="flat">
                <a:noFill/>
                <a:prstDash val="solid"/>
                <a:miter/>
              </a:ln>
            </p:spPr>
            <p:txBody>
              <a:bodyPr rtlCol="0" anchor="ctr"/>
              <a:lstStyle/>
              <a:p>
                <a:endParaRPr lang="en-US"/>
              </a:p>
            </p:txBody>
          </p:sp>
          <p:grpSp>
            <p:nvGrpSpPr>
              <p:cNvPr id="41" name="Graphic 1">
                <a:extLst>
                  <a:ext uri="{FF2B5EF4-FFF2-40B4-BE49-F238E27FC236}">
                    <a16:creationId xmlns:a16="http://schemas.microsoft.com/office/drawing/2014/main" id="{0F919D47-3E9F-44F5-B4D4-AB2AF0D8299E}"/>
                  </a:ext>
                </a:extLst>
              </p:cNvPr>
              <p:cNvGrpSpPr/>
              <p:nvPr/>
            </p:nvGrpSpPr>
            <p:grpSpPr>
              <a:xfrm>
                <a:off x="1795462" y="2615564"/>
                <a:ext cx="8943975" cy="1697354"/>
                <a:chOff x="1795462" y="2615564"/>
                <a:chExt cx="8943975" cy="1697354"/>
              </a:xfrm>
              <a:grpFill/>
            </p:grpSpPr>
            <p:sp>
              <p:nvSpPr>
                <p:cNvPr id="42" name="Freeform: Shape 41">
                  <a:extLst>
                    <a:ext uri="{FF2B5EF4-FFF2-40B4-BE49-F238E27FC236}">
                      <a16:creationId xmlns:a16="http://schemas.microsoft.com/office/drawing/2014/main" id="{F4E71718-033B-4587-9762-8246F24B149F}"/>
                    </a:ext>
                  </a:extLst>
                </p:cNvPr>
                <p:cNvSpPr/>
                <p:nvPr/>
              </p:nvSpPr>
              <p:spPr>
                <a:xfrm>
                  <a:off x="1795462" y="2615564"/>
                  <a:ext cx="1414462" cy="1697354"/>
                </a:xfrm>
                <a:custGeom>
                  <a:avLst/>
                  <a:gdLst>
                    <a:gd name="connsiteX0" fmla="*/ 1288732 w 1414462"/>
                    <a:gd name="connsiteY0" fmla="*/ 1835468 h 1835467"/>
                    <a:gd name="connsiteX1" fmla="*/ 689610 w 1414462"/>
                    <a:gd name="connsiteY1" fmla="*/ 365760 h 1835467"/>
                    <a:gd name="connsiteX2" fmla="*/ 126683 w 1414462"/>
                    <a:gd name="connsiteY2" fmla="*/ 1798320 h 1835467"/>
                    <a:gd name="connsiteX3" fmla="*/ 0 w 1414462"/>
                    <a:gd name="connsiteY3" fmla="*/ 1747838 h 1835467"/>
                    <a:gd name="connsiteX4" fmla="*/ 687705 w 1414462"/>
                    <a:gd name="connsiteY4" fmla="*/ 0 h 1835467"/>
                    <a:gd name="connsiteX5" fmla="*/ 1414463 w 1414462"/>
                    <a:gd name="connsiteY5" fmla="*/ 1784985 h 18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4462" h="1835467">
                      <a:moveTo>
                        <a:pt x="1288732" y="1835468"/>
                      </a:moveTo>
                      <a:lnTo>
                        <a:pt x="689610" y="365760"/>
                      </a:lnTo>
                      <a:lnTo>
                        <a:pt x="126683" y="1798320"/>
                      </a:lnTo>
                      <a:lnTo>
                        <a:pt x="0" y="1747838"/>
                      </a:lnTo>
                      <a:lnTo>
                        <a:pt x="687705" y="0"/>
                      </a:lnTo>
                      <a:lnTo>
                        <a:pt x="1414463" y="1784985"/>
                      </a:lnTo>
                      <a:close/>
                    </a:path>
                  </a:pathLst>
                </a:custGeom>
                <a:grpFill/>
                <a:ln w="9525" cap="flat">
                  <a:noFill/>
                  <a:prstDash val="solid"/>
                  <a:miter/>
                </a:ln>
              </p:spPr>
              <p:txBody>
                <a:bodyPr rtlCol="0" anchor="ctr"/>
                <a:lstStyle/>
                <a:p>
                  <a:endParaRPr lang="en-US"/>
                </a:p>
              </p:txBody>
            </p:sp>
            <p:grpSp>
              <p:nvGrpSpPr>
                <p:cNvPr id="43" name="Graphic 1">
                  <a:extLst>
                    <a:ext uri="{FF2B5EF4-FFF2-40B4-BE49-F238E27FC236}">
                      <a16:creationId xmlns:a16="http://schemas.microsoft.com/office/drawing/2014/main" id="{7121FBCC-86E8-4258-BA5F-FFE30ADB7562}"/>
                    </a:ext>
                  </a:extLst>
                </p:cNvPr>
                <p:cNvGrpSpPr/>
                <p:nvPr/>
              </p:nvGrpSpPr>
              <p:grpSpPr>
                <a:xfrm>
                  <a:off x="3416617" y="2615564"/>
                  <a:ext cx="7322820" cy="1697354"/>
                  <a:chOff x="3416617" y="2615564"/>
                  <a:chExt cx="7322820" cy="1697354"/>
                </a:xfrm>
                <a:grpFill/>
              </p:grpSpPr>
              <p:sp>
                <p:nvSpPr>
                  <p:cNvPr id="44" name="Freeform: Shape 43">
                    <a:extLst>
                      <a:ext uri="{FF2B5EF4-FFF2-40B4-BE49-F238E27FC236}">
                        <a16:creationId xmlns:a16="http://schemas.microsoft.com/office/drawing/2014/main" id="{09B53AB0-811F-4FEB-AA21-47DB16D77398}"/>
                      </a:ext>
                    </a:extLst>
                  </p:cNvPr>
                  <p:cNvSpPr/>
                  <p:nvPr/>
                </p:nvSpPr>
                <p:spPr>
                  <a:xfrm>
                    <a:off x="3416617" y="2615564"/>
                    <a:ext cx="815339" cy="1697354"/>
                  </a:xfrm>
                  <a:custGeom>
                    <a:avLst/>
                    <a:gdLst>
                      <a:gd name="connsiteX0" fmla="*/ 815340 w 815339"/>
                      <a:gd name="connsiteY0" fmla="*/ 1697355 h 1697354"/>
                      <a:gd name="connsiteX1" fmla="*/ 0 w 815339"/>
                      <a:gd name="connsiteY1" fmla="*/ 1697355 h 1697354"/>
                      <a:gd name="connsiteX2" fmla="*/ 37147 w 815339"/>
                      <a:gd name="connsiteY2" fmla="*/ 0 h 1697354"/>
                      <a:gd name="connsiteX3" fmla="*/ 172402 w 815339"/>
                      <a:gd name="connsiteY3" fmla="*/ 3810 h 1697354"/>
                      <a:gd name="connsiteX4" fmla="*/ 139065 w 815339"/>
                      <a:gd name="connsiteY4" fmla="*/ 1561148 h 1697354"/>
                      <a:gd name="connsiteX5" fmla="*/ 815340 w 815339"/>
                      <a:gd name="connsiteY5" fmla="*/ 1561148 h 169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339" h="1697354">
                        <a:moveTo>
                          <a:pt x="815340" y="1697355"/>
                        </a:moveTo>
                        <a:lnTo>
                          <a:pt x="0" y="1697355"/>
                        </a:lnTo>
                        <a:lnTo>
                          <a:pt x="37147" y="0"/>
                        </a:lnTo>
                        <a:lnTo>
                          <a:pt x="172402" y="3810"/>
                        </a:lnTo>
                        <a:lnTo>
                          <a:pt x="139065" y="1561148"/>
                        </a:lnTo>
                        <a:lnTo>
                          <a:pt x="815340" y="1561148"/>
                        </a:lnTo>
                        <a:close/>
                      </a:path>
                    </a:pathLst>
                  </a:custGeom>
                  <a:grpFill/>
                  <a:ln w="9525" cap="flat">
                    <a:noFill/>
                    <a:prstDash val="solid"/>
                    <a:miter/>
                  </a:ln>
                </p:spPr>
                <p:txBody>
                  <a:bodyPr rtlCol="0" anchor="ctr"/>
                  <a:lstStyle/>
                  <a:p>
                    <a:endParaRPr lang="en-US"/>
                  </a:p>
                </p:txBody>
              </p:sp>
              <p:grpSp>
                <p:nvGrpSpPr>
                  <p:cNvPr id="45" name="Graphic 1">
                    <a:extLst>
                      <a:ext uri="{FF2B5EF4-FFF2-40B4-BE49-F238E27FC236}">
                        <a16:creationId xmlns:a16="http://schemas.microsoft.com/office/drawing/2014/main" id="{1577AD2F-CE65-4B48-BA9C-BA52093E290B}"/>
                      </a:ext>
                    </a:extLst>
                  </p:cNvPr>
                  <p:cNvGrpSpPr/>
                  <p:nvPr/>
                </p:nvGrpSpPr>
                <p:grpSpPr>
                  <a:xfrm>
                    <a:off x="4501515" y="2615564"/>
                    <a:ext cx="6237922" cy="1697354"/>
                    <a:chOff x="4501515" y="2615564"/>
                    <a:chExt cx="6237922" cy="1697354"/>
                  </a:xfrm>
                  <a:grpFill/>
                </p:grpSpPr>
                <p:sp>
                  <p:nvSpPr>
                    <p:cNvPr id="46" name="Freeform: Shape 45">
                      <a:extLst>
                        <a:ext uri="{FF2B5EF4-FFF2-40B4-BE49-F238E27FC236}">
                          <a16:creationId xmlns:a16="http://schemas.microsoft.com/office/drawing/2014/main" id="{F9D7F224-153B-4F5D-94B9-405A664DFC90}"/>
                        </a:ext>
                      </a:extLst>
                    </p:cNvPr>
                    <p:cNvSpPr/>
                    <p:nvPr/>
                  </p:nvSpPr>
                  <p:spPr>
                    <a:xfrm>
                      <a:off x="4501515" y="2615564"/>
                      <a:ext cx="882967" cy="1697354"/>
                    </a:xfrm>
                    <a:custGeom>
                      <a:avLst/>
                      <a:gdLst>
                        <a:gd name="connsiteX0" fmla="*/ 882967 w 882967"/>
                        <a:gd name="connsiteY0" fmla="*/ 1697355 h 1697354"/>
                        <a:gd name="connsiteX1" fmla="*/ 0 w 882967"/>
                        <a:gd name="connsiteY1" fmla="*/ 1697355 h 1697354"/>
                        <a:gd name="connsiteX2" fmla="*/ 40005 w 882967"/>
                        <a:gd name="connsiteY2" fmla="*/ 0 h 1697354"/>
                        <a:gd name="connsiteX3" fmla="*/ 175260 w 882967"/>
                        <a:gd name="connsiteY3" fmla="*/ 3810 h 1697354"/>
                        <a:gd name="connsiteX4" fmla="*/ 138113 w 882967"/>
                        <a:gd name="connsiteY4" fmla="*/ 1561148 h 1697354"/>
                        <a:gd name="connsiteX5" fmla="*/ 882967 w 882967"/>
                        <a:gd name="connsiteY5" fmla="*/ 1561148 h 169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967" h="1697354">
                          <a:moveTo>
                            <a:pt x="882967" y="1697355"/>
                          </a:moveTo>
                          <a:lnTo>
                            <a:pt x="0" y="1697355"/>
                          </a:lnTo>
                          <a:lnTo>
                            <a:pt x="40005" y="0"/>
                          </a:lnTo>
                          <a:lnTo>
                            <a:pt x="175260" y="3810"/>
                          </a:lnTo>
                          <a:lnTo>
                            <a:pt x="138113" y="1561148"/>
                          </a:lnTo>
                          <a:lnTo>
                            <a:pt x="882967" y="1561148"/>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EA40414-ED76-47B8-BCE5-585349440F57}"/>
                        </a:ext>
                      </a:extLst>
                    </p:cNvPr>
                    <p:cNvSpPr/>
                    <p:nvPr/>
                  </p:nvSpPr>
                  <p:spPr>
                    <a:xfrm>
                      <a:off x="9180194" y="3837621"/>
                      <a:ext cx="1559242" cy="407670"/>
                    </a:xfrm>
                    <a:custGeom>
                      <a:avLst/>
                      <a:gdLst>
                        <a:gd name="connsiteX0" fmla="*/ 0 w 1559242"/>
                        <a:gd name="connsiteY0" fmla="*/ 324803 h 407670"/>
                        <a:gd name="connsiteX1" fmla="*/ 88582 w 1559242"/>
                        <a:gd name="connsiteY1" fmla="*/ 324803 h 407670"/>
                        <a:gd name="connsiteX2" fmla="*/ 88582 w 1559242"/>
                        <a:gd name="connsiteY2" fmla="*/ 400050 h 407670"/>
                        <a:gd name="connsiteX3" fmla="*/ 0 w 1559242"/>
                        <a:gd name="connsiteY3" fmla="*/ 400050 h 407670"/>
                        <a:gd name="connsiteX4" fmla="*/ 0 w 1559242"/>
                        <a:gd name="connsiteY4" fmla="*/ 324803 h 407670"/>
                        <a:gd name="connsiteX5" fmla="*/ 0 w 1559242"/>
                        <a:gd name="connsiteY5" fmla="*/ 324803 h 407670"/>
                        <a:gd name="connsiteX6" fmla="*/ 851535 w 1559242"/>
                        <a:gd name="connsiteY6" fmla="*/ 68580 h 407670"/>
                        <a:gd name="connsiteX7" fmla="*/ 758190 w 1559242"/>
                        <a:gd name="connsiteY7" fmla="*/ 101918 h 407670"/>
                        <a:gd name="connsiteX8" fmla="*/ 722947 w 1559242"/>
                        <a:gd name="connsiteY8" fmla="*/ 203835 h 407670"/>
                        <a:gd name="connsiteX9" fmla="*/ 759143 w 1559242"/>
                        <a:gd name="connsiteY9" fmla="*/ 304800 h 407670"/>
                        <a:gd name="connsiteX10" fmla="*/ 851535 w 1559242"/>
                        <a:gd name="connsiteY10" fmla="*/ 339090 h 407670"/>
                        <a:gd name="connsiteX11" fmla="*/ 942976 w 1559242"/>
                        <a:gd name="connsiteY11" fmla="*/ 304800 h 407670"/>
                        <a:gd name="connsiteX12" fmla="*/ 979170 w 1559242"/>
                        <a:gd name="connsiteY12" fmla="*/ 201930 h 407670"/>
                        <a:gd name="connsiteX13" fmla="*/ 943928 w 1559242"/>
                        <a:gd name="connsiteY13" fmla="*/ 100965 h 407670"/>
                        <a:gd name="connsiteX14" fmla="*/ 851535 w 1559242"/>
                        <a:gd name="connsiteY14" fmla="*/ 68580 h 407670"/>
                        <a:gd name="connsiteX15" fmla="*/ 851535 w 1559242"/>
                        <a:gd name="connsiteY15" fmla="*/ 68580 h 407670"/>
                        <a:gd name="connsiteX16" fmla="*/ 1113472 w 1559242"/>
                        <a:gd name="connsiteY16" fmla="*/ 6668 h 407670"/>
                        <a:gd name="connsiteX17" fmla="*/ 1252538 w 1559242"/>
                        <a:gd name="connsiteY17" fmla="*/ 6668 h 407670"/>
                        <a:gd name="connsiteX18" fmla="*/ 1336357 w 1559242"/>
                        <a:gd name="connsiteY18" fmla="*/ 275273 h 407670"/>
                        <a:gd name="connsiteX19" fmla="*/ 1419226 w 1559242"/>
                        <a:gd name="connsiteY19" fmla="*/ 6668 h 407670"/>
                        <a:gd name="connsiteX20" fmla="*/ 1559243 w 1559242"/>
                        <a:gd name="connsiteY20" fmla="*/ 6668 h 407670"/>
                        <a:gd name="connsiteX21" fmla="*/ 1559243 w 1559242"/>
                        <a:gd name="connsiteY21" fmla="*/ 400050 h 407670"/>
                        <a:gd name="connsiteX22" fmla="*/ 1472565 w 1559242"/>
                        <a:gd name="connsiteY22" fmla="*/ 400050 h 407670"/>
                        <a:gd name="connsiteX23" fmla="*/ 1472565 w 1559242"/>
                        <a:gd name="connsiteY23" fmla="*/ 90488 h 407670"/>
                        <a:gd name="connsiteX24" fmla="*/ 1381126 w 1559242"/>
                        <a:gd name="connsiteY24" fmla="*/ 400050 h 407670"/>
                        <a:gd name="connsiteX25" fmla="*/ 1291590 w 1559242"/>
                        <a:gd name="connsiteY25" fmla="*/ 400050 h 407670"/>
                        <a:gd name="connsiteX26" fmla="*/ 1200151 w 1559242"/>
                        <a:gd name="connsiteY26" fmla="*/ 90488 h 407670"/>
                        <a:gd name="connsiteX27" fmla="*/ 1200151 w 1559242"/>
                        <a:gd name="connsiteY27" fmla="*/ 400050 h 407670"/>
                        <a:gd name="connsiteX28" fmla="*/ 1113472 w 1559242"/>
                        <a:gd name="connsiteY28" fmla="*/ 400050 h 407670"/>
                        <a:gd name="connsiteX29" fmla="*/ 1113472 w 1559242"/>
                        <a:gd name="connsiteY29" fmla="*/ 6668 h 407670"/>
                        <a:gd name="connsiteX30" fmla="*/ 1113472 w 1559242"/>
                        <a:gd name="connsiteY30" fmla="*/ 6668 h 407670"/>
                        <a:gd name="connsiteX31" fmla="*/ 850582 w 1559242"/>
                        <a:gd name="connsiteY31" fmla="*/ 0 h 407670"/>
                        <a:gd name="connsiteX32" fmla="*/ 1013460 w 1559242"/>
                        <a:gd name="connsiteY32" fmla="*/ 54293 h 407670"/>
                        <a:gd name="connsiteX33" fmla="*/ 1074420 w 1559242"/>
                        <a:gd name="connsiteY33" fmla="*/ 203835 h 407670"/>
                        <a:gd name="connsiteX34" fmla="*/ 1013460 w 1559242"/>
                        <a:gd name="connsiteY34" fmla="*/ 352425 h 407670"/>
                        <a:gd name="connsiteX35" fmla="*/ 850582 w 1559242"/>
                        <a:gd name="connsiteY35" fmla="*/ 405765 h 407670"/>
                        <a:gd name="connsiteX36" fmla="*/ 686753 w 1559242"/>
                        <a:gd name="connsiteY36" fmla="*/ 352425 h 407670"/>
                        <a:gd name="connsiteX37" fmla="*/ 625793 w 1559242"/>
                        <a:gd name="connsiteY37" fmla="*/ 204788 h 407670"/>
                        <a:gd name="connsiteX38" fmla="*/ 646747 w 1559242"/>
                        <a:gd name="connsiteY38" fmla="*/ 103823 h 407670"/>
                        <a:gd name="connsiteX39" fmla="*/ 689610 w 1559242"/>
                        <a:gd name="connsiteY39" fmla="*/ 49530 h 407670"/>
                        <a:gd name="connsiteX40" fmla="*/ 749618 w 1559242"/>
                        <a:gd name="connsiteY40" fmla="*/ 14288 h 407670"/>
                        <a:gd name="connsiteX41" fmla="*/ 850582 w 1559242"/>
                        <a:gd name="connsiteY41" fmla="*/ 0 h 407670"/>
                        <a:gd name="connsiteX42" fmla="*/ 850582 w 1559242"/>
                        <a:gd name="connsiteY42" fmla="*/ 0 h 407670"/>
                        <a:gd name="connsiteX43" fmla="*/ 376238 w 1559242"/>
                        <a:gd name="connsiteY43" fmla="*/ 0 h 407670"/>
                        <a:gd name="connsiteX44" fmla="*/ 513398 w 1559242"/>
                        <a:gd name="connsiteY44" fmla="*/ 42863 h 407670"/>
                        <a:gd name="connsiteX45" fmla="*/ 561023 w 1559242"/>
                        <a:gd name="connsiteY45" fmla="*/ 115253 h 407670"/>
                        <a:gd name="connsiteX46" fmla="*/ 468630 w 1559242"/>
                        <a:gd name="connsiteY46" fmla="*/ 134303 h 407670"/>
                        <a:gd name="connsiteX47" fmla="*/ 434340 w 1559242"/>
                        <a:gd name="connsiteY47" fmla="*/ 85725 h 407670"/>
                        <a:gd name="connsiteX48" fmla="*/ 371475 w 1559242"/>
                        <a:gd name="connsiteY48" fmla="*/ 67628 h 407670"/>
                        <a:gd name="connsiteX49" fmla="*/ 288607 w 1559242"/>
                        <a:gd name="connsiteY49" fmla="*/ 99060 h 407670"/>
                        <a:gd name="connsiteX50" fmla="*/ 256223 w 1559242"/>
                        <a:gd name="connsiteY50" fmla="*/ 200978 h 407670"/>
                        <a:gd name="connsiteX51" fmla="*/ 287655 w 1559242"/>
                        <a:gd name="connsiteY51" fmla="*/ 307658 h 407670"/>
                        <a:gd name="connsiteX52" fmla="*/ 369570 w 1559242"/>
                        <a:gd name="connsiteY52" fmla="*/ 339090 h 407670"/>
                        <a:gd name="connsiteX53" fmla="*/ 433388 w 1559242"/>
                        <a:gd name="connsiteY53" fmla="*/ 319088 h 407670"/>
                        <a:gd name="connsiteX54" fmla="*/ 471488 w 1559242"/>
                        <a:gd name="connsiteY54" fmla="*/ 256223 h 407670"/>
                        <a:gd name="connsiteX55" fmla="*/ 561975 w 1559242"/>
                        <a:gd name="connsiteY55" fmla="*/ 280988 h 407670"/>
                        <a:gd name="connsiteX56" fmla="*/ 492443 w 1559242"/>
                        <a:gd name="connsiteY56" fmla="*/ 376238 h 407670"/>
                        <a:gd name="connsiteX57" fmla="*/ 369570 w 1559242"/>
                        <a:gd name="connsiteY57" fmla="*/ 407670 h 407670"/>
                        <a:gd name="connsiteX58" fmla="*/ 218123 w 1559242"/>
                        <a:gd name="connsiteY58" fmla="*/ 354330 h 407670"/>
                        <a:gd name="connsiteX59" fmla="*/ 159068 w 1559242"/>
                        <a:gd name="connsiteY59" fmla="*/ 207645 h 407670"/>
                        <a:gd name="connsiteX60" fmla="*/ 218123 w 1559242"/>
                        <a:gd name="connsiteY60" fmla="*/ 55245 h 407670"/>
                        <a:gd name="connsiteX61" fmla="*/ 376238 w 1559242"/>
                        <a:gd name="connsiteY61" fmla="*/ 0 h 407670"/>
                        <a:gd name="connsiteX62" fmla="*/ 376238 w 1559242"/>
                        <a:gd name="connsiteY62" fmla="*/ 0 h 40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559242" h="407670">
                          <a:moveTo>
                            <a:pt x="0" y="324803"/>
                          </a:moveTo>
                          <a:lnTo>
                            <a:pt x="88582" y="324803"/>
                          </a:lnTo>
                          <a:lnTo>
                            <a:pt x="88582" y="400050"/>
                          </a:lnTo>
                          <a:lnTo>
                            <a:pt x="0" y="400050"/>
                          </a:lnTo>
                          <a:lnTo>
                            <a:pt x="0" y="324803"/>
                          </a:lnTo>
                          <a:lnTo>
                            <a:pt x="0" y="324803"/>
                          </a:lnTo>
                          <a:close/>
                          <a:moveTo>
                            <a:pt x="851535" y="68580"/>
                          </a:moveTo>
                          <a:cubicBezTo>
                            <a:pt x="813435" y="68580"/>
                            <a:pt x="782003" y="80010"/>
                            <a:pt x="758190" y="101918"/>
                          </a:cubicBezTo>
                          <a:cubicBezTo>
                            <a:pt x="734378" y="124778"/>
                            <a:pt x="722947" y="158115"/>
                            <a:pt x="722947" y="203835"/>
                          </a:cubicBezTo>
                          <a:cubicBezTo>
                            <a:pt x="722947" y="248603"/>
                            <a:pt x="735330" y="281940"/>
                            <a:pt x="759143" y="304800"/>
                          </a:cubicBezTo>
                          <a:cubicBezTo>
                            <a:pt x="782955" y="327660"/>
                            <a:pt x="814388" y="339090"/>
                            <a:pt x="851535" y="339090"/>
                          </a:cubicBezTo>
                          <a:cubicBezTo>
                            <a:pt x="888682" y="339090"/>
                            <a:pt x="919163" y="327660"/>
                            <a:pt x="942976" y="304800"/>
                          </a:cubicBezTo>
                          <a:cubicBezTo>
                            <a:pt x="966788" y="281940"/>
                            <a:pt x="979170" y="247650"/>
                            <a:pt x="979170" y="201930"/>
                          </a:cubicBezTo>
                          <a:cubicBezTo>
                            <a:pt x="979170" y="157163"/>
                            <a:pt x="967740" y="122873"/>
                            <a:pt x="943928" y="100965"/>
                          </a:cubicBezTo>
                          <a:cubicBezTo>
                            <a:pt x="920115" y="79058"/>
                            <a:pt x="889635" y="68580"/>
                            <a:pt x="851535" y="68580"/>
                          </a:cubicBezTo>
                          <a:lnTo>
                            <a:pt x="851535" y="68580"/>
                          </a:lnTo>
                          <a:close/>
                          <a:moveTo>
                            <a:pt x="1113472" y="6668"/>
                          </a:moveTo>
                          <a:lnTo>
                            <a:pt x="1252538" y="6668"/>
                          </a:lnTo>
                          <a:lnTo>
                            <a:pt x="1336357" y="275273"/>
                          </a:lnTo>
                          <a:lnTo>
                            <a:pt x="1419226" y="6668"/>
                          </a:lnTo>
                          <a:lnTo>
                            <a:pt x="1559243" y="6668"/>
                          </a:lnTo>
                          <a:lnTo>
                            <a:pt x="1559243" y="400050"/>
                          </a:lnTo>
                          <a:lnTo>
                            <a:pt x="1472565" y="400050"/>
                          </a:lnTo>
                          <a:lnTo>
                            <a:pt x="1472565" y="90488"/>
                          </a:lnTo>
                          <a:lnTo>
                            <a:pt x="1381126" y="400050"/>
                          </a:lnTo>
                          <a:lnTo>
                            <a:pt x="1291590" y="400050"/>
                          </a:lnTo>
                          <a:lnTo>
                            <a:pt x="1200151" y="90488"/>
                          </a:lnTo>
                          <a:lnTo>
                            <a:pt x="1200151" y="400050"/>
                          </a:lnTo>
                          <a:lnTo>
                            <a:pt x="1113472" y="400050"/>
                          </a:lnTo>
                          <a:lnTo>
                            <a:pt x="1113472" y="6668"/>
                          </a:lnTo>
                          <a:lnTo>
                            <a:pt x="1113472" y="6668"/>
                          </a:lnTo>
                          <a:close/>
                          <a:moveTo>
                            <a:pt x="850582" y="0"/>
                          </a:moveTo>
                          <a:cubicBezTo>
                            <a:pt x="918210" y="0"/>
                            <a:pt x="973455" y="18098"/>
                            <a:pt x="1013460" y="54293"/>
                          </a:cubicBezTo>
                          <a:cubicBezTo>
                            <a:pt x="1054418" y="90488"/>
                            <a:pt x="1074420" y="140018"/>
                            <a:pt x="1074420" y="203835"/>
                          </a:cubicBezTo>
                          <a:cubicBezTo>
                            <a:pt x="1074420" y="267653"/>
                            <a:pt x="1054418" y="317183"/>
                            <a:pt x="1013460" y="352425"/>
                          </a:cubicBezTo>
                          <a:cubicBezTo>
                            <a:pt x="972503" y="388620"/>
                            <a:pt x="919163" y="405765"/>
                            <a:pt x="850582" y="405765"/>
                          </a:cubicBezTo>
                          <a:cubicBezTo>
                            <a:pt x="782003" y="405765"/>
                            <a:pt x="727710" y="387668"/>
                            <a:pt x="686753" y="352425"/>
                          </a:cubicBezTo>
                          <a:cubicBezTo>
                            <a:pt x="645795" y="317183"/>
                            <a:pt x="625793" y="267653"/>
                            <a:pt x="625793" y="204788"/>
                          </a:cubicBezTo>
                          <a:cubicBezTo>
                            <a:pt x="625793" y="164783"/>
                            <a:pt x="632460" y="131445"/>
                            <a:pt x="646747" y="103823"/>
                          </a:cubicBezTo>
                          <a:cubicBezTo>
                            <a:pt x="657226" y="83820"/>
                            <a:pt x="671513" y="65723"/>
                            <a:pt x="689610" y="49530"/>
                          </a:cubicBezTo>
                          <a:cubicBezTo>
                            <a:pt x="707707" y="33338"/>
                            <a:pt x="727710" y="21908"/>
                            <a:pt x="749618" y="14288"/>
                          </a:cubicBezTo>
                          <a:cubicBezTo>
                            <a:pt x="779145" y="5715"/>
                            <a:pt x="812482" y="0"/>
                            <a:pt x="850582" y="0"/>
                          </a:cubicBezTo>
                          <a:lnTo>
                            <a:pt x="850582" y="0"/>
                          </a:lnTo>
                          <a:close/>
                          <a:moveTo>
                            <a:pt x="376238" y="0"/>
                          </a:moveTo>
                          <a:cubicBezTo>
                            <a:pt x="432435" y="0"/>
                            <a:pt x="478155" y="14288"/>
                            <a:pt x="513398" y="42863"/>
                          </a:cubicBezTo>
                          <a:cubicBezTo>
                            <a:pt x="534353" y="60008"/>
                            <a:pt x="550545" y="83820"/>
                            <a:pt x="561023" y="115253"/>
                          </a:cubicBezTo>
                          <a:lnTo>
                            <a:pt x="468630" y="134303"/>
                          </a:lnTo>
                          <a:cubicBezTo>
                            <a:pt x="462915" y="114300"/>
                            <a:pt x="451485" y="98108"/>
                            <a:pt x="434340" y="85725"/>
                          </a:cubicBezTo>
                          <a:cubicBezTo>
                            <a:pt x="417195" y="74295"/>
                            <a:pt x="396240" y="67628"/>
                            <a:pt x="371475" y="67628"/>
                          </a:cubicBezTo>
                          <a:cubicBezTo>
                            <a:pt x="337185" y="67628"/>
                            <a:pt x="309563" y="78105"/>
                            <a:pt x="288607" y="99060"/>
                          </a:cubicBezTo>
                          <a:cubicBezTo>
                            <a:pt x="267653" y="120015"/>
                            <a:pt x="256223" y="154305"/>
                            <a:pt x="256223" y="200978"/>
                          </a:cubicBezTo>
                          <a:cubicBezTo>
                            <a:pt x="256223" y="250508"/>
                            <a:pt x="266700" y="285750"/>
                            <a:pt x="287655" y="307658"/>
                          </a:cubicBezTo>
                          <a:cubicBezTo>
                            <a:pt x="308610" y="328613"/>
                            <a:pt x="336232" y="339090"/>
                            <a:pt x="369570" y="339090"/>
                          </a:cubicBezTo>
                          <a:cubicBezTo>
                            <a:pt x="394335" y="339090"/>
                            <a:pt x="415290" y="332423"/>
                            <a:pt x="433388" y="319088"/>
                          </a:cubicBezTo>
                          <a:cubicBezTo>
                            <a:pt x="451485" y="305753"/>
                            <a:pt x="463868" y="284798"/>
                            <a:pt x="471488" y="256223"/>
                          </a:cubicBezTo>
                          <a:lnTo>
                            <a:pt x="561975" y="280988"/>
                          </a:lnTo>
                          <a:cubicBezTo>
                            <a:pt x="547688" y="323850"/>
                            <a:pt x="524828" y="356235"/>
                            <a:pt x="492443" y="376238"/>
                          </a:cubicBezTo>
                          <a:cubicBezTo>
                            <a:pt x="460057" y="397193"/>
                            <a:pt x="419100" y="407670"/>
                            <a:pt x="369570" y="407670"/>
                          </a:cubicBezTo>
                          <a:cubicBezTo>
                            <a:pt x="308610" y="407670"/>
                            <a:pt x="258128" y="389573"/>
                            <a:pt x="218123" y="354330"/>
                          </a:cubicBezTo>
                          <a:cubicBezTo>
                            <a:pt x="179070" y="319088"/>
                            <a:pt x="159068" y="269558"/>
                            <a:pt x="159068" y="207645"/>
                          </a:cubicBezTo>
                          <a:cubicBezTo>
                            <a:pt x="159068" y="141923"/>
                            <a:pt x="179070" y="91440"/>
                            <a:pt x="218123" y="55245"/>
                          </a:cubicBezTo>
                          <a:cubicBezTo>
                            <a:pt x="257175" y="19050"/>
                            <a:pt x="311468" y="0"/>
                            <a:pt x="376238" y="0"/>
                          </a:cubicBezTo>
                          <a:lnTo>
                            <a:pt x="376238" y="0"/>
                          </a:lnTo>
                          <a:close/>
                        </a:path>
                      </a:pathLst>
                    </a:custGeom>
                    <a:grpFill/>
                    <a:ln w="9525" cap="flat">
                      <a:noFill/>
                      <a:prstDash val="solid"/>
                      <a:miter/>
                    </a:ln>
                  </p:spPr>
                  <p:txBody>
                    <a:bodyPr rtlCol="0" anchor="ctr"/>
                    <a:lstStyle/>
                    <a:p>
                      <a:endParaRPr lang="en-US"/>
                    </a:p>
                  </p:txBody>
                </p:sp>
              </p:grpSp>
            </p:grpSp>
          </p:grpSp>
        </p:grpSp>
      </p:grpSp>
    </p:spTree>
    <p:extLst>
      <p:ext uri="{BB962C8B-B14F-4D97-AF65-F5344CB8AC3E}">
        <p14:creationId xmlns:p14="http://schemas.microsoft.com/office/powerpoint/2010/main" val="265286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E9DDE6-BDBA-4BCC-8DCA-0A092D88BDEC}"/>
              </a:ext>
            </a:extLst>
          </p:cNvPr>
          <p:cNvSpPr txBox="1"/>
          <p:nvPr/>
        </p:nvSpPr>
        <p:spPr>
          <a:xfrm>
            <a:off x="110039" y="38077"/>
            <a:ext cx="2973325" cy="769441"/>
          </a:xfrm>
          <a:prstGeom prst="rect">
            <a:avLst/>
          </a:prstGeom>
          <a:noFill/>
        </p:spPr>
        <p:txBody>
          <a:bodyPr wrap="square" rtlCol="0" anchor="ctr">
            <a:spAutoFit/>
          </a:bodyPr>
          <a:lstStyle/>
          <a:p>
            <a:pPr algn="dist"/>
            <a:r>
              <a:rPr lang="en-US" altLang="ko-KR" sz="4400" b="1" dirty="0" smtClean="0">
                <a:solidFill>
                  <a:srgbClr val="00B0F0"/>
                </a:solidFill>
                <a:latin typeface="+mj-lt"/>
                <a:cs typeface="Arial" pitchFamily="34" charset="0"/>
              </a:rPr>
              <a:t>CONSEJO</a:t>
            </a:r>
            <a:endParaRPr lang="en-US" altLang="ko-KR" sz="4400" b="1" dirty="0">
              <a:solidFill>
                <a:srgbClr val="00B0F0"/>
              </a:solidFill>
              <a:latin typeface="+mj-lt"/>
              <a:cs typeface="Arial" pitchFamily="34" charset="0"/>
            </a:endParaRPr>
          </a:p>
        </p:txBody>
      </p:sp>
      <p:sp>
        <p:nvSpPr>
          <p:cNvPr id="5" name="TextBox 4">
            <a:extLst>
              <a:ext uri="{FF2B5EF4-FFF2-40B4-BE49-F238E27FC236}">
                <a16:creationId xmlns:a16="http://schemas.microsoft.com/office/drawing/2014/main" id="{409BBA6E-5A60-445A-9D18-475177E49819}"/>
              </a:ext>
            </a:extLst>
          </p:cNvPr>
          <p:cNvSpPr txBox="1"/>
          <p:nvPr/>
        </p:nvSpPr>
        <p:spPr>
          <a:xfrm>
            <a:off x="1022890" y="746091"/>
            <a:ext cx="5178759" cy="584775"/>
          </a:xfrm>
          <a:prstGeom prst="rect">
            <a:avLst/>
          </a:prstGeom>
          <a:noFill/>
        </p:spPr>
        <p:txBody>
          <a:bodyPr wrap="square" rtlCol="0" anchor="ctr">
            <a:spAutoFit/>
          </a:bodyPr>
          <a:lstStyle/>
          <a:p>
            <a:pPr algn="dist"/>
            <a:r>
              <a:rPr lang="en-GB" altLang="ko-KR" sz="3200" b="1" dirty="0" smtClean="0">
                <a:solidFill>
                  <a:srgbClr val="00B0F0"/>
                </a:solidFill>
                <a:cs typeface="Arial" pitchFamily="34" charset="0"/>
              </a:rPr>
              <a:t>PARA SU BUEN MANEJO:</a:t>
            </a:r>
            <a:endParaRPr lang="ko-KR" altLang="en-US" sz="3200" b="1" dirty="0">
              <a:solidFill>
                <a:srgbClr val="00B0F0"/>
              </a:solidFill>
              <a:cs typeface="Arial" pitchFamily="34" charset="0"/>
            </a:endParaRPr>
          </a:p>
        </p:txBody>
      </p:sp>
      <p:sp>
        <p:nvSpPr>
          <p:cNvPr id="9" name="TextBox 8">
            <a:extLst>
              <a:ext uri="{FF2B5EF4-FFF2-40B4-BE49-F238E27FC236}">
                <a16:creationId xmlns:a16="http://schemas.microsoft.com/office/drawing/2014/main" id="{49ACB599-57C2-4F61-8E54-68DADE8C3576}"/>
              </a:ext>
            </a:extLst>
          </p:cNvPr>
          <p:cNvSpPr txBox="1"/>
          <p:nvPr/>
        </p:nvSpPr>
        <p:spPr>
          <a:xfrm>
            <a:off x="110040" y="1330865"/>
            <a:ext cx="6544760" cy="4801314"/>
          </a:xfrm>
          <a:prstGeom prst="rect">
            <a:avLst/>
          </a:prstGeom>
          <a:noFill/>
        </p:spPr>
        <p:txBody>
          <a:bodyPr wrap="square" rtlCol="0">
            <a:spAutoFit/>
          </a:bodyPr>
          <a:lstStyle/>
          <a:p>
            <a:r>
              <a:rPr lang="es-MX" dirty="0"/>
              <a:t>✅ </a:t>
            </a:r>
            <a:r>
              <a:rPr lang="es-MX" b="1" dirty="0">
                <a:latin typeface="Arial Black" panose="020B0A04020102020204" pitchFamily="34" charset="0"/>
              </a:rPr>
              <a:t>Configura tu privacidad:</a:t>
            </a:r>
            <a:r>
              <a:rPr lang="es-MX" dirty="0">
                <a:latin typeface="Arial Black" panose="020B0A04020102020204" pitchFamily="34" charset="0"/>
              </a:rPr>
              <a:t> </a:t>
            </a:r>
            <a:r>
              <a:rPr lang="es-MX" dirty="0"/>
              <a:t>Revisa quién puede ver tu información y evita compartir datos personales sensibles.</a:t>
            </a:r>
            <a:br>
              <a:rPr lang="es-MX" dirty="0"/>
            </a:br>
            <a:r>
              <a:rPr lang="es-MX" dirty="0"/>
              <a:t>✅ </a:t>
            </a:r>
            <a:r>
              <a:rPr lang="es-MX" b="1" dirty="0">
                <a:latin typeface="Arial Black" panose="020B0A04020102020204" pitchFamily="34" charset="0"/>
              </a:rPr>
              <a:t>Filtra la información:</a:t>
            </a:r>
            <a:r>
              <a:rPr lang="es-MX" dirty="0">
                <a:latin typeface="Arial Black" panose="020B0A04020102020204" pitchFamily="34" charset="0"/>
              </a:rPr>
              <a:t> </a:t>
            </a:r>
            <a:r>
              <a:rPr lang="es-MX" dirty="0"/>
              <a:t>No creas todo lo que ves, verifica las fuentes antes de compartir noticias.</a:t>
            </a:r>
            <a:br>
              <a:rPr lang="es-MX" dirty="0"/>
            </a:br>
            <a:r>
              <a:rPr lang="es-MX" dirty="0"/>
              <a:t>✅ </a:t>
            </a:r>
            <a:r>
              <a:rPr lang="es-MX" b="1" dirty="0">
                <a:latin typeface="Arial Black" panose="020B0A04020102020204" pitchFamily="34" charset="0"/>
              </a:rPr>
              <a:t>Establece </a:t>
            </a:r>
            <a:r>
              <a:rPr lang="es-MX" b="1" dirty="0" smtClean="0">
                <a:latin typeface="Arial Black" panose="020B0A04020102020204" pitchFamily="34" charset="0"/>
              </a:rPr>
              <a:t>límites </a:t>
            </a:r>
            <a:r>
              <a:rPr lang="es-MX" b="1" dirty="0">
                <a:latin typeface="Arial Black" panose="020B0A04020102020204" pitchFamily="34" charset="0"/>
              </a:rPr>
              <a:t>de tiempo:</a:t>
            </a:r>
            <a:r>
              <a:rPr lang="es-MX" dirty="0">
                <a:latin typeface="Arial Black" panose="020B0A04020102020204" pitchFamily="34" charset="0"/>
              </a:rPr>
              <a:t> </a:t>
            </a:r>
            <a:r>
              <a:rPr lang="es-MX" dirty="0"/>
              <a:t>No dejes que las redes te roben horas de tu día. Usa temporizadores o apps de control de uso.</a:t>
            </a:r>
            <a:br>
              <a:rPr lang="es-MX" dirty="0"/>
            </a:br>
            <a:r>
              <a:rPr lang="es-MX" dirty="0"/>
              <a:t>✅ </a:t>
            </a:r>
            <a:r>
              <a:rPr lang="es-MX" b="1" dirty="0">
                <a:latin typeface="Arial Black" panose="020B0A04020102020204" pitchFamily="34" charset="0"/>
              </a:rPr>
              <a:t>Cuida tu salud mental:</a:t>
            </a:r>
            <a:r>
              <a:rPr lang="es-MX" dirty="0">
                <a:latin typeface="Arial Black" panose="020B0A04020102020204" pitchFamily="34" charset="0"/>
              </a:rPr>
              <a:t> </a:t>
            </a:r>
            <a:r>
              <a:rPr lang="es-MX" dirty="0"/>
              <a:t>No te compares con las vidas "perfectas" que ves en redes, recuerda que solo muestran lo mejor de cada persona.</a:t>
            </a:r>
            <a:br>
              <a:rPr lang="es-MX" dirty="0"/>
            </a:br>
            <a:r>
              <a:rPr lang="es-MX" dirty="0"/>
              <a:t>✅ </a:t>
            </a:r>
            <a:r>
              <a:rPr lang="es-MX" b="1" dirty="0">
                <a:latin typeface="Arial Black" panose="020B0A04020102020204" pitchFamily="34" charset="0"/>
              </a:rPr>
              <a:t>Evita discusiones innecesarias:</a:t>
            </a:r>
            <a:r>
              <a:rPr lang="es-MX" dirty="0">
                <a:latin typeface="Arial Black" panose="020B0A04020102020204" pitchFamily="34" charset="0"/>
              </a:rPr>
              <a:t> </a:t>
            </a:r>
            <a:r>
              <a:rPr lang="es-MX" dirty="0"/>
              <a:t>No caigas en provocaciones ni en la cultura del odio en los comentarios.</a:t>
            </a:r>
            <a:br>
              <a:rPr lang="es-MX" dirty="0"/>
            </a:br>
            <a:r>
              <a:rPr lang="es-MX" dirty="0"/>
              <a:t>✅ </a:t>
            </a:r>
            <a:r>
              <a:rPr lang="es-MX" b="1" dirty="0">
                <a:latin typeface="Arial Black" panose="020B0A04020102020204" pitchFamily="34" charset="0"/>
              </a:rPr>
              <a:t>Usa las redes para aprender y crecer: </a:t>
            </a:r>
            <a:r>
              <a:rPr lang="es-MX" dirty="0"/>
              <a:t>Sigue cuentas que te aporten valor, como educación, cultura, motivación o emprendimiento.</a:t>
            </a:r>
            <a:br>
              <a:rPr lang="es-MX" dirty="0"/>
            </a:br>
            <a:r>
              <a:rPr lang="es-MX" dirty="0"/>
              <a:t>✅ </a:t>
            </a:r>
            <a:r>
              <a:rPr lang="es-MX" b="1" dirty="0">
                <a:latin typeface="Arial Black" panose="020B0A04020102020204" pitchFamily="34" charset="0"/>
              </a:rPr>
              <a:t>Prioriza la vida real: </a:t>
            </a:r>
            <a:r>
              <a:rPr lang="es-MX" dirty="0"/>
              <a:t>Las redes son </a:t>
            </a:r>
            <a:r>
              <a:rPr lang="es-MX" dirty="0" smtClean="0"/>
              <a:t>un complemento, pero nada reemplaza una buena conversación cara a cara con familiares y amigos.</a:t>
            </a:r>
            <a:endParaRPr lang="ko-KR" altLang="en-US" dirty="0">
              <a:cs typeface="Arial" pitchFamily="34" charset="0"/>
            </a:endParaRPr>
          </a:p>
        </p:txBody>
      </p:sp>
    </p:spTree>
    <p:extLst>
      <p:ext uri="{BB962C8B-B14F-4D97-AF65-F5344CB8AC3E}">
        <p14:creationId xmlns:p14="http://schemas.microsoft.com/office/powerpoint/2010/main" val="132298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879959"/>
            <a:ext cx="12191999" cy="1015663"/>
          </a:xfrm>
          <a:prstGeom prst="rect">
            <a:avLst/>
          </a:prstGeom>
          <a:noFill/>
        </p:spPr>
        <p:txBody>
          <a:bodyPr wrap="square" rtlCol="0" anchor="ctr">
            <a:spAutoFit/>
          </a:bodyPr>
          <a:lstStyle/>
          <a:p>
            <a:pPr algn="ctr"/>
            <a:r>
              <a:rPr lang="es-MX" altLang="ko-KR" sz="6000" dirty="0" smtClean="0">
                <a:solidFill>
                  <a:schemeClr val="bg1"/>
                </a:solidFill>
                <a:cs typeface="Arial" pitchFamily="34" charset="0"/>
              </a:rPr>
              <a:t>Muchas gracias. </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819290"/>
            <a:ext cx="12191852" cy="379656"/>
          </a:xfrm>
          <a:prstGeom prst="rect">
            <a:avLst/>
          </a:prstGeom>
          <a:noFill/>
        </p:spPr>
        <p:txBody>
          <a:bodyPr wrap="square" rtlCol="0" anchor="ctr">
            <a:spAutoFit/>
          </a:bodyPr>
          <a:lstStyle/>
          <a:p>
            <a:pPr algn="ctr"/>
            <a:r>
              <a:rPr lang="es-MX" altLang="ko-KR" sz="1867" dirty="0" smtClean="0">
                <a:solidFill>
                  <a:schemeClr val="bg1"/>
                </a:solidFill>
                <a:cs typeface="Arial" pitchFamily="34" charset="0"/>
              </a:rPr>
              <a:t>Redes Sociales</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a:xfrm>
            <a:off x="323529" y="541165"/>
            <a:ext cx="11573197" cy="724247"/>
          </a:xfrm>
        </p:spPr>
        <p:txBody>
          <a:bodyPr>
            <a:noAutofit/>
          </a:bodyPr>
          <a:lstStyle/>
          <a:p>
            <a:r>
              <a:rPr lang="en-US" sz="7200" dirty="0" smtClean="0">
                <a:solidFill>
                  <a:schemeClr val="accent5">
                    <a:lumMod val="60000"/>
                    <a:lumOff val="40000"/>
                  </a:schemeClr>
                </a:solidFill>
                <a:latin typeface="Bernard MT Condensed" panose="02050806060905020404" pitchFamily="18" charset="0"/>
              </a:rPr>
              <a:t>INTEGRANTES:</a:t>
            </a:r>
            <a:endParaRPr lang="en-US" sz="7200" dirty="0">
              <a:solidFill>
                <a:schemeClr val="accent5">
                  <a:lumMod val="60000"/>
                  <a:lumOff val="40000"/>
                </a:schemeClr>
              </a:solidFill>
              <a:latin typeface="Bernard MT Condensed" panose="02050806060905020404" pitchFamily="18" charset="0"/>
            </a:endParaRPr>
          </a:p>
        </p:txBody>
      </p:sp>
      <p:pic>
        <p:nvPicPr>
          <p:cNvPr id="38" name="Marcador de posición de imagen 37"/>
          <p:cNvPicPr>
            <a:picLocks noGrp="1" noChangeAspect="1"/>
          </p:cNvPicPr>
          <p:nvPr>
            <p:ph type="pic" idx="15"/>
          </p:nvPr>
        </p:nvPicPr>
        <p:blipFill>
          <a:blip r:embed="rId2" cstate="print">
            <a:extLst>
              <a:ext uri="{28A0092B-C50C-407E-A947-70E740481C1C}">
                <a14:useLocalDpi xmlns:a14="http://schemas.microsoft.com/office/drawing/2010/main" val="0"/>
              </a:ext>
            </a:extLst>
          </a:blip>
          <a:srcRect t="27820" b="27820"/>
          <a:stretch>
            <a:fillRect/>
          </a:stretch>
        </p:blipFill>
        <p:spPr>
          <a:xfrm>
            <a:off x="6382193" y="1762602"/>
            <a:ext cx="2124000" cy="2095028"/>
          </a:xfrm>
        </p:spPr>
      </p:pic>
      <p:pic>
        <p:nvPicPr>
          <p:cNvPr id="40" name="Marcador de posición de imagen 39"/>
          <p:cNvPicPr>
            <a:picLocks noGrp="1" noChangeAspect="1"/>
          </p:cNvPicPr>
          <p:nvPr>
            <p:ph type="pic" idx="16"/>
          </p:nvPr>
        </p:nvPicPr>
        <p:blipFill>
          <a:blip r:embed="rId3" cstate="print">
            <a:extLst>
              <a:ext uri="{28A0092B-C50C-407E-A947-70E740481C1C}">
                <a14:useLocalDpi xmlns:a14="http://schemas.microsoft.com/office/drawing/2010/main" val="0"/>
              </a:ext>
            </a:extLst>
          </a:blip>
          <a:srcRect l="8344" r="8344"/>
          <a:stretch>
            <a:fillRect/>
          </a:stretch>
        </p:blipFill>
        <p:spPr>
          <a:xfrm>
            <a:off x="3643652" y="1769412"/>
            <a:ext cx="2124000" cy="2095028"/>
          </a:xfrm>
        </p:spPr>
      </p:pic>
      <p:pic>
        <p:nvPicPr>
          <p:cNvPr id="42" name="Marcador de posición de imagen 41"/>
          <p:cNvPicPr>
            <a:picLocks noGrp="1" noChangeAspect="1"/>
          </p:cNvPicPr>
          <p:nvPr>
            <p:ph type="pic" idx="17"/>
          </p:nvPr>
        </p:nvPicPr>
        <p:blipFill>
          <a:blip r:embed="rId4" cstate="print">
            <a:extLst>
              <a:ext uri="{28A0092B-C50C-407E-A947-70E740481C1C}">
                <a14:useLocalDpi xmlns:a14="http://schemas.microsoft.com/office/drawing/2010/main" val="0"/>
              </a:ext>
            </a:extLst>
          </a:blip>
          <a:srcRect t="710" b="710"/>
          <a:stretch>
            <a:fillRect/>
          </a:stretch>
        </p:blipFill>
        <p:spPr/>
      </p:pic>
      <p:pic>
        <p:nvPicPr>
          <p:cNvPr id="30" name="Marcador de posición de imagen 29"/>
          <p:cNvPicPr>
            <a:picLocks noGrp="1" noChangeAspect="1"/>
          </p:cNvPicPr>
          <p:nvPr>
            <p:ph type="pic" idx="18"/>
          </p:nvPr>
        </p:nvPicPr>
        <p:blipFill>
          <a:blip r:embed="rId5" cstate="hqprint">
            <a:extLst>
              <a:ext uri="{28A0092B-C50C-407E-A947-70E740481C1C}">
                <a14:useLocalDpi xmlns:a14="http://schemas.microsoft.com/office/drawing/2010/main" val="0"/>
              </a:ext>
            </a:extLst>
          </a:blip>
          <a:srcRect t="22288" b="22288"/>
          <a:stretch>
            <a:fillRect/>
          </a:stretch>
        </p:blipFill>
        <p:spPr/>
      </p:pic>
      <p:sp>
        <p:nvSpPr>
          <p:cNvPr id="3" name="Rectangle 2">
            <a:extLst>
              <a:ext uri="{FF2B5EF4-FFF2-40B4-BE49-F238E27FC236}">
                <a16:creationId xmlns:a16="http://schemas.microsoft.com/office/drawing/2014/main" id="{643C3E9E-4EC3-4821-BCA4-B0D1D847EBF4}"/>
              </a:ext>
            </a:extLst>
          </p:cNvPr>
          <p:cNvSpPr/>
          <p:nvPr/>
        </p:nvSpPr>
        <p:spPr>
          <a:xfrm>
            <a:off x="890446" y="3857630"/>
            <a:ext cx="2124000" cy="50400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3">
            <a:extLst>
              <a:ext uri="{FF2B5EF4-FFF2-40B4-BE49-F238E27FC236}">
                <a16:creationId xmlns:a16="http://schemas.microsoft.com/office/drawing/2014/main" id="{051932ED-1652-49F2-AA72-F2FDE7719792}"/>
              </a:ext>
            </a:extLst>
          </p:cNvPr>
          <p:cNvSpPr/>
          <p:nvPr/>
        </p:nvSpPr>
        <p:spPr>
          <a:xfrm>
            <a:off x="3650190" y="3869568"/>
            <a:ext cx="2124000" cy="5040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4">
            <a:extLst>
              <a:ext uri="{FF2B5EF4-FFF2-40B4-BE49-F238E27FC236}">
                <a16:creationId xmlns:a16="http://schemas.microsoft.com/office/drawing/2014/main" id="{4629CB70-36B2-402F-B95A-7CFC8B8BCAA4}"/>
              </a:ext>
            </a:extLst>
          </p:cNvPr>
          <p:cNvSpPr/>
          <p:nvPr/>
        </p:nvSpPr>
        <p:spPr>
          <a:xfrm>
            <a:off x="6403397" y="3869568"/>
            <a:ext cx="2124000" cy="504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5AB4FE4B-0371-4E51-9700-9A6B0A19032F}"/>
              </a:ext>
            </a:extLst>
          </p:cNvPr>
          <p:cNvSpPr/>
          <p:nvPr/>
        </p:nvSpPr>
        <p:spPr>
          <a:xfrm>
            <a:off x="9156603" y="3869568"/>
            <a:ext cx="2124000" cy="5040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244FDFE5-080A-4A24-910B-F74E3769E550}"/>
              </a:ext>
            </a:extLst>
          </p:cNvPr>
          <p:cNvSpPr/>
          <p:nvPr/>
        </p:nvSpPr>
        <p:spPr>
          <a:xfrm>
            <a:off x="896983" y="4375960"/>
            <a:ext cx="2124000" cy="770460"/>
          </a:xfrm>
          <a:custGeom>
            <a:avLst/>
            <a:gdLst>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290771 h 1584176"/>
              <a:gd name="connsiteX5" fmla="*/ 684000 w 1944000"/>
              <a:gd name="connsiteY5" fmla="*/ 1584176 h 1584176"/>
              <a:gd name="connsiteX6" fmla="*/ 0 w 1944000"/>
              <a:gd name="connsiteY6" fmla="*/ 1584176 h 1584176"/>
              <a:gd name="connsiteX7" fmla="*/ 0 w 1944000"/>
              <a:gd name="connsiteY7"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584176 h 1584176"/>
              <a:gd name="connsiteX5" fmla="*/ 0 w 1944000"/>
              <a:gd name="connsiteY5" fmla="*/ 1584176 h 1584176"/>
              <a:gd name="connsiteX6" fmla="*/ 0 w 1944000"/>
              <a:gd name="connsiteY6"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0 w 1944000"/>
              <a:gd name="connsiteY4" fmla="*/ 1584176 h 1584176"/>
              <a:gd name="connsiteX5" fmla="*/ 0 w 1944000"/>
              <a:gd name="connsiteY5" fmla="*/ 0 h 1584176"/>
              <a:gd name="connsiteX0" fmla="*/ 0 w 1944000"/>
              <a:gd name="connsiteY0" fmla="*/ 0 h 1584176"/>
              <a:gd name="connsiteX1" fmla="*/ 1944000 w 1944000"/>
              <a:gd name="connsiteY1" fmla="*/ 0 h 1584176"/>
              <a:gd name="connsiteX2" fmla="*/ 1944000 w 1944000"/>
              <a:gd name="connsiteY2" fmla="*/ 1584176 h 1584176"/>
              <a:gd name="connsiteX3" fmla="*/ 0 w 1944000"/>
              <a:gd name="connsiteY3" fmla="*/ 1584176 h 1584176"/>
              <a:gd name="connsiteX4" fmla="*/ 0 w 1944000"/>
              <a:gd name="connsiteY4" fmla="*/ 0 h 158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000" h="1584176">
                <a:moveTo>
                  <a:pt x="0" y="0"/>
                </a:moveTo>
                <a:lnTo>
                  <a:pt x="1944000" y="0"/>
                </a:lnTo>
                <a:lnTo>
                  <a:pt x="1944000" y="1584176"/>
                </a:lnTo>
                <a:lnTo>
                  <a:pt x="0" y="1584176"/>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a:extLst>
              <a:ext uri="{FF2B5EF4-FFF2-40B4-BE49-F238E27FC236}">
                <a16:creationId xmlns:a16="http://schemas.microsoft.com/office/drawing/2014/main" id="{5EBA7746-82E3-4615-B9BD-423CDE591D07}"/>
              </a:ext>
            </a:extLst>
          </p:cNvPr>
          <p:cNvSpPr/>
          <p:nvPr/>
        </p:nvSpPr>
        <p:spPr>
          <a:xfrm>
            <a:off x="3650190" y="4375960"/>
            <a:ext cx="2124000" cy="770460"/>
          </a:xfrm>
          <a:custGeom>
            <a:avLst/>
            <a:gdLst>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290771 h 1584176"/>
              <a:gd name="connsiteX5" fmla="*/ 684000 w 1944000"/>
              <a:gd name="connsiteY5" fmla="*/ 1584176 h 1584176"/>
              <a:gd name="connsiteX6" fmla="*/ 0 w 1944000"/>
              <a:gd name="connsiteY6" fmla="*/ 1584176 h 1584176"/>
              <a:gd name="connsiteX7" fmla="*/ 0 w 1944000"/>
              <a:gd name="connsiteY7"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584176 h 1584176"/>
              <a:gd name="connsiteX5" fmla="*/ 0 w 1944000"/>
              <a:gd name="connsiteY5" fmla="*/ 1584176 h 1584176"/>
              <a:gd name="connsiteX6" fmla="*/ 0 w 1944000"/>
              <a:gd name="connsiteY6"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0 w 1944000"/>
              <a:gd name="connsiteY4" fmla="*/ 1584176 h 1584176"/>
              <a:gd name="connsiteX5" fmla="*/ 0 w 1944000"/>
              <a:gd name="connsiteY5" fmla="*/ 0 h 1584176"/>
              <a:gd name="connsiteX0" fmla="*/ 0 w 1944000"/>
              <a:gd name="connsiteY0" fmla="*/ 0 h 1584176"/>
              <a:gd name="connsiteX1" fmla="*/ 1944000 w 1944000"/>
              <a:gd name="connsiteY1" fmla="*/ 0 h 1584176"/>
              <a:gd name="connsiteX2" fmla="*/ 1944000 w 1944000"/>
              <a:gd name="connsiteY2" fmla="*/ 1584176 h 1584176"/>
              <a:gd name="connsiteX3" fmla="*/ 0 w 1944000"/>
              <a:gd name="connsiteY3" fmla="*/ 1584176 h 1584176"/>
              <a:gd name="connsiteX4" fmla="*/ 0 w 1944000"/>
              <a:gd name="connsiteY4" fmla="*/ 0 h 158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000" h="1584176">
                <a:moveTo>
                  <a:pt x="0" y="0"/>
                </a:moveTo>
                <a:lnTo>
                  <a:pt x="1944000" y="0"/>
                </a:lnTo>
                <a:lnTo>
                  <a:pt x="1944000" y="1584176"/>
                </a:lnTo>
                <a:lnTo>
                  <a:pt x="0" y="1584176"/>
                </a:lnTo>
                <a:lnTo>
                  <a:pt x="0"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8">
            <a:extLst>
              <a:ext uri="{FF2B5EF4-FFF2-40B4-BE49-F238E27FC236}">
                <a16:creationId xmlns:a16="http://schemas.microsoft.com/office/drawing/2014/main" id="{6CB89295-0DF0-4B74-9C21-C8C671297339}"/>
              </a:ext>
            </a:extLst>
          </p:cNvPr>
          <p:cNvSpPr/>
          <p:nvPr/>
        </p:nvSpPr>
        <p:spPr>
          <a:xfrm>
            <a:off x="6403397" y="4375960"/>
            <a:ext cx="2124000" cy="770460"/>
          </a:xfrm>
          <a:custGeom>
            <a:avLst/>
            <a:gdLst>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290771 h 1584176"/>
              <a:gd name="connsiteX5" fmla="*/ 684000 w 1944000"/>
              <a:gd name="connsiteY5" fmla="*/ 1584176 h 1584176"/>
              <a:gd name="connsiteX6" fmla="*/ 0 w 1944000"/>
              <a:gd name="connsiteY6" fmla="*/ 1584176 h 1584176"/>
              <a:gd name="connsiteX7" fmla="*/ 0 w 1944000"/>
              <a:gd name="connsiteY7"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584176 h 1584176"/>
              <a:gd name="connsiteX5" fmla="*/ 0 w 1944000"/>
              <a:gd name="connsiteY5" fmla="*/ 1584176 h 1584176"/>
              <a:gd name="connsiteX6" fmla="*/ 0 w 1944000"/>
              <a:gd name="connsiteY6"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0 w 1944000"/>
              <a:gd name="connsiteY4" fmla="*/ 1584176 h 1584176"/>
              <a:gd name="connsiteX5" fmla="*/ 0 w 1944000"/>
              <a:gd name="connsiteY5" fmla="*/ 0 h 1584176"/>
              <a:gd name="connsiteX0" fmla="*/ 0 w 1944000"/>
              <a:gd name="connsiteY0" fmla="*/ 0 h 1584176"/>
              <a:gd name="connsiteX1" fmla="*/ 1944000 w 1944000"/>
              <a:gd name="connsiteY1" fmla="*/ 0 h 1584176"/>
              <a:gd name="connsiteX2" fmla="*/ 1944000 w 1944000"/>
              <a:gd name="connsiteY2" fmla="*/ 1584176 h 1584176"/>
              <a:gd name="connsiteX3" fmla="*/ 0 w 1944000"/>
              <a:gd name="connsiteY3" fmla="*/ 1584176 h 1584176"/>
              <a:gd name="connsiteX4" fmla="*/ 0 w 1944000"/>
              <a:gd name="connsiteY4" fmla="*/ 0 h 158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000" h="1584176">
                <a:moveTo>
                  <a:pt x="0" y="0"/>
                </a:moveTo>
                <a:lnTo>
                  <a:pt x="1944000" y="0"/>
                </a:lnTo>
                <a:lnTo>
                  <a:pt x="1944000" y="1584176"/>
                </a:lnTo>
                <a:lnTo>
                  <a:pt x="0" y="1584176"/>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ectangle 8">
            <a:extLst>
              <a:ext uri="{FF2B5EF4-FFF2-40B4-BE49-F238E27FC236}">
                <a16:creationId xmlns:a16="http://schemas.microsoft.com/office/drawing/2014/main" id="{1AD195CE-8614-4DC0-9918-F35E79F67026}"/>
              </a:ext>
            </a:extLst>
          </p:cNvPr>
          <p:cNvSpPr/>
          <p:nvPr/>
        </p:nvSpPr>
        <p:spPr>
          <a:xfrm>
            <a:off x="9156603" y="4375960"/>
            <a:ext cx="2124000" cy="770460"/>
          </a:xfrm>
          <a:custGeom>
            <a:avLst/>
            <a:gdLst>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290771 h 1584176"/>
              <a:gd name="connsiteX5" fmla="*/ 684000 w 1944000"/>
              <a:gd name="connsiteY5" fmla="*/ 1584176 h 1584176"/>
              <a:gd name="connsiteX6" fmla="*/ 0 w 1944000"/>
              <a:gd name="connsiteY6" fmla="*/ 1584176 h 1584176"/>
              <a:gd name="connsiteX7" fmla="*/ 0 w 1944000"/>
              <a:gd name="connsiteY7" fmla="*/ 0 h 1584176"/>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584176 h 1584176"/>
              <a:gd name="connsiteX5" fmla="*/ 0 w 1944000"/>
              <a:gd name="connsiteY5" fmla="*/ 1584176 h 1584176"/>
              <a:gd name="connsiteX6" fmla="*/ 0 w 1944000"/>
              <a:gd name="connsiteY6" fmla="*/ 0 h 1584176"/>
              <a:gd name="connsiteX0" fmla="*/ 0 w 1944000"/>
              <a:gd name="connsiteY0" fmla="*/ 0 h 1584176"/>
              <a:gd name="connsiteX1" fmla="*/ 1944000 w 1944000"/>
              <a:gd name="connsiteY1" fmla="*/ 0 h 1584176"/>
              <a:gd name="connsiteX2" fmla="*/ 1944000 w 1944000"/>
              <a:gd name="connsiteY2" fmla="*/ 1584176 h 1584176"/>
              <a:gd name="connsiteX3" fmla="*/ 684000 w 1944000"/>
              <a:gd name="connsiteY3" fmla="*/ 1584176 h 1584176"/>
              <a:gd name="connsiteX4" fmla="*/ 0 w 1944000"/>
              <a:gd name="connsiteY4" fmla="*/ 1584176 h 1584176"/>
              <a:gd name="connsiteX5" fmla="*/ 0 w 1944000"/>
              <a:gd name="connsiteY5" fmla="*/ 0 h 1584176"/>
              <a:gd name="connsiteX0" fmla="*/ 0 w 1944000"/>
              <a:gd name="connsiteY0" fmla="*/ 0 h 1584176"/>
              <a:gd name="connsiteX1" fmla="*/ 1944000 w 1944000"/>
              <a:gd name="connsiteY1" fmla="*/ 0 h 1584176"/>
              <a:gd name="connsiteX2" fmla="*/ 1944000 w 1944000"/>
              <a:gd name="connsiteY2" fmla="*/ 1584176 h 1584176"/>
              <a:gd name="connsiteX3" fmla="*/ 0 w 1944000"/>
              <a:gd name="connsiteY3" fmla="*/ 1584176 h 1584176"/>
              <a:gd name="connsiteX4" fmla="*/ 0 w 1944000"/>
              <a:gd name="connsiteY4" fmla="*/ 0 h 158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4000" h="1584176">
                <a:moveTo>
                  <a:pt x="0" y="0"/>
                </a:moveTo>
                <a:lnTo>
                  <a:pt x="1944000" y="0"/>
                </a:lnTo>
                <a:lnTo>
                  <a:pt x="1944000" y="1584176"/>
                </a:lnTo>
                <a:lnTo>
                  <a:pt x="0" y="1584176"/>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1" name="Rectangle: Rounded Corners 10">
            <a:extLst>
              <a:ext uri="{FF2B5EF4-FFF2-40B4-BE49-F238E27FC236}">
                <a16:creationId xmlns:a16="http://schemas.microsoft.com/office/drawing/2014/main" id="{340F91F6-25DE-478B-8455-76425C1C6C73}"/>
              </a:ext>
            </a:extLst>
          </p:cNvPr>
          <p:cNvSpPr/>
          <p:nvPr/>
        </p:nvSpPr>
        <p:spPr>
          <a:xfrm>
            <a:off x="1606626" y="5057751"/>
            <a:ext cx="504000" cy="504000"/>
          </a:xfrm>
          <a:prstGeom prst="round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Rounded Corners 11">
            <a:extLst>
              <a:ext uri="{FF2B5EF4-FFF2-40B4-BE49-F238E27FC236}">
                <a16:creationId xmlns:a16="http://schemas.microsoft.com/office/drawing/2014/main" id="{68D5ED09-C595-4AEF-A3BF-93A0C1A8F9AB}"/>
              </a:ext>
            </a:extLst>
          </p:cNvPr>
          <p:cNvSpPr/>
          <p:nvPr/>
        </p:nvSpPr>
        <p:spPr>
          <a:xfrm>
            <a:off x="4470188" y="5066620"/>
            <a:ext cx="504000" cy="504000"/>
          </a:xfrm>
          <a:prstGeom prst="round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Rectangle: Rounded Corners 12">
            <a:extLst>
              <a:ext uri="{FF2B5EF4-FFF2-40B4-BE49-F238E27FC236}">
                <a16:creationId xmlns:a16="http://schemas.microsoft.com/office/drawing/2014/main" id="{456E2F6E-64C1-43F6-BC94-199A877B0AA8}"/>
              </a:ext>
            </a:extLst>
          </p:cNvPr>
          <p:cNvSpPr/>
          <p:nvPr/>
        </p:nvSpPr>
        <p:spPr>
          <a:xfrm>
            <a:off x="7227710" y="4973751"/>
            <a:ext cx="504000" cy="504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Rectangle: Rounded Corners 13">
            <a:extLst>
              <a:ext uri="{FF2B5EF4-FFF2-40B4-BE49-F238E27FC236}">
                <a16:creationId xmlns:a16="http://schemas.microsoft.com/office/drawing/2014/main" id="{AFAB9595-4718-4A85-944F-5552F2C50585}"/>
              </a:ext>
            </a:extLst>
          </p:cNvPr>
          <p:cNvSpPr/>
          <p:nvPr/>
        </p:nvSpPr>
        <p:spPr>
          <a:xfrm>
            <a:off x="9978011" y="4973751"/>
            <a:ext cx="504000" cy="504000"/>
          </a:xfrm>
          <a:prstGeom prst="round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9" name="Text Placeholder 18">
            <a:extLst>
              <a:ext uri="{FF2B5EF4-FFF2-40B4-BE49-F238E27FC236}">
                <a16:creationId xmlns:a16="http://schemas.microsoft.com/office/drawing/2014/main" id="{66131E7C-B85B-41D0-8B12-AB2D07CDD6DC}"/>
              </a:ext>
            </a:extLst>
          </p:cNvPr>
          <p:cNvSpPr txBox="1">
            <a:spLocks/>
          </p:cNvSpPr>
          <p:nvPr/>
        </p:nvSpPr>
        <p:spPr>
          <a:xfrm>
            <a:off x="1130983" y="4425145"/>
            <a:ext cx="1656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smtClean="0">
                <a:solidFill>
                  <a:schemeClr val="bg1"/>
                </a:solidFill>
              </a:rPr>
              <a:t>Diseñador  </a:t>
            </a:r>
            <a:endParaRPr lang="en-US" altLang="ko-KR" sz="1400" b="1" dirty="0">
              <a:solidFill>
                <a:schemeClr val="bg1"/>
              </a:solidFill>
            </a:endParaRPr>
          </a:p>
        </p:txBody>
      </p:sp>
      <p:sp>
        <p:nvSpPr>
          <p:cNvPr id="20" name="TextBox 19">
            <a:extLst>
              <a:ext uri="{FF2B5EF4-FFF2-40B4-BE49-F238E27FC236}">
                <a16:creationId xmlns:a16="http://schemas.microsoft.com/office/drawing/2014/main" id="{E9F54C7F-7BFA-4E4E-94B9-63DB6123A4F0}"/>
              </a:ext>
            </a:extLst>
          </p:cNvPr>
          <p:cNvSpPr txBox="1"/>
          <p:nvPr/>
        </p:nvSpPr>
        <p:spPr>
          <a:xfrm>
            <a:off x="1130983" y="4741448"/>
            <a:ext cx="1656000" cy="276999"/>
          </a:xfrm>
          <a:prstGeom prst="rect">
            <a:avLst/>
          </a:prstGeom>
          <a:noFill/>
        </p:spPr>
        <p:txBody>
          <a:bodyPr wrap="square" rtlCol="0">
            <a:spAutoFit/>
          </a:bodyPr>
          <a:lstStyle/>
          <a:p>
            <a:pPr algn="ctr"/>
            <a:r>
              <a:rPr lang="es-ES" altLang="ko-KR" sz="1200" dirty="0" smtClean="0">
                <a:solidFill>
                  <a:schemeClr val="bg1"/>
                </a:solidFill>
                <a:cs typeface="Arial" pitchFamily="34" charset="0"/>
              </a:rPr>
              <a:t>2do BT “D”</a:t>
            </a:r>
            <a:endParaRPr lang="ko-KR" altLang="en-US" sz="1200" dirty="0">
              <a:solidFill>
                <a:schemeClr val="bg1"/>
              </a:solidFill>
              <a:cs typeface="Arial" pitchFamily="34" charset="0"/>
            </a:endParaRPr>
          </a:p>
        </p:txBody>
      </p:sp>
      <p:sp>
        <p:nvSpPr>
          <p:cNvPr id="21" name="Text Placeholder 17">
            <a:extLst>
              <a:ext uri="{FF2B5EF4-FFF2-40B4-BE49-F238E27FC236}">
                <a16:creationId xmlns:a16="http://schemas.microsoft.com/office/drawing/2014/main" id="{6596EF40-92F6-4BF2-A6FD-A904AD5B0FA3}"/>
              </a:ext>
            </a:extLst>
          </p:cNvPr>
          <p:cNvSpPr txBox="1">
            <a:spLocks/>
          </p:cNvSpPr>
          <p:nvPr/>
        </p:nvSpPr>
        <p:spPr>
          <a:xfrm>
            <a:off x="1013983" y="3977734"/>
            <a:ext cx="189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solidFill>
                  <a:schemeClr val="tx1">
                    <a:lumMod val="75000"/>
                    <a:lumOff val="25000"/>
                  </a:schemeClr>
                </a:solidFill>
                <a:cs typeface="Arial" pitchFamily="34" charset="0"/>
              </a:rPr>
              <a:t>Jhoel Cevallos </a:t>
            </a:r>
            <a:endParaRPr lang="en-US" sz="1800" b="1" dirty="0">
              <a:solidFill>
                <a:schemeClr val="tx1">
                  <a:lumMod val="75000"/>
                  <a:lumOff val="25000"/>
                </a:schemeClr>
              </a:solidFill>
              <a:cs typeface="Arial" pitchFamily="34" charset="0"/>
            </a:endParaRPr>
          </a:p>
        </p:txBody>
      </p:sp>
      <p:sp>
        <p:nvSpPr>
          <p:cNvPr id="22" name="Text Placeholder 18">
            <a:extLst>
              <a:ext uri="{FF2B5EF4-FFF2-40B4-BE49-F238E27FC236}">
                <a16:creationId xmlns:a16="http://schemas.microsoft.com/office/drawing/2014/main" id="{2BA9D51D-4B34-494B-94FD-FC9C972824D5}"/>
              </a:ext>
            </a:extLst>
          </p:cNvPr>
          <p:cNvSpPr txBox="1">
            <a:spLocks/>
          </p:cNvSpPr>
          <p:nvPr/>
        </p:nvSpPr>
        <p:spPr>
          <a:xfrm>
            <a:off x="3884190" y="4425145"/>
            <a:ext cx="1656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smtClean="0">
                <a:solidFill>
                  <a:schemeClr val="bg1"/>
                </a:solidFill>
              </a:rPr>
              <a:t>Coordinadora</a:t>
            </a:r>
            <a:endParaRPr lang="en-US" altLang="ko-KR" sz="1400" b="1" dirty="0">
              <a:solidFill>
                <a:schemeClr val="bg1"/>
              </a:solidFill>
            </a:endParaRPr>
          </a:p>
        </p:txBody>
      </p:sp>
      <p:sp>
        <p:nvSpPr>
          <p:cNvPr id="23" name="TextBox 22">
            <a:extLst>
              <a:ext uri="{FF2B5EF4-FFF2-40B4-BE49-F238E27FC236}">
                <a16:creationId xmlns:a16="http://schemas.microsoft.com/office/drawing/2014/main" id="{22A6D03A-F267-4451-A516-A08C83ED7B84}"/>
              </a:ext>
            </a:extLst>
          </p:cNvPr>
          <p:cNvSpPr txBox="1"/>
          <p:nvPr/>
        </p:nvSpPr>
        <p:spPr>
          <a:xfrm>
            <a:off x="3884190" y="4741448"/>
            <a:ext cx="1656000" cy="276999"/>
          </a:xfrm>
          <a:prstGeom prst="rect">
            <a:avLst/>
          </a:prstGeom>
          <a:noFill/>
        </p:spPr>
        <p:txBody>
          <a:bodyPr wrap="square" rtlCol="0">
            <a:spAutoFit/>
          </a:bodyPr>
          <a:lstStyle/>
          <a:p>
            <a:pPr algn="ctr"/>
            <a:r>
              <a:rPr lang="es-ES" altLang="ko-KR" sz="1200" dirty="0" smtClean="0">
                <a:solidFill>
                  <a:schemeClr val="bg1"/>
                </a:solidFill>
                <a:cs typeface="Arial" pitchFamily="34" charset="0"/>
              </a:rPr>
              <a:t>2do BT “D”</a:t>
            </a:r>
            <a:endParaRPr lang="ko-KR" altLang="en-US" sz="1200" dirty="0">
              <a:solidFill>
                <a:schemeClr val="bg1"/>
              </a:solidFill>
              <a:cs typeface="Arial" pitchFamily="34" charset="0"/>
            </a:endParaRPr>
          </a:p>
        </p:txBody>
      </p:sp>
      <p:sp>
        <p:nvSpPr>
          <p:cNvPr id="24" name="Text Placeholder 17">
            <a:extLst>
              <a:ext uri="{FF2B5EF4-FFF2-40B4-BE49-F238E27FC236}">
                <a16:creationId xmlns:a16="http://schemas.microsoft.com/office/drawing/2014/main" id="{11CFCFE6-B26F-45CE-AFF7-5976AF61CFB8}"/>
              </a:ext>
            </a:extLst>
          </p:cNvPr>
          <p:cNvSpPr txBox="1">
            <a:spLocks/>
          </p:cNvSpPr>
          <p:nvPr/>
        </p:nvSpPr>
        <p:spPr>
          <a:xfrm>
            <a:off x="3682844" y="3977734"/>
            <a:ext cx="206360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solidFill>
                  <a:schemeClr val="tx1">
                    <a:lumMod val="75000"/>
                    <a:lumOff val="25000"/>
                  </a:schemeClr>
                </a:solidFill>
                <a:cs typeface="Arial" pitchFamily="34" charset="0"/>
              </a:rPr>
              <a:t>Kerly Reimundo</a:t>
            </a:r>
            <a:endParaRPr lang="en-US" sz="1800" b="1" dirty="0">
              <a:solidFill>
                <a:schemeClr val="tx1">
                  <a:lumMod val="75000"/>
                  <a:lumOff val="25000"/>
                </a:schemeClr>
              </a:solidFill>
              <a:cs typeface="Arial" pitchFamily="34" charset="0"/>
            </a:endParaRPr>
          </a:p>
        </p:txBody>
      </p:sp>
      <p:sp>
        <p:nvSpPr>
          <p:cNvPr id="25" name="Text Placeholder 18">
            <a:extLst>
              <a:ext uri="{FF2B5EF4-FFF2-40B4-BE49-F238E27FC236}">
                <a16:creationId xmlns:a16="http://schemas.microsoft.com/office/drawing/2014/main" id="{BB2CEAB5-1B15-4F4E-86CE-0FD88B5E8242}"/>
              </a:ext>
            </a:extLst>
          </p:cNvPr>
          <p:cNvSpPr txBox="1">
            <a:spLocks/>
          </p:cNvSpPr>
          <p:nvPr/>
        </p:nvSpPr>
        <p:spPr>
          <a:xfrm>
            <a:off x="6637397" y="4425145"/>
            <a:ext cx="1656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bg1"/>
                </a:solidFill>
                <a:cs typeface="Arial" pitchFamily="34" charset="0"/>
              </a:rPr>
              <a:t>Programador</a:t>
            </a:r>
            <a:r>
              <a:rPr lang="en-US" sz="1400" b="1" dirty="0" smtClean="0">
                <a:solidFill>
                  <a:schemeClr val="tx1">
                    <a:lumMod val="75000"/>
                    <a:lumOff val="25000"/>
                  </a:schemeClr>
                </a:solidFill>
                <a:cs typeface="Arial" pitchFamily="34" charset="0"/>
              </a:rPr>
              <a:t> </a:t>
            </a:r>
            <a:endParaRPr lang="en-US" sz="14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0B8D5D36-7C04-49E9-A039-95A6081EF456}"/>
              </a:ext>
            </a:extLst>
          </p:cNvPr>
          <p:cNvSpPr txBox="1"/>
          <p:nvPr/>
        </p:nvSpPr>
        <p:spPr>
          <a:xfrm>
            <a:off x="6637397" y="4741448"/>
            <a:ext cx="1656000" cy="276999"/>
          </a:xfrm>
          <a:prstGeom prst="rect">
            <a:avLst/>
          </a:prstGeom>
          <a:noFill/>
        </p:spPr>
        <p:txBody>
          <a:bodyPr wrap="square" rtlCol="0">
            <a:spAutoFit/>
          </a:bodyPr>
          <a:lstStyle/>
          <a:p>
            <a:pPr algn="ctr"/>
            <a:r>
              <a:rPr lang="es-ES" altLang="ko-KR" sz="1200" dirty="0" smtClean="0">
                <a:solidFill>
                  <a:schemeClr val="bg1"/>
                </a:solidFill>
                <a:cs typeface="Arial" pitchFamily="34" charset="0"/>
              </a:rPr>
              <a:t>2do BT “D”</a:t>
            </a:r>
            <a:endParaRPr lang="ko-KR" altLang="en-US" sz="1200" dirty="0">
              <a:solidFill>
                <a:schemeClr val="bg1"/>
              </a:solidFill>
              <a:cs typeface="Arial" pitchFamily="34" charset="0"/>
            </a:endParaRPr>
          </a:p>
        </p:txBody>
      </p:sp>
      <p:sp>
        <p:nvSpPr>
          <p:cNvPr id="27" name="Text Placeholder 17">
            <a:extLst>
              <a:ext uri="{FF2B5EF4-FFF2-40B4-BE49-F238E27FC236}">
                <a16:creationId xmlns:a16="http://schemas.microsoft.com/office/drawing/2014/main" id="{CF53AE6D-ACE8-4E6C-9684-49E91C415FAC}"/>
              </a:ext>
            </a:extLst>
          </p:cNvPr>
          <p:cNvSpPr txBox="1">
            <a:spLocks/>
          </p:cNvSpPr>
          <p:nvPr/>
        </p:nvSpPr>
        <p:spPr>
          <a:xfrm>
            <a:off x="9135399" y="4020906"/>
            <a:ext cx="2117463"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solidFill>
                  <a:schemeClr val="tx1">
                    <a:lumMod val="75000"/>
                    <a:lumOff val="25000"/>
                  </a:schemeClr>
                </a:solidFill>
                <a:cs typeface="Arial" pitchFamily="34" charset="0"/>
              </a:rPr>
              <a:t>Wendy Gutiérrez </a:t>
            </a:r>
            <a:endParaRPr lang="en-US" sz="1800" b="1" dirty="0">
              <a:solidFill>
                <a:schemeClr val="tx1">
                  <a:lumMod val="75000"/>
                  <a:lumOff val="25000"/>
                </a:schemeClr>
              </a:solidFill>
              <a:cs typeface="Arial" pitchFamily="34" charset="0"/>
            </a:endParaRPr>
          </a:p>
        </p:txBody>
      </p:sp>
      <p:sp>
        <p:nvSpPr>
          <p:cNvPr id="28" name="Text Placeholder 18">
            <a:extLst>
              <a:ext uri="{FF2B5EF4-FFF2-40B4-BE49-F238E27FC236}">
                <a16:creationId xmlns:a16="http://schemas.microsoft.com/office/drawing/2014/main" id="{D6B76FA9-C216-4982-A376-FE792206E01C}"/>
              </a:ext>
            </a:extLst>
          </p:cNvPr>
          <p:cNvSpPr txBox="1">
            <a:spLocks/>
          </p:cNvSpPr>
          <p:nvPr/>
        </p:nvSpPr>
        <p:spPr>
          <a:xfrm>
            <a:off x="9390603" y="4425145"/>
            <a:ext cx="1656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smtClean="0">
                <a:solidFill>
                  <a:schemeClr val="bg1"/>
                </a:solidFill>
              </a:rPr>
              <a:t>Diseñadora</a:t>
            </a:r>
            <a:r>
              <a:rPr lang="en-US" altLang="ko-KR" sz="1400" b="1" dirty="0" smtClean="0">
                <a:solidFill>
                  <a:schemeClr val="tx1">
                    <a:lumMod val="75000"/>
                    <a:lumOff val="25000"/>
                  </a:schemeClr>
                </a:solidFill>
              </a:rPr>
              <a:t> </a:t>
            </a:r>
            <a:endParaRPr lang="en-US" altLang="ko-KR" sz="1400" b="1" dirty="0">
              <a:solidFill>
                <a:schemeClr val="tx1">
                  <a:lumMod val="75000"/>
                  <a:lumOff val="25000"/>
                </a:schemeClr>
              </a:solidFill>
            </a:endParaRPr>
          </a:p>
        </p:txBody>
      </p:sp>
      <p:sp>
        <p:nvSpPr>
          <p:cNvPr id="29" name="TextBox 28">
            <a:extLst>
              <a:ext uri="{FF2B5EF4-FFF2-40B4-BE49-F238E27FC236}">
                <a16:creationId xmlns:a16="http://schemas.microsoft.com/office/drawing/2014/main" id="{0FEDE485-B7FD-4580-BDF5-D2E414DB9236}"/>
              </a:ext>
            </a:extLst>
          </p:cNvPr>
          <p:cNvSpPr txBox="1"/>
          <p:nvPr/>
        </p:nvSpPr>
        <p:spPr>
          <a:xfrm>
            <a:off x="9390603" y="4741448"/>
            <a:ext cx="1656000" cy="276999"/>
          </a:xfrm>
          <a:prstGeom prst="rect">
            <a:avLst/>
          </a:prstGeom>
          <a:noFill/>
        </p:spPr>
        <p:txBody>
          <a:bodyPr wrap="square" rtlCol="0">
            <a:spAutoFit/>
          </a:bodyPr>
          <a:lstStyle/>
          <a:p>
            <a:pPr algn="ctr"/>
            <a:r>
              <a:rPr lang="es-ES" altLang="ko-KR" sz="1200" dirty="0" smtClean="0">
                <a:solidFill>
                  <a:schemeClr val="bg1"/>
                </a:solidFill>
                <a:cs typeface="Arial" pitchFamily="34" charset="0"/>
              </a:rPr>
              <a:t>2do BT “D</a:t>
            </a:r>
            <a:r>
              <a:rPr lang="es-E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31" name="Rectangle 16">
            <a:extLst>
              <a:ext uri="{FF2B5EF4-FFF2-40B4-BE49-F238E27FC236}">
                <a16:creationId xmlns:a16="http://schemas.microsoft.com/office/drawing/2014/main" id="{D2F6938B-287A-4C69-845B-ABEBAEBA7445}"/>
              </a:ext>
            </a:extLst>
          </p:cNvPr>
          <p:cNvSpPr/>
          <p:nvPr/>
        </p:nvSpPr>
        <p:spPr>
          <a:xfrm rot="2700000">
            <a:off x="4607219" y="5115052"/>
            <a:ext cx="245088" cy="43939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Rectangle 9">
            <a:extLst>
              <a:ext uri="{FF2B5EF4-FFF2-40B4-BE49-F238E27FC236}">
                <a16:creationId xmlns:a16="http://schemas.microsoft.com/office/drawing/2014/main" id="{8DD6543E-D1B4-4855-A51A-A9F5F4E2B5D0}"/>
              </a:ext>
            </a:extLst>
          </p:cNvPr>
          <p:cNvSpPr/>
          <p:nvPr/>
        </p:nvSpPr>
        <p:spPr>
          <a:xfrm>
            <a:off x="1692669" y="5146420"/>
            <a:ext cx="331913" cy="31070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Rounded Rectangle 5">
            <a:extLst>
              <a:ext uri="{FF2B5EF4-FFF2-40B4-BE49-F238E27FC236}">
                <a16:creationId xmlns:a16="http://schemas.microsoft.com/office/drawing/2014/main" id="{75481378-3F3C-4346-8EF4-28DFD7B5037C}"/>
              </a:ext>
            </a:extLst>
          </p:cNvPr>
          <p:cNvSpPr/>
          <p:nvPr/>
        </p:nvSpPr>
        <p:spPr>
          <a:xfrm flipH="1">
            <a:off x="10046292" y="5120426"/>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Teardrop 1">
            <a:extLst>
              <a:ext uri="{FF2B5EF4-FFF2-40B4-BE49-F238E27FC236}">
                <a16:creationId xmlns:a16="http://schemas.microsoft.com/office/drawing/2014/main" id="{BD1772E9-FB4A-40A3-B1F2-9671F80DEC4C}"/>
              </a:ext>
            </a:extLst>
          </p:cNvPr>
          <p:cNvSpPr/>
          <p:nvPr/>
        </p:nvSpPr>
        <p:spPr>
          <a:xfrm rot="18805991">
            <a:off x="7323876" y="5052315"/>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5" name="Text Placeholder 17">
            <a:extLst>
              <a:ext uri="{FF2B5EF4-FFF2-40B4-BE49-F238E27FC236}">
                <a16:creationId xmlns:a16="http://schemas.microsoft.com/office/drawing/2014/main" id="{C9843E4A-8E0D-4765-BBAB-6BA55EB39397}"/>
              </a:ext>
            </a:extLst>
          </p:cNvPr>
          <p:cNvSpPr txBox="1">
            <a:spLocks/>
          </p:cNvSpPr>
          <p:nvPr/>
        </p:nvSpPr>
        <p:spPr>
          <a:xfrm>
            <a:off x="6539843" y="3994381"/>
            <a:ext cx="18087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solidFill>
                  <a:schemeClr val="tx1">
                    <a:lumMod val="75000"/>
                    <a:lumOff val="25000"/>
                  </a:schemeClr>
                </a:solidFill>
                <a:cs typeface="Arial" pitchFamily="34" charset="0"/>
              </a:rPr>
              <a:t>Tiago Alvarez </a:t>
            </a:r>
            <a:endParaRPr lang="en-US" sz="18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107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n del Story P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84" y="0"/>
            <a:ext cx="12163116" cy="701040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0E5C80BB-28DA-4F25-BEB5-9F8A8369339D}"/>
              </a:ext>
            </a:extLst>
          </p:cNvPr>
          <p:cNvSpPr/>
          <p:nvPr/>
        </p:nvSpPr>
        <p:spPr>
          <a:xfrm>
            <a:off x="2095935" y="2195458"/>
            <a:ext cx="8043780" cy="56991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843" y="648908"/>
            <a:ext cx="11573197" cy="724247"/>
          </a:xfrm>
        </p:spPr>
        <p:txBody>
          <a:bodyPr>
            <a:normAutofit fontScale="62500" lnSpcReduction="20000"/>
          </a:bodyPr>
          <a:lstStyle/>
          <a:p>
            <a:r>
              <a:rPr lang="en-US" sz="8800" dirty="0" smtClean="0">
                <a:solidFill>
                  <a:schemeClr val="tx1"/>
                </a:solidFill>
                <a:latin typeface="Bernard MT Condensed" panose="02050806060905020404" pitchFamily="18" charset="0"/>
              </a:rPr>
              <a:t>Redes sociales</a:t>
            </a:r>
            <a:endParaRPr lang="en-US" sz="8800" dirty="0">
              <a:solidFill>
                <a:schemeClr val="tx1"/>
              </a:solidFill>
              <a:latin typeface="Bernard MT Condensed" panose="02050806060905020404" pitchFamily="18" charset="0"/>
            </a:endParaRPr>
          </a:p>
        </p:txBody>
      </p:sp>
      <p:grpSp>
        <p:nvGrpSpPr>
          <p:cNvPr id="15" name="Group 14">
            <a:extLst>
              <a:ext uri="{FF2B5EF4-FFF2-40B4-BE49-F238E27FC236}">
                <a16:creationId xmlns:a16="http://schemas.microsoft.com/office/drawing/2014/main" id="{56AFD430-C507-4E65-A562-893B4DF02BBA}"/>
              </a:ext>
            </a:extLst>
          </p:cNvPr>
          <p:cNvGrpSpPr/>
          <p:nvPr/>
        </p:nvGrpSpPr>
        <p:grpSpPr>
          <a:xfrm>
            <a:off x="1214584" y="1793859"/>
            <a:ext cx="1900460" cy="1614331"/>
            <a:chOff x="1214584" y="1822973"/>
            <a:chExt cx="1900460" cy="1614331"/>
          </a:xfrm>
        </p:grpSpPr>
        <p:grpSp>
          <p:nvGrpSpPr>
            <p:cNvPr id="4" name="Graphic 14">
              <a:extLst>
                <a:ext uri="{FF2B5EF4-FFF2-40B4-BE49-F238E27FC236}">
                  <a16:creationId xmlns:a16="http://schemas.microsoft.com/office/drawing/2014/main" id="{5A28FA8F-AFA9-46B1-8E88-897B4FA228A5}"/>
                </a:ext>
              </a:extLst>
            </p:cNvPr>
            <p:cNvGrpSpPr/>
            <p:nvPr/>
          </p:nvGrpSpPr>
          <p:grpSpPr>
            <a:xfrm>
              <a:off x="1214584" y="1822973"/>
              <a:ext cx="1900460" cy="1494744"/>
              <a:chOff x="2444748" y="555045"/>
              <a:chExt cx="7282048" cy="5727454"/>
            </a:xfrm>
          </p:grpSpPr>
          <p:sp>
            <p:nvSpPr>
              <p:cNvPr id="5" name="Freeform: Shape 4">
                <a:extLst>
                  <a:ext uri="{FF2B5EF4-FFF2-40B4-BE49-F238E27FC236}">
                    <a16:creationId xmlns:a16="http://schemas.microsoft.com/office/drawing/2014/main" id="{04DE993C-2583-4A85-9B0B-346091C8D5C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solidFill>
                  <a:schemeClr val="bg2">
                    <a:lumMod val="10000"/>
                  </a:schemeClr>
                </a:solid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6E710218-7FC8-44BB-9F2A-FE17F5C7DB25}"/>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solidFill>
                  <a:schemeClr val="bg2">
                    <a:lumMod val="10000"/>
                  </a:schemeClr>
                </a:solid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9AFF0A64-F3E8-4D81-8188-6E735C3B26A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solidFill>
                  <a:schemeClr val="bg2">
                    <a:lumMod val="10000"/>
                  </a:schemeClr>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EB983A1-E176-4A98-8290-C4E1AA99954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bg1"/>
              </a:solidFill>
              <a:ln w="9525" cap="flat">
                <a:solidFill>
                  <a:schemeClr val="bg2">
                    <a:lumMod val="10000"/>
                  </a:schemeClr>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E631FBE-C19E-449C-9FEB-4BF4CA273F0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solidFill>
                  <a:schemeClr val="bg2">
                    <a:lumMod val="10000"/>
                  </a:schemeClr>
                </a:solid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EDF7DC08-B858-4820-AC09-48BF9D826BF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solidFill>
                  <a:schemeClr val="bg2">
                    <a:lumMod val="10000"/>
                  </a:schemeClr>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91EB5A3-07D9-4872-84E1-60C692524F97}"/>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solidFill>
                  <a:schemeClr val="bg2">
                    <a:lumMod val="10000"/>
                  </a:schemeClr>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73E63BD-5FDE-4922-9C31-C42247DD131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solidFill>
                  <a:schemeClr val="bg2">
                    <a:lumMod val="10000"/>
                  </a:schemeClr>
                </a:solidFill>
                <a:prstDash val="solid"/>
                <a:miter/>
              </a:ln>
            </p:spPr>
            <p:txBody>
              <a:bodyPr rtlCol="0" anchor="ctr"/>
              <a:lstStyle/>
              <a:p>
                <a:endParaRPr lang="en-US" dirty="0"/>
              </a:p>
            </p:txBody>
          </p:sp>
        </p:grpSp>
        <p:grpSp>
          <p:nvGrpSpPr>
            <p:cNvPr id="41" name="Group 40">
              <a:extLst>
                <a:ext uri="{FF2B5EF4-FFF2-40B4-BE49-F238E27FC236}">
                  <a16:creationId xmlns:a16="http://schemas.microsoft.com/office/drawing/2014/main" id="{332FA401-FC78-413A-AA75-6137A6C655A0}"/>
                </a:ext>
              </a:extLst>
            </p:cNvPr>
            <p:cNvGrpSpPr/>
            <p:nvPr/>
          </p:nvGrpSpPr>
          <p:grpSpPr>
            <a:xfrm>
              <a:off x="2507562" y="2504723"/>
              <a:ext cx="469354" cy="932581"/>
              <a:chOff x="9402815" y="2468916"/>
              <a:chExt cx="1110707" cy="2206915"/>
            </a:xfrm>
          </p:grpSpPr>
          <p:sp>
            <p:nvSpPr>
              <p:cNvPr id="35" name="Freeform: Shape 34">
                <a:extLst>
                  <a:ext uri="{FF2B5EF4-FFF2-40B4-BE49-F238E27FC236}">
                    <a16:creationId xmlns:a16="http://schemas.microsoft.com/office/drawing/2014/main" id="{3A1FF4DD-F3D7-4901-BCBA-BCA738414FA5}"/>
                  </a:ext>
                </a:extLst>
              </p:cNvPr>
              <p:cNvSpPr/>
              <p:nvPr/>
            </p:nvSpPr>
            <p:spPr>
              <a:xfrm>
                <a:off x="9413151" y="2468916"/>
                <a:ext cx="1100371" cy="2206915"/>
              </a:xfrm>
              <a:custGeom>
                <a:avLst/>
                <a:gdLst>
                  <a:gd name="connsiteX0" fmla="*/ 2735492 w 3163276"/>
                  <a:gd name="connsiteY0" fmla="*/ 6344296 h 6344296"/>
                  <a:gd name="connsiteX1" fmla="*/ 427705 w 3163276"/>
                  <a:gd name="connsiteY1" fmla="*/ 6344296 h 6344296"/>
                  <a:gd name="connsiteX2" fmla="*/ 0 w 3163276"/>
                  <a:gd name="connsiteY2" fmla="*/ 5916591 h 6344296"/>
                  <a:gd name="connsiteX3" fmla="*/ 0 w 3163276"/>
                  <a:gd name="connsiteY3" fmla="*/ 427705 h 6344296"/>
                  <a:gd name="connsiteX4" fmla="*/ 427705 w 3163276"/>
                  <a:gd name="connsiteY4" fmla="*/ 0 h 6344296"/>
                  <a:gd name="connsiteX5" fmla="*/ 2735571 w 3163276"/>
                  <a:gd name="connsiteY5" fmla="*/ 0 h 6344296"/>
                  <a:gd name="connsiteX6" fmla="*/ 3163277 w 3163276"/>
                  <a:gd name="connsiteY6" fmla="*/ 427705 h 6344296"/>
                  <a:gd name="connsiteX7" fmla="*/ 3163277 w 3163276"/>
                  <a:gd name="connsiteY7" fmla="*/ 5916591 h 6344296"/>
                  <a:gd name="connsiteX8" fmla="*/ 2735492 w 3163276"/>
                  <a:gd name="connsiteY8" fmla="*/ 6344296 h 63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3276" h="6344296">
                    <a:moveTo>
                      <a:pt x="2735492" y="6344296"/>
                    </a:moveTo>
                    <a:lnTo>
                      <a:pt x="427705" y="6344296"/>
                    </a:lnTo>
                    <a:cubicBezTo>
                      <a:pt x="191517" y="6344296"/>
                      <a:pt x="0" y="6152779"/>
                      <a:pt x="0" y="5916591"/>
                    </a:cubicBezTo>
                    <a:lnTo>
                      <a:pt x="0" y="427705"/>
                    </a:lnTo>
                    <a:cubicBezTo>
                      <a:pt x="0" y="191517"/>
                      <a:pt x="191517" y="0"/>
                      <a:pt x="427705" y="0"/>
                    </a:cubicBezTo>
                    <a:lnTo>
                      <a:pt x="2735571" y="0"/>
                    </a:lnTo>
                    <a:cubicBezTo>
                      <a:pt x="2971760" y="0"/>
                      <a:pt x="3163277" y="191517"/>
                      <a:pt x="3163277" y="427705"/>
                    </a:cubicBezTo>
                    <a:lnTo>
                      <a:pt x="3163277" y="5916591"/>
                    </a:lnTo>
                    <a:cubicBezTo>
                      <a:pt x="3163197" y="6152779"/>
                      <a:pt x="2971680" y="6344296"/>
                      <a:pt x="2735492" y="6344296"/>
                    </a:cubicBezTo>
                    <a:close/>
                  </a:path>
                </a:pathLst>
              </a:custGeom>
              <a:solidFill>
                <a:schemeClr val="tx1">
                  <a:lumMod val="50000"/>
                  <a:lumOff val="50000"/>
                </a:schemeClr>
              </a:solidFill>
              <a:ln w="7898" cap="flat">
                <a:solidFill>
                  <a:schemeClr val="bg2">
                    <a:lumMod val="10000"/>
                  </a:schemeClr>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F11F2FA-2523-4ECF-BD29-52CD2962919F}"/>
                  </a:ext>
                </a:extLst>
              </p:cNvPr>
              <p:cNvSpPr/>
              <p:nvPr/>
            </p:nvSpPr>
            <p:spPr>
              <a:xfrm>
                <a:off x="9419191" y="2481029"/>
                <a:ext cx="1088292" cy="2182689"/>
              </a:xfrm>
              <a:custGeom>
                <a:avLst/>
                <a:gdLst>
                  <a:gd name="connsiteX0" fmla="*/ 2735492 w 3163276"/>
                  <a:gd name="connsiteY0" fmla="*/ 6344296 h 6344296"/>
                  <a:gd name="connsiteX1" fmla="*/ 427705 w 3163276"/>
                  <a:gd name="connsiteY1" fmla="*/ 6344296 h 6344296"/>
                  <a:gd name="connsiteX2" fmla="*/ 0 w 3163276"/>
                  <a:gd name="connsiteY2" fmla="*/ 5916591 h 6344296"/>
                  <a:gd name="connsiteX3" fmla="*/ 0 w 3163276"/>
                  <a:gd name="connsiteY3" fmla="*/ 427705 h 6344296"/>
                  <a:gd name="connsiteX4" fmla="*/ 427705 w 3163276"/>
                  <a:gd name="connsiteY4" fmla="*/ 0 h 6344296"/>
                  <a:gd name="connsiteX5" fmla="*/ 2735571 w 3163276"/>
                  <a:gd name="connsiteY5" fmla="*/ 0 h 6344296"/>
                  <a:gd name="connsiteX6" fmla="*/ 3163277 w 3163276"/>
                  <a:gd name="connsiteY6" fmla="*/ 427705 h 6344296"/>
                  <a:gd name="connsiteX7" fmla="*/ 3163277 w 3163276"/>
                  <a:gd name="connsiteY7" fmla="*/ 5916591 h 6344296"/>
                  <a:gd name="connsiteX8" fmla="*/ 2735492 w 3163276"/>
                  <a:gd name="connsiteY8" fmla="*/ 6344296 h 63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3276" h="6344296">
                    <a:moveTo>
                      <a:pt x="2735492" y="6344296"/>
                    </a:moveTo>
                    <a:lnTo>
                      <a:pt x="427705" y="6344296"/>
                    </a:lnTo>
                    <a:cubicBezTo>
                      <a:pt x="191517" y="6344296"/>
                      <a:pt x="0" y="6152779"/>
                      <a:pt x="0" y="5916591"/>
                    </a:cubicBezTo>
                    <a:lnTo>
                      <a:pt x="0" y="427705"/>
                    </a:lnTo>
                    <a:cubicBezTo>
                      <a:pt x="0" y="191517"/>
                      <a:pt x="191517" y="0"/>
                      <a:pt x="427705" y="0"/>
                    </a:cubicBezTo>
                    <a:lnTo>
                      <a:pt x="2735571" y="0"/>
                    </a:lnTo>
                    <a:cubicBezTo>
                      <a:pt x="2971760" y="0"/>
                      <a:pt x="3163277" y="191517"/>
                      <a:pt x="3163277" y="427705"/>
                    </a:cubicBezTo>
                    <a:lnTo>
                      <a:pt x="3163277" y="5916591"/>
                    </a:lnTo>
                    <a:cubicBezTo>
                      <a:pt x="3163197" y="6152779"/>
                      <a:pt x="2971680" y="6344296"/>
                      <a:pt x="2735492" y="6344296"/>
                    </a:cubicBezTo>
                    <a:close/>
                  </a:path>
                </a:pathLst>
              </a:custGeom>
              <a:solidFill>
                <a:schemeClr val="tx1"/>
              </a:solidFill>
              <a:ln w="7898" cap="flat">
                <a:solidFill>
                  <a:schemeClr val="bg2">
                    <a:lumMod val="10000"/>
                  </a:schemeClr>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42DA21A-B085-4601-BD07-BF0E34DEEF6D}"/>
                  </a:ext>
                </a:extLst>
              </p:cNvPr>
              <p:cNvSpPr/>
              <p:nvPr/>
            </p:nvSpPr>
            <p:spPr>
              <a:xfrm>
                <a:off x="9477436" y="2538172"/>
                <a:ext cx="971800" cy="2068404"/>
              </a:xfrm>
              <a:custGeom>
                <a:avLst/>
                <a:gdLst>
                  <a:gd name="connsiteX0" fmla="*/ 2505165 w 2824676"/>
                  <a:gd name="connsiteY0" fmla="*/ 6012112 h 6012111"/>
                  <a:gd name="connsiteX1" fmla="*/ 319512 w 2824676"/>
                  <a:gd name="connsiteY1" fmla="*/ 6012112 h 6012111"/>
                  <a:gd name="connsiteX2" fmla="*/ 0 w 2824676"/>
                  <a:gd name="connsiteY2" fmla="*/ 5692600 h 6012111"/>
                  <a:gd name="connsiteX3" fmla="*/ 0 w 2824676"/>
                  <a:gd name="connsiteY3" fmla="*/ 319512 h 6012111"/>
                  <a:gd name="connsiteX4" fmla="*/ 319512 w 2824676"/>
                  <a:gd name="connsiteY4" fmla="*/ 0 h 6012111"/>
                  <a:gd name="connsiteX5" fmla="*/ 2505165 w 2824676"/>
                  <a:gd name="connsiteY5" fmla="*/ 0 h 6012111"/>
                  <a:gd name="connsiteX6" fmla="*/ 2824677 w 2824676"/>
                  <a:gd name="connsiteY6" fmla="*/ 319512 h 6012111"/>
                  <a:gd name="connsiteX7" fmla="*/ 2824677 w 2824676"/>
                  <a:gd name="connsiteY7" fmla="*/ 5692600 h 6012111"/>
                  <a:gd name="connsiteX8" fmla="*/ 2505165 w 2824676"/>
                  <a:gd name="connsiteY8" fmla="*/ 6012112 h 601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4676" h="6012111">
                    <a:moveTo>
                      <a:pt x="2505165" y="6012112"/>
                    </a:moveTo>
                    <a:lnTo>
                      <a:pt x="319512" y="6012112"/>
                    </a:lnTo>
                    <a:cubicBezTo>
                      <a:pt x="143044" y="6012112"/>
                      <a:pt x="0" y="5869068"/>
                      <a:pt x="0" y="5692600"/>
                    </a:cubicBezTo>
                    <a:lnTo>
                      <a:pt x="0" y="319512"/>
                    </a:lnTo>
                    <a:cubicBezTo>
                      <a:pt x="0" y="143044"/>
                      <a:pt x="143044" y="0"/>
                      <a:pt x="319512" y="0"/>
                    </a:cubicBezTo>
                    <a:lnTo>
                      <a:pt x="2505165" y="0"/>
                    </a:lnTo>
                    <a:cubicBezTo>
                      <a:pt x="2681633" y="0"/>
                      <a:pt x="2824677" y="143044"/>
                      <a:pt x="2824677" y="319512"/>
                    </a:cubicBezTo>
                    <a:lnTo>
                      <a:pt x="2824677" y="5692600"/>
                    </a:lnTo>
                    <a:cubicBezTo>
                      <a:pt x="2824677" y="5869068"/>
                      <a:pt x="2681633" y="6012112"/>
                      <a:pt x="2505165" y="6012112"/>
                    </a:cubicBezTo>
                    <a:close/>
                  </a:path>
                </a:pathLst>
              </a:custGeom>
              <a:solidFill>
                <a:schemeClr val="bg1"/>
              </a:solidFill>
              <a:ln w="9525" cap="flat">
                <a:solidFill>
                  <a:schemeClr val="bg2">
                    <a:lumMod val="10000"/>
                  </a:schemeClr>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AF1DD8E-29E6-4E86-998D-332DEF0775F5}"/>
                  </a:ext>
                </a:extLst>
              </p:cNvPr>
              <p:cNvSpPr/>
              <p:nvPr/>
            </p:nvSpPr>
            <p:spPr>
              <a:xfrm>
                <a:off x="9692544" y="2505831"/>
                <a:ext cx="541584" cy="98098"/>
              </a:xfrm>
              <a:custGeom>
                <a:avLst/>
                <a:gdLst>
                  <a:gd name="connsiteX0" fmla="*/ 1462039 w 1574192"/>
                  <a:gd name="connsiteY0" fmla="*/ 285137 h 285136"/>
                  <a:gd name="connsiteX1" fmla="*/ 112154 w 1574192"/>
                  <a:gd name="connsiteY1" fmla="*/ 285137 h 285136"/>
                  <a:gd name="connsiteX2" fmla="*/ 0 w 1574192"/>
                  <a:gd name="connsiteY2" fmla="*/ 172983 h 285136"/>
                  <a:gd name="connsiteX3" fmla="*/ 0 w 1574192"/>
                  <a:gd name="connsiteY3" fmla="*/ 4435 h 285136"/>
                  <a:gd name="connsiteX4" fmla="*/ 4435 w 1574192"/>
                  <a:gd name="connsiteY4" fmla="*/ 0 h 285136"/>
                  <a:gd name="connsiteX5" fmla="*/ 1569758 w 1574192"/>
                  <a:gd name="connsiteY5" fmla="*/ 0 h 285136"/>
                  <a:gd name="connsiteX6" fmla="*/ 1574193 w 1574192"/>
                  <a:gd name="connsiteY6" fmla="*/ 4435 h 285136"/>
                  <a:gd name="connsiteX7" fmla="*/ 1574193 w 1574192"/>
                  <a:gd name="connsiteY7" fmla="*/ 172983 h 285136"/>
                  <a:gd name="connsiteX8" fmla="*/ 1462039 w 1574192"/>
                  <a:gd name="connsiteY8" fmla="*/ 285137 h 285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4192" h="285136">
                    <a:moveTo>
                      <a:pt x="1462039" y="285137"/>
                    </a:moveTo>
                    <a:lnTo>
                      <a:pt x="112154" y="285137"/>
                    </a:lnTo>
                    <a:cubicBezTo>
                      <a:pt x="50216" y="285137"/>
                      <a:pt x="0" y="234921"/>
                      <a:pt x="0" y="172983"/>
                    </a:cubicBezTo>
                    <a:lnTo>
                      <a:pt x="0" y="4435"/>
                    </a:lnTo>
                    <a:cubicBezTo>
                      <a:pt x="0" y="1980"/>
                      <a:pt x="1980" y="0"/>
                      <a:pt x="4435" y="0"/>
                    </a:cubicBezTo>
                    <a:lnTo>
                      <a:pt x="1569758" y="0"/>
                    </a:lnTo>
                    <a:cubicBezTo>
                      <a:pt x="1572213" y="0"/>
                      <a:pt x="1574193" y="1980"/>
                      <a:pt x="1574193" y="4435"/>
                    </a:cubicBezTo>
                    <a:lnTo>
                      <a:pt x="1574193" y="172983"/>
                    </a:lnTo>
                    <a:cubicBezTo>
                      <a:pt x="1574193" y="234921"/>
                      <a:pt x="1523977" y="285137"/>
                      <a:pt x="1462039" y="285137"/>
                    </a:cubicBezTo>
                    <a:close/>
                  </a:path>
                </a:pathLst>
              </a:custGeom>
              <a:solidFill>
                <a:schemeClr val="tx1"/>
              </a:solidFill>
              <a:ln w="7898" cap="flat">
                <a:solidFill>
                  <a:schemeClr val="bg2">
                    <a:lumMod val="10000"/>
                  </a:schemeClr>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4D2304C-C079-4AB8-B5F4-C9E15D1E400A}"/>
                  </a:ext>
                </a:extLst>
              </p:cNvPr>
              <p:cNvSpPr/>
              <p:nvPr/>
            </p:nvSpPr>
            <p:spPr>
              <a:xfrm>
                <a:off x="9402815" y="2755553"/>
                <a:ext cx="13379" cy="80849"/>
              </a:xfrm>
              <a:custGeom>
                <a:avLst/>
                <a:gdLst>
                  <a:gd name="connsiteX0" fmla="*/ 0 w 38889"/>
                  <a:gd name="connsiteY0" fmla="*/ 211793 h 235000"/>
                  <a:gd name="connsiteX1" fmla="*/ 0 w 38889"/>
                  <a:gd name="connsiteY1" fmla="*/ 23207 h 235000"/>
                  <a:gd name="connsiteX2" fmla="*/ 23207 w 38889"/>
                  <a:gd name="connsiteY2" fmla="*/ 0 h 235000"/>
                  <a:gd name="connsiteX3" fmla="*/ 31048 w 38889"/>
                  <a:gd name="connsiteY3" fmla="*/ 0 h 235000"/>
                  <a:gd name="connsiteX4" fmla="*/ 38889 w 38889"/>
                  <a:gd name="connsiteY4" fmla="*/ 7841 h 235000"/>
                  <a:gd name="connsiteX5" fmla="*/ 38889 w 38889"/>
                  <a:gd name="connsiteY5" fmla="*/ 227159 h 235000"/>
                  <a:gd name="connsiteX6" fmla="*/ 31048 w 38889"/>
                  <a:gd name="connsiteY6" fmla="*/ 235000 h 235000"/>
                  <a:gd name="connsiteX7" fmla="*/ 23207 w 38889"/>
                  <a:gd name="connsiteY7" fmla="*/ 235000 h 235000"/>
                  <a:gd name="connsiteX8" fmla="*/ 0 w 38889"/>
                  <a:gd name="connsiteY8" fmla="*/ 211793 h 2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89" h="235000">
                    <a:moveTo>
                      <a:pt x="0" y="211793"/>
                    </a:moveTo>
                    <a:lnTo>
                      <a:pt x="0" y="23207"/>
                    </a:lnTo>
                    <a:cubicBezTo>
                      <a:pt x="0" y="10376"/>
                      <a:pt x="10376" y="0"/>
                      <a:pt x="23207" y="0"/>
                    </a:cubicBezTo>
                    <a:lnTo>
                      <a:pt x="31048" y="0"/>
                    </a:lnTo>
                    <a:cubicBezTo>
                      <a:pt x="35404" y="0"/>
                      <a:pt x="38889" y="3485"/>
                      <a:pt x="38889" y="7841"/>
                    </a:cubicBezTo>
                    <a:lnTo>
                      <a:pt x="38889" y="227159"/>
                    </a:lnTo>
                    <a:cubicBezTo>
                      <a:pt x="38889" y="231515"/>
                      <a:pt x="35404" y="235000"/>
                      <a:pt x="31048" y="235000"/>
                    </a:cubicBezTo>
                    <a:lnTo>
                      <a:pt x="23207" y="235000"/>
                    </a:lnTo>
                    <a:cubicBezTo>
                      <a:pt x="10376" y="235000"/>
                      <a:pt x="0" y="224545"/>
                      <a:pt x="0" y="211793"/>
                    </a:cubicBezTo>
                    <a:close/>
                  </a:path>
                </a:pathLst>
              </a:custGeom>
              <a:solidFill>
                <a:schemeClr val="tx1">
                  <a:lumMod val="50000"/>
                  <a:lumOff val="50000"/>
                </a:schemeClr>
              </a:solidFill>
              <a:ln w="7898" cap="flat">
                <a:solidFill>
                  <a:schemeClr val="bg2">
                    <a:lumMod val="10000"/>
                  </a:schemeClr>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F3DE4B3-C039-4314-BC46-F574C6D488CD}"/>
                  </a:ext>
                </a:extLst>
              </p:cNvPr>
              <p:cNvSpPr/>
              <p:nvPr/>
            </p:nvSpPr>
            <p:spPr>
              <a:xfrm>
                <a:off x="9402815" y="3116883"/>
                <a:ext cx="13352" cy="158401"/>
              </a:xfrm>
              <a:custGeom>
                <a:avLst/>
                <a:gdLst>
                  <a:gd name="connsiteX0" fmla="*/ 0 w 38810"/>
                  <a:gd name="connsiteY0" fmla="*/ 434755 h 460416"/>
                  <a:gd name="connsiteX1" fmla="*/ 0 w 38810"/>
                  <a:gd name="connsiteY1" fmla="*/ 25583 h 460416"/>
                  <a:gd name="connsiteX2" fmla="*/ 25583 w 38810"/>
                  <a:gd name="connsiteY2" fmla="*/ 0 h 460416"/>
                  <a:gd name="connsiteX3" fmla="*/ 28514 w 38810"/>
                  <a:gd name="connsiteY3" fmla="*/ 0 h 460416"/>
                  <a:gd name="connsiteX4" fmla="*/ 38810 w 38810"/>
                  <a:gd name="connsiteY4" fmla="*/ 10297 h 460416"/>
                  <a:gd name="connsiteX5" fmla="*/ 38810 w 38810"/>
                  <a:gd name="connsiteY5" fmla="*/ 450120 h 460416"/>
                  <a:gd name="connsiteX6" fmla="*/ 28514 w 38810"/>
                  <a:gd name="connsiteY6" fmla="*/ 460417 h 460416"/>
                  <a:gd name="connsiteX7" fmla="*/ 25583 w 38810"/>
                  <a:gd name="connsiteY7" fmla="*/ 460417 h 460416"/>
                  <a:gd name="connsiteX8" fmla="*/ 0 w 38810"/>
                  <a:gd name="connsiteY8" fmla="*/ 434755 h 46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10" h="460416">
                    <a:moveTo>
                      <a:pt x="0" y="434755"/>
                    </a:moveTo>
                    <a:lnTo>
                      <a:pt x="0" y="25583"/>
                    </a:lnTo>
                    <a:cubicBezTo>
                      <a:pt x="0" y="11405"/>
                      <a:pt x="11485" y="0"/>
                      <a:pt x="25583" y="0"/>
                    </a:cubicBezTo>
                    <a:lnTo>
                      <a:pt x="28514" y="0"/>
                    </a:lnTo>
                    <a:cubicBezTo>
                      <a:pt x="34216" y="0"/>
                      <a:pt x="38810" y="4594"/>
                      <a:pt x="38810" y="10297"/>
                    </a:cubicBezTo>
                    <a:lnTo>
                      <a:pt x="38810" y="450120"/>
                    </a:lnTo>
                    <a:cubicBezTo>
                      <a:pt x="38810" y="455823"/>
                      <a:pt x="34216" y="460417"/>
                      <a:pt x="28514" y="460417"/>
                    </a:cubicBezTo>
                    <a:lnTo>
                      <a:pt x="25583" y="460417"/>
                    </a:lnTo>
                    <a:cubicBezTo>
                      <a:pt x="11485" y="460417"/>
                      <a:pt x="0" y="448932"/>
                      <a:pt x="0" y="434755"/>
                    </a:cubicBezTo>
                    <a:close/>
                  </a:path>
                </a:pathLst>
              </a:custGeom>
              <a:solidFill>
                <a:schemeClr val="tx1">
                  <a:lumMod val="50000"/>
                  <a:lumOff val="50000"/>
                </a:schemeClr>
              </a:solidFill>
              <a:ln w="7898" cap="flat">
                <a:solidFill>
                  <a:schemeClr val="bg2">
                    <a:lumMod val="10000"/>
                  </a:schemeClr>
                </a:solidFill>
                <a:prstDash val="solid"/>
                <a:miter/>
              </a:ln>
            </p:spPr>
            <p:txBody>
              <a:bodyPr rtlCol="0" anchor="ctr"/>
              <a:lstStyle/>
              <a:p>
                <a:endParaRPr lang="en-US" dirty="0"/>
              </a:p>
            </p:txBody>
          </p:sp>
          <p:grpSp>
            <p:nvGrpSpPr>
              <p:cNvPr id="32" name="Group 31">
                <a:extLst>
                  <a:ext uri="{FF2B5EF4-FFF2-40B4-BE49-F238E27FC236}">
                    <a16:creationId xmlns:a16="http://schemas.microsoft.com/office/drawing/2014/main" id="{275ACC90-2D0A-44AA-8C38-64D91B25AFE7}"/>
                  </a:ext>
                </a:extLst>
              </p:cNvPr>
              <p:cNvGrpSpPr/>
              <p:nvPr/>
            </p:nvGrpSpPr>
            <p:grpSpPr>
              <a:xfrm>
                <a:off x="9855851" y="2545588"/>
                <a:ext cx="214971" cy="37659"/>
                <a:chOff x="9998875" y="524011"/>
                <a:chExt cx="624845" cy="109460"/>
              </a:xfrm>
            </p:grpSpPr>
            <p:sp>
              <p:nvSpPr>
                <p:cNvPr id="33" name="Freeform: Shape 32">
                  <a:extLst>
                    <a:ext uri="{FF2B5EF4-FFF2-40B4-BE49-F238E27FC236}">
                      <a16:creationId xmlns:a16="http://schemas.microsoft.com/office/drawing/2014/main" id="{885F000B-CB82-4FF0-B84E-68ABA9C0FA3A}"/>
                    </a:ext>
                  </a:extLst>
                </p:cNvPr>
                <p:cNvSpPr/>
                <p:nvPr/>
              </p:nvSpPr>
              <p:spPr>
                <a:xfrm>
                  <a:off x="9998875" y="555218"/>
                  <a:ext cx="442595" cy="47047"/>
                </a:xfrm>
                <a:custGeom>
                  <a:avLst/>
                  <a:gdLst>
                    <a:gd name="connsiteX0" fmla="*/ 419072 w 442595"/>
                    <a:gd name="connsiteY0" fmla="*/ 47048 h 47047"/>
                    <a:gd name="connsiteX1" fmla="*/ 23524 w 442595"/>
                    <a:gd name="connsiteY1" fmla="*/ 47048 h 47047"/>
                    <a:gd name="connsiteX2" fmla="*/ 0 w 442595"/>
                    <a:gd name="connsiteY2" fmla="*/ 23524 h 47047"/>
                    <a:gd name="connsiteX3" fmla="*/ 0 w 442595"/>
                    <a:gd name="connsiteY3" fmla="*/ 23524 h 47047"/>
                    <a:gd name="connsiteX4" fmla="*/ 23524 w 442595"/>
                    <a:gd name="connsiteY4" fmla="*/ 0 h 47047"/>
                    <a:gd name="connsiteX5" fmla="*/ 419072 w 442595"/>
                    <a:gd name="connsiteY5" fmla="*/ 0 h 47047"/>
                    <a:gd name="connsiteX6" fmla="*/ 442596 w 442595"/>
                    <a:gd name="connsiteY6" fmla="*/ 23524 h 47047"/>
                    <a:gd name="connsiteX7" fmla="*/ 442596 w 442595"/>
                    <a:gd name="connsiteY7" fmla="*/ 23524 h 47047"/>
                    <a:gd name="connsiteX8" fmla="*/ 419072 w 442595"/>
                    <a:gd name="connsiteY8" fmla="*/ 47048 h 4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595" h="47047">
                      <a:moveTo>
                        <a:pt x="419072" y="47048"/>
                      </a:moveTo>
                      <a:lnTo>
                        <a:pt x="23524" y="47048"/>
                      </a:lnTo>
                      <a:cubicBezTo>
                        <a:pt x="10534" y="47048"/>
                        <a:pt x="0" y="36513"/>
                        <a:pt x="0" y="23524"/>
                      </a:cubicBezTo>
                      <a:lnTo>
                        <a:pt x="0" y="23524"/>
                      </a:lnTo>
                      <a:cubicBezTo>
                        <a:pt x="0" y="10534"/>
                        <a:pt x="10534" y="0"/>
                        <a:pt x="23524" y="0"/>
                      </a:cubicBezTo>
                      <a:lnTo>
                        <a:pt x="419072" y="0"/>
                      </a:lnTo>
                      <a:cubicBezTo>
                        <a:pt x="432062" y="0"/>
                        <a:pt x="442596" y="10534"/>
                        <a:pt x="442596" y="23524"/>
                      </a:cubicBezTo>
                      <a:lnTo>
                        <a:pt x="442596" y="23524"/>
                      </a:lnTo>
                      <a:cubicBezTo>
                        <a:pt x="442596" y="36513"/>
                        <a:pt x="432062" y="47048"/>
                        <a:pt x="419072" y="47048"/>
                      </a:cubicBezTo>
                      <a:close/>
                    </a:path>
                  </a:pathLst>
                </a:custGeom>
                <a:solidFill>
                  <a:schemeClr val="tx1">
                    <a:lumMod val="50000"/>
                    <a:lumOff val="50000"/>
                  </a:schemeClr>
                </a:solidFill>
                <a:ln w="7898" cap="flat">
                  <a:solidFill>
                    <a:schemeClr val="bg2">
                      <a:lumMod val="10000"/>
                    </a:schemeClr>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AE3097D-01E0-43E1-BCAB-4492D3C0D27F}"/>
                    </a:ext>
                  </a:extLst>
                </p:cNvPr>
                <p:cNvSpPr/>
                <p:nvPr/>
              </p:nvSpPr>
              <p:spPr>
                <a:xfrm>
                  <a:off x="10514260" y="524011"/>
                  <a:ext cx="109460" cy="109460"/>
                </a:xfrm>
                <a:custGeom>
                  <a:avLst/>
                  <a:gdLst>
                    <a:gd name="connsiteX0" fmla="*/ 109461 w 109460"/>
                    <a:gd name="connsiteY0" fmla="*/ 54730 h 109460"/>
                    <a:gd name="connsiteX1" fmla="*/ 54730 w 109460"/>
                    <a:gd name="connsiteY1" fmla="*/ 109461 h 109460"/>
                    <a:gd name="connsiteX2" fmla="*/ 0 w 109460"/>
                    <a:gd name="connsiteY2" fmla="*/ 54730 h 109460"/>
                    <a:gd name="connsiteX3" fmla="*/ 54730 w 109460"/>
                    <a:gd name="connsiteY3" fmla="*/ 0 h 109460"/>
                    <a:gd name="connsiteX4" fmla="*/ 109461 w 109460"/>
                    <a:gd name="connsiteY4" fmla="*/ 54730 h 10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60" h="109460">
                      <a:moveTo>
                        <a:pt x="109461" y="54730"/>
                      </a:moveTo>
                      <a:cubicBezTo>
                        <a:pt x="109461" y="84957"/>
                        <a:pt x="84957" y="109461"/>
                        <a:pt x="54730" y="109461"/>
                      </a:cubicBezTo>
                      <a:cubicBezTo>
                        <a:pt x="24504" y="109461"/>
                        <a:pt x="0" y="84957"/>
                        <a:pt x="0" y="54730"/>
                      </a:cubicBezTo>
                      <a:cubicBezTo>
                        <a:pt x="0" y="24504"/>
                        <a:pt x="24504" y="0"/>
                        <a:pt x="54730" y="0"/>
                      </a:cubicBezTo>
                      <a:cubicBezTo>
                        <a:pt x="84957" y="0"/>
                        <a:pt x="109461" y="24504"/>
                        <a:pt x="109461" y="54730"/>
                      </a:cubicBezTo>
                      <a:close/>
                    </a:path>
                  </a:pathLst>
                </a:custGeom>
                <a:solidFill>
                  <a:schemeClr val="tx1">
                    <a:lumMod val="50000"/>
                    <a:lumOff val="50000"/>
                  </a:schemeClr>
                </a:solidFill>
                <a:ln w="7898" cap="flat">
                  <a:solidFill>
                    <a:schemeClr val="bg2">
                      <a:lumMod val="10000"/>
                    </a:schemeClr>
                  </a:solidFill>
                  <a:prstDash val="solid"/>
                  <a:miter/>
                </a:ln>
              </p:spPr>
              <p:txBody>
                <a:bodyPr rtlCol="0" anchor="ctr"/>
                <a:lstStyle/>
                <a:p>
                  <a:endParaRPr lang="en-US"/>
                </a:p>
              </p:txBody>
            </p:sp>
          </p:grpSp>
          <p:sp>
            <p:nvSpPr>
              <p:cNvPr id="40" name="Freeform: Shape 39">
                <a:extLst>
                  <a:ext uri="{FF2B5EF4-FFF2-40B4-BE49-F238E27FC236}">
                    <a16:creationId xmlns:a16="http://schemas.microsoft.com/office/drawing/2014/main" id="{34446AD3-13EB-4358-AD4D-907A22900668}"/>
                  </a:ext>
                </a:extLst>
              </p:cNvPr>
              <p:cNvSpPr/>
              <p:nvPr/>
            </p:nvSpPr>
            <p:spPr>
              <a:xfrm>
                <a:off x="9666098" y="2538172"/>
                <a:ext cx="783139" cy="2068405"/>
              </a:xfrm>
              <a:custGeom>
                <a:avLst/>
                <a:gdLst>
                  <a:gd name="connsiteX0" fmla="*/ 538137 w 783139"/>
                  <a:gd name="connsiteY0" fmla="*/ 0 h 2068405"/>
                  <a:gd name="connsiteX1" fmla="*/ 673215 w 783139"/>
                  <a:gd name="connsiteY1" fmla="*/ 0 h 2068405"/>
                  <a:gd name="connsiteX2" fmla="*/ 783139 w 783139"/>
                  <a:gd name="connsiteY2" fmla="*/ 109925 h 2068405"/>
                  <a:gd name="connsiteX3" fmla="*/ 783139 w 783139"/>
                  <a:gd name="connsiteY3" fmla="*/ 1958480 h 2068405"/>
                  <a:gd name="connsiteX4" fmla="*/ 673215 w 783139"/>
                  <a:gd name="connsiteY4" fmla="*/ 2068405 h 2068405"/>
                  <a:gd name="connsiteX5" fmla="*/ 0 w 783139"/>
                  <a:gd name="connsiteY5" fmla="*/ 2068405 h 20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139" h="2068405">
                    <a:moveTo>
                      <a:pt x="538137" y="0"/>
                    </a:moveTo>
                    <a:lnTo>
                      <a:pt x="673215" y="0"/>
                    </a:lnTo>
                    <a:cubicBezTo>
                      <a:pt x="733927" y="0"/>
                      <a:pt x="783139" y="49213"/>
                      <a:pt x="783139" y="109925"/>
                    </a:cubicBezTo>
                    <a:lnTo>
                      <a:pt x="783139" y="1958480"/>
                    </a:lnTo>
                    <a:cubicBezTo>
                      <a:pt x="783139" y="2019192"/>
                      <a:pt x="733927" y="2068405"/>
                      <a:pt x="673215" y="2068405"/>
                    </a:cubicBezTo>
                    <a:lnTo>
                      <a:pt x="0" y="2068405"/>
                    </a:lnTo>
                    <a:close/>
                  </a:path>
                </a:pathLst>
              </a:custGeom>
              <a:solidFill>
                <a:srgbClr val="999999">
                  <a:alpha val="10000"/>
                </a:srgbClr>
              </a:solidFill>
              <a:ln w="9525" cap="flat">
                <a:solidFill>
                  <a:schemeClr val="bg2">
                    <a:lumMod val="10000"/>
                  </a:schemeClr>
                </a:solidFill>
                <a:prstDash val="solid"/>
                <a:miter/>
              </a:ln>
            </p:spPr>
            <p:txBody>
              <a:bodyPr rtlCol="0" anchor="ctr"/>
              <a:lstStyle/>
              <a:p>
                <a:endParaRPr lang="en-US"/>
              </a:p>
            </p:txBody>
          </p:sp>
        </p:grpSp>
      </p:grpSp>
      <p:grpSp>
        <p:nvGrpSpPr>
          <p:cNvPr id="43" name="Group 42">
            <a:extLst>
              <a:ext uri="{FF2B5EF4-FFF2-40B4-BE49-F238E27FC236}">
                <a16:creationId xmlns:a16="http://schemas.microsoft.com/office/drawing/2014/main" id="{6594837B-8535-44E7-A88B-DA57FF47BB1F}"/>
              </a:ext>
            </a:extLst>
          </p:cNvPr>
          <p:cNvGrpSpPr/>
          <p:nvPr/>
        </p:nvGrpSpPr>
        <p:grpSpPr>
          <a:xfrm>
            <a:off x="1552441" y="4144138"/>
            <a:ext cx="1224747" cy="1933827"/>
            <a:chOff x="8524981" y="0"/>
            <a:chExt cx="3556570" cy="5615682"/>
          </a:xfrm>
        </p:grpSpPr>
        <p:sp>
          <p:nvSpPr>
            <p:cNvPr id="44" name="Freeform: Shape 43">
              <a:extLst>
                <a:ext uri="{FF2B5EF4-FFF2-40B4-BE49-F238E27FC236}">
                  <a16:creationId xmlns:a16="http://schemas.microsoft.com/office/drawing/2014/main" id="{62F2FC99-E676-4473-B9A0-1A4EB05B1CEF}"/>
                </a:ext>
              </a:extLst>
            </p:cNvPr>
            <p:cNvSpPr/>
            <p:nvPr/>
          </p:nvSpPr>
          <p:spPr>
            <a:xfrm>
              <a:off x="8524981" y="45377"/>
              <a:ext cx="3556570" cy="4984678"/>
            </a:xfrm>
            <a:custGeom>
              <a:avLst/>
              <a:gdLst>
                <a:gd name="connsiteX0" fmla="*/ 3414445 w 3556570"/>
                <a:gd name="connsiteY0" fmla="*/ 4984679 h 4984678"/>
                <a:gd name="connsiteX1" fmla="*/ 142126 w 3556570"/>
                <a:gd name="connsiteY1" fmla="*/ 4984679 h 4984678"/>
                <a:gd name="connsiteX2" fmla="*/ 0 w 3556570"/>
                <a:gd name="connsiteY2" fmla="*/ 4842553 h 4984678"/>
                <a:gd name="connsiteX3" fmla="*/ 0 w 3556570"/>
                <a:gd name="connsiteY3" fmla="*/ 142126 h 4984678"/>
                <a:gd name="connsiteX4" fmla="*/ 142126 w 3556570"/>
                <a:gd name="connsiteY4" fmla="*/ 0 h 4984678"/>
                <a:gd name="connsiteX5" fmla="*/ 3414445 w 3556570"/>
                <a:gd name="connsiteY5" fmla="*/ 0 h 4984678"/>
                <a:gd name="connsiteX6" fmla="*/ 3556571 w 3556570"/>
                <a:gd name="connsiteY6" fmla="*/ 142126 h 4984678"/>
                <a:gd name="connsiteX7" fmla="*/ 3556571 w 3556570"/>
                <a:gd name="connsiteY7" fmla="*/ 4842553 h 4984678"/>
                <a:gd name="connsiteX8" fmla="*/ 3414445 w 3556570"/>
                <a:gd name="connsiteY8" fmla="*/ 4984679 h 498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6570" h="4984678">
                  <a:moveTo>
                    <a:pt x="3414445" y="4984679"/>
                  </a:moveTo>
                  <a:lnTo>
                    <a:pt x="142126" y="4984679"/>
                  </a:lnTo>
                  <a:cubicBezTo>
                    <a:pt x="63357" y="4984679"/>
                    <a:pt x="0" y="4921321"/>
                    <a:pt x="0" y="4842553"/>
                  </a:cubicBezTo>
                  <a:lnTo>
                    <a:pt x="0" y="142126"/>
                  </a:lnTo>
                  <a:cubicBezTo>
                    <a:pt x="0" y="63357"/>
                    <a:pt x="63357" y="0"/>
                    <a:pt x="142126" y="0"/>
                  </a:cubicBezTo>
                  <a:lnTo>
                    <a:pt x="3414445" y="0"/>
                  </a:lnTo>
                  <a:cubicBezTo>
                    <a:pt x="3493213" y="0"/>
                    <a:pt x="3556571" y="63357"/>
                    <a:pt x="3556571" y="142126"/>
                  </a:cubicBezTo>
                  <a:lnTo>
                    <a:pt x="3556571" y="4842553"/>
                  </a:lnTo>
                  <a:cubicBezTo>
                    <a:pt x="3556571" y="4920465"/>
                    <a:pt x="3493213" y="4984679"/>
                    <a:pt x="3414445" y="4984679"/>
                  </a:cubicBezTo>
                  <a:close/>
                </a:path>
              </a:pathLst>
            </a:custGeom>
            <a:solidFill>
              <a:srgbClr val="323241"/>
            </a:solidFill>
            <a:ln w="855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32F9EC2-5C1C-4582-98A3-91DC7D5AD29E}"/>
                </a:ext>
              </a:extLst>
            </p:cNvPr>
            <p:cNvSpPr/>
            <p:nvPr/>
          </p:nvSpPr>
          <p:spPr>
            <a:xfrm>
              <a:off x="8524981" y="136132"/>
              <a:ext cx="3556570" cy="4984678"/>
            </a:xfrm>
            <a:custGeom>
              <a:avLst/>
              <a:gdLst>
                <a:gd name="connsiteX0" fmla="*/ 3414445 w 3556570"/>
                <a:gd name="connsiteY0" fmla="*/ 4984679 h 4984678"/>
                <a:gd name="connsiteX1" fmla="*/ 142126 w 3556570"/>
                <a:gd name="connsiteY1" fmla="*/ 4984679 h 4984678"/>
                <a:gd name="connsiteX2" fmla="*/ 0 w 3556570"/>
                <a:gd name="connsiteY2" fmla="*/ 4842553 h 4984678"/>
                <a:gd name="connsiteX3" fmla="*/ 0 w 3556570"/>
                <a:gd name="connsiteY3" fmla="*/ 142126 h 4984678"/>
                <a:gd name="connsiteX4" fmla="*/ 142126 w 3556570"/>
                <a:gd name="connsiteY4" fmla="*/ 0 h 4984678"/>
                <a:gd name="connsiteX5" fmla="*/ 3414445 w 3556570"/>
                <a:gd name="connsiteY5" fmla="*/ 0 h 4984678"/>
                <a:gd name="connsiteX6" fmla="*/ 3556571 w 3556570"/>
                <a:gd name="connsiteY6" fmla="*/ 142126 h 4984678"/>
                <a:gd name="connsiteX7" fmla="*/ 3556571 w 3556570"/>
                <a:gd name="connsiteY7" fmla="*/ 4842553 h 4984678"/>
                <a:gd name="connsiteX8" fmla="*/ 3414445 w 3556570"/>
                <a:gd name="connsiteY8" fmla="*/ 4984679 h 498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6570" h="4984678">
                  <a:moveTo>
                    <a:pt x="3414445" y="4984679"/>
                  </a:moveTo>
                  <a:lnTo>
                    <a:pt x="142126" y="4984679"/>
                  </a:lnTo>
                  <a:cubicBezTo>
                    <a:pt x="63357" y="4984679"/>
                    <a:pt x="0" y="4921322"/>
                    <a:pt x="0" y="4842553"/>
                  </a:cubicBezTo>
                  <a:lnTo>
                    <a:pt x="0" y="142126"/>
                  </a:lnTo>
                  <a:cubicBezTo>
                    <a:pt x="0" y="63357"/>
                    <a:pt x="63357" y="0"/>
                    <a:pt x="142126" y="0"/>
                  </a:cubicBezTo>
                  <a:lnTo>
                    <a:pt x="3414445" y="0"/>
                  </a:lnTo>
                  <a:cubicBezTo>
                    <a:pt x="3493213" y="0"/>
                    <a:pt x="3556571" y="63357"/>
                    <a:pt x="3556571" y="142126"/>
                  </a:cubicBezTo>
                  <a:lnTo>
                    <a:pt x="3556571" y="4842553"/>
                  </a:lnTo>
                  <a:cubicBezTo>
                    <a:pt x="3556571" y="4920465"/>
                    <a:pt x="3493213" y="4984679"/>
                    <a:pt x="3414445" y="4984679"/>
                  </a:cubicBezTo>
                  <a:close/>
                </a:path>
              </a:pathLst>
            </a:custGeom>
            <a:solidFill>
              <a:srgbClr val="525074"/>
            </a:solidFill>
            <a:ln w="855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6BEEF06-C167-438D-BBB4-83978828395A}"/>
                </a:ext>
              </a:extLst>
            </p:cNvPr>
            <p:cNvSpPr/>
            <p:nvPr/>
          </p:nvSpPr>
          <p:spPr>
            <a:xfrm>
              <a:off x="8911119" y="5125091"/>
              <a:ext cx="2785152" cy="490591"/>
            </a:xfrm>
            <a:custGeom>
              <a:avLst/>
              <a:gdLst>
                <a:gd name="connsiteX0" fmla="*/ 2682411 w 2785152"/>
                <a:gd name="connsiteY0" fmla="*/ 490591 h 490591"/>
                <a:gd name="connsiteX1" fmla="*/ 101885 w 2785152"/>
                <a:gd name="connsiteY1" fmla="*/ 490591 h 490591"/>
                <a:gd name="connsiteX2" fmla="*/ 0 w 2785152"/>
                <a:gd name="connsiteY2" fmla="*/ 388706 h 490591"/>
                <a:gd name="connsiteX3" fmla="*/ 0 w 2785152"/>
                <a:gd name="connsiteY3" fmla="*/ 0 h 490591"/>
                <a:gd name="connsiteX4" fmla="*/ 2785152 w 2785152"/>
                <a:gd name="connsiteY4" fmla="*/ 0 h 490591"/>
                <a:gd name="connsiteX5" fmla="*/ 2785152 w 2785152"/>
                <a:gd name="connsiteY5" fmla="*/ 388706 h 490591"/>
                <a:gd name="connsiteX6" fmla="*/ 2682411 w 2785152"/>
                <a:gd name="connsiteY6" fmla="*/ 490591 h 490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5152" h="490591">
                  <a:moveTo>
                    <a:pt x="2682411" y="490591"/>
                  </a:moveTo>
                  <a:lnTo>
                    <a:pt x="101885" y="490591"/>
                  </a:lnTo>
                  <a:cubicBezTo>
                    <a:pt x="45377" y="490591"/>
                    <a:pt x="0" y="445213"/>
                    <a:pt x="0" y="388706"/>
                  </a:cubicBezTo>
                  <a:lnTo>
                    <a:pt x="0" y="0"/>
                  </a:lnTo>
                  <a:lnTo>
                    <a:pt x="2785152" y="0"/>
                  </a:lnTo>
                  <a:lnTo>
                    <a:pt x="2785152" y="388706"/>
                  </a:lnTo>
                  <a:cubicBezTo>
                    <a:pt x="2784296" y="445213"/>
                    <a:pt x="2738918" y="490591"/>
                    <a:pt x="2682411" y="490591"/>
                  </a:cubicBezTo>
                  <a:close/>
                </a:path>
              </a:pathLst>
            </a:custGeom>
            <a:solidFill>
              <a:srgbClr val="E2E7F4"/>
            </a:solidFill>
            <a:ln w="855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00B8E18-C95C-4CD4-AEA6-58CE8D96B356}"/>
                </a:ext>
              </a:extLst>
            </p:cNvPr>
            <p:cNvSpPr/>
            <p:nvPr/>
          </p:nvSpPr>
          <p:spPr>
            <a:xfrm>
              <a:off x="9001017" y="0"/>
              <a:ext cx="2736350" cy="83905"/>
            </a:xfrm>
            <a:custGeom>
              <a:avLst/>
              <a:gdLst>
                <a:gd name="connsiteX0" fmla="*/ 0 w 2736350"/>
                <a:gd name="connsiteY0" fmla="*/ 0 h 83905"/>
                <a:gd name="connsiteX1" fmla="*/ 2736351 w 2736350"/>
                <a:gd name="connsiteY1" fmla="*/ 0 h 83905"/>
                <a:gd name="connsiteX2" fmla="*/ 2736351 w 2736350"/>
                <a:gd name="connsiteY2" fmla="*/ 83906 h 83905"/>
                <a:gd name="connsiteX3" fmla="*/ 0 w 2736350"/>
                <a:gd name="connsiteY3" fmla="*/ 83906 h 83905"/>
              </a:gdLst>
              <a:ahLst/>
              <a:cxnLst>
                <a:cxn ang="0">
                  <a:pos x="connsiteX0" y="connsiteY0"/>
                </a:cxn>
                <a:cxn ang="0">
                  <a:pos x="connsiteX1" y="connsiteY1"/>
                </a:cxn>
                <a:cxn ang="0">
                  <a:pos x="connsiteX2" y="connsiteY2"/>
                </a:cxn>
                <a:cxn ang="0">
                  <a:pos x="connsiteX3" y="connsiteY3"/>
                </a:cxn>
              </a:cxnLst>
              <a:rect l="l" t="t" r="r" b="b"/>
              <a:pathLst>
                <a:path w="2736350" h="83905">
                  <a:moveTo>
                    <a:pt x="0" y="0"/>
                  </a:moveTo>
                  <a:lnTo>
                    <a:pt x="2736351" y="0"/>
                  </a:lnTo>
                  <a:lnTo>
                    <a:pt x="2736351" y="83906"/>
                  </a:lnTo>
                  <a:lnTo>
                    <a:pt x="0" y="83906"/>
                  </a:lnTo>
                  <a:close/>
                </a:path>
              </a:pathLst>
            </a:custGeom>
            <a:solidFill>
              <a:srgbClr val="B1C0E0"/>
            </a:solidFill>
            <a:ln w="855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41D2612-4276-4E83-860F-8F0BF2F7993A}"/>
                </a:ext>
              </a:extLst>
            </p:cNvPr>
            <p:cNvSpPr/>
            <p:nvPr/>
          </p:nvSpPr>
          <p:spPr>
            <a:xfrm>
              <a:off x="9124201" y="684943"/>
              <a:ext cx="2207490" cy="391654"/>
            </a:xfrm>
            <a:custGeom>
              <a:avLst/>
              <a:gdLst>
                <a:gd name="connsiteX0" fmla="*/ 112265 w 2207490"/>
                <a:gd name="connsiteY0" fmla="*/ 369013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1 w 2207490"/>
                <a:gd name="connsiteY7" fmla="*/ 391274 h 391654"/>
                <a:gd name="connsiteX8" fmla="*/ 197026 w 2207490"/>
                <a:gd name="connsiteY8" fmla="*/ 391274 h 391654"/>
                <a:gd name="connsiteX9" fmla="*/ 112265 w 2207490"/>
                <a:gd name="connsiteY9" fmla="*/ 369013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5" y="369013"/>
                  </a:moveTo>
                  <a:cubicBezTo>
                    <a:pt x="17229" y="304800"/>
                    <a:pt x="-17019" y="231169"/>
                    <a:pt x="7811" y="139557"/>
                  </a:cubicBezTo>
                  <a:cubicBezTo>
                    <a:pt x="28359" y="63357"/>
                    <a:pt x="95998" y="7706"/>
                    <a:pt x="174766" y="1712"/>
                  </a:cubicBezTo>
                  <a:cubicBezTo>
                    <a:pt x="187609" y="856"/>
                    <a:pt x="200451" y="0"/>
                    <a:pt x="213294" y="0"/>
                  </a:cubicBezTo>
                  <a:cubicBezTo>
                    <a:pt x="808339" y="0"/>
                    <a:pt x="1402528" y="0"/>
                    <a:pt x="1997573" y="0"/>
                  </a:cubicBezTo>
                  <a:cubicBezTo>
                    <a:pt x="2126000" y="0"/>
                    <a:pt x="2211618" y="83049"/>
                    <a:pt x="2207337" y="201202"/>
                  </a:cubicBezTo>
                  <a:cubicBezTo>
                    <a:pt x="2204768" y="265416"/>
                    <a:pt x="2171378" y="313362"/>
                    <a:pt x="2123431" y="353602"/>
                  </a:cubicBezTo>
                  <a:cubicBezTo>
                    <a:pt x="2094322" y="382712"/>
                    <a:pt x="2056650" y="391274"/>
                    <a:pt x="2018121" y="391274"/>
                  </a:cubicBezTo>
                  <a:cubicBezTo>
                    <a:pt x="1411090" y="392130"/>
                    <a:pt x="804058" y="391274"/>
                    <a:pt x="197026" y="391274"/>
                  </a:cubicBezTo>
                  <a:cubicBezTo>
                    <a:pt x="167917" y="391274"/>
                    <a:pt x="137094" y="389562"/>
                    <a:pt x="112265" y="369013"/>
                  </a:cubicBezTo>
                  <a:close/>
                </a:path>
              </a:pathLst>
            </a:custGeom>
            <a:solidFill>
              <a:srgbClr val="E7EBF6"/>
            </a:solidFill>
            <a:ln w="855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46F5428-92E5-4BFE-BF34-08A476C557F5}"/>
                </a:ext>
              </a:extLst>
            </p:cNvPr>
            <p:cNvSpPr/>
            <p:nvPr/>
          </p:nvSpPr>
          <p:spPr>
            <a:xfrm>
              <a:off x="8842596" y="540249"/>
              <a:ext cx="95091" cy="670388"/>
            </a:xfrm>
            <a:custGeom>
              <a:avLst/>
              <a:gdLst>
                <a:gd name="connsiteX0" fmla="*/ 93351 w 95091"/>
                <a:gd name="connsiteY0" fmla="*/ 339047 h 670388"/>
                <a:gd name="connsiteX1" fmla="*/ 94208 w 95091"/>
                <a:gd name="connsiteY1" fmla="*/ 629292 h 670388"/>
                <a:gd name="connsiteX2" fmla="*/ 47118 w 95091"/>
                <a:gd name="connsiteY2" fmla="*/ 670389 h 670388"/>
                <a:gd name="connsiteX3" fmla="*/ 28 w 95091"/>
                <a:gd name="connsiteY3" fmla="*/ 630148 h 670388"/>
                <a:gd name="connsiteX4" fmla="*/ 28 w 95091"/>
                <a:gd name="connsiteY4" fmla="*/ 41097 h 670388"/>
                <a:gd name="connsiteX5" fmla="*/ 47118 w 95091"/>
                <a:gd name="connsiteY5" fmla="*/ 0 h 670388"/>
                <a:gd name="connsiteX6" fmla="*/ 95064 w 95091"/>
                <a:gd name="connsiteY6" fmla="*/ 40240 h 670388"/>
                <a:gd name="connsiteX7" fmla="*/ 93351 w 95091"/>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1" h="670388">
                  <a:moveTo>
                    <a:pt x="93351" y="339047"/>
                  </a:moveTo>
                  <a:cubicBezTo>
                    <a:pt x="93351" y="435796"/>
                    <a:pt x="91639" y="532544"/>
                    <a:pt x="94208" y="629292"/>
                  </a:cubicBezTo>
                  <a:cubicBezTo>
                    <a:pt x="95064" y="666964"/>
                    <a:pt x="76228" y="670389"/>
                    <a:pt x="47118" y="670389"/>
                  </a:cubicBezTo>
                  <a:cubicBezTo>
                    <a:pt x="18008" y="670389"/>
                    <a:pt x="-828" y="668676"/>
                    <a:pt x="28" y="630148"/>
                  </a:cubicBezTo>
                  <a:cubicBezTo>
                    <a:pt x="1740" y="434083"/>
                    <a:pt x="1740" y="237162"/>
                    <a:pt x="28" y="41097"/>
                  </a:cubicBezTo>
                  <a:cubicBezTo>
                    <a:pt x="28" y="3425"/>
                    <a:pt x="16296" y="0"/>
                    <a:pt x="47118" y="0"/>
                  </a:cubicBezTo>
                  <a:cubicBezTo>
                    <a:pt x="76228" y="0"/>
                    <a:pt x="95920" y="1712"/>
                    <a:pt x="95064" y="40240"/>
                  </a:cubicBezTo>
                  <a:cubicBezTo>
                    <a:pt x="91639" y="139557"/>
                    <a:pt x="93351" y="239730"/>
                    <a:pt x="93351" y="339047"/>
                  </a:cubicBezTo>
                  <a:close/>
                </a:path>
              </a:pathLst>
            </a:custGeom>
            <a:solidFill>
              <a:srgbClr val="EEEDED"/>
            </a:solidFill>
            <a:ln w="855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9A7D470-F2FC-4424-9264-F2E7BF138EAE}"/>
                </a:ext>
              </a:extLst>
            </p:cNvPr>
            <p:cNvSpPr/>
            <p:nvPr/>
          </p:nvSpPr>
          <p:spPr>
            <a:xfrm>
              <a:off x="11470232" y="711485"/>
              <a:ext cx="345076" cy="345040"/>
            </a:xfrm>
            <a:custGeom>
              <a:avLst/>
              <a:gdLst>
                <a:gd name="connsiteX0" fmla="*/ 173812 w 345076"/>
                <a:gd name="connsiteY0" fmla="*/ 345040 h 345040"/>
                <a:gd name="connsiteX1" fmla="*/ 7 w 345076"/>
                <a:gd name="connsiteY1" fmla="*/ 177229 h 345040"/>
                <a:gd name="connsiteX2" fmla="*/ 172956 w 345076"/>
                <a:gd name="connsiteY2" fmla="*/ 0 h 345040"/>
                <a:gd name="connsiteX3" fmla="*/ 345048 w 345076"/>
                <a:gd name="connsiteY3" fmla="*/ 170380 h 345040"/>
                <a:gd name="connsiteX4" fmla="*/ 173812 w 345076"/>
                <a:gd name="connsiteY4" fmla="*/ 345040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076" h="345040">
                  <a:moveTo>
                    <a:pt x="173812" y="345040"/>
                  </a:moveTo>
                  <a:cubicBezTo>
                    <a:pt x="77064" y="345040"/>
                    <a:pt x="864" y="271409"/>
                    <a:pt x="7" y="177229"/>
                  </a:cubicBezTo>
                  <a:cubicBezTo>
                    <a:pt x="-849" y="75344"/>
                    <a:pt x="72783" y="856"/>
                    <a:pt x="172956" y="0"/>
                  </a:cubicBezTo>
                  <a:cubicBezTo>
                    <a:pt x="267992" y="0"/>
                    <a:pt x="344192" y="74488"/>
                    <a:pt x="345048" y="170380"/>
                  </a:cubicBezTo>
                  <a:cubicBezTo>
                    <a:pt x="346760" y="267128"/>
                    <a:pt x="269704" y="345040"/>
                    <a:pt x="173812" y="345040"/>
                  </a:cubicBezTo>
                  <a:close/>
                </a:path>
              </a:pathLst>
            </a:custGeom>
            <a:solidFill>
              <a:srgbClr val="D7E0F5"/>
            </a:solidFill>
            <a:ln w="855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C5C1745-FE9B-4F04-9731-9A034F93E642}"/>
                </a:ext>
              </a:extLst>
            </p:cNvPr>
            <p:cNvSpPr/>
            <p:nvPr/>
          </p:nvSpPr>
          <p:spPr>
            <a:xfrm>
              <a:off x="9124201" y="1771435"/>
              <a:ext cx="2207490" cy="391654"/>
            </a:xfrm>
            <a:custGeom>
              <a:avLst/>
              <a:gdLst>
                <a:gd name="connsiteX0" fmla="*/ 112265 w 2207490"/>
                <a:gd name="connsiteY0" fmla="*/ 369014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1 w 2207490"/>
                <a:gd name="connsiteY7" fmla="*/ 391274 h 391654"/>
                <a:gd name="connsiteX8" fmla="*/ 197026 w 2207490"/>
                <a:gd name="connsiteY8" fmla="*/ 391274 h 391654"/>
                <a:gd name="connsiteX9" fmla="*/ 112265 w 2207490"/>
                <a:gd name="connsiteY9" fmla="*/ 369014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5" y="369014"/>
                  </a:moveTo>
                  <a:cubicBezTo>
                    <a:pt x="17229" y="304800"/>
                    <a:pt x="-17019" y="231169"/>
                    <a:pt x="7811" y="139557"/>
                  </a:cubicBezTo>
                  <a:cubicBezTo>
                    <a:pt x="28359" y="63357"/>
                    <a:pt x="95998" y="7706"/>
                    <a:pt x="174766" y="1712"/>
                  </a:cubicBezTo>
                  <a:cubicBezTo>
                    <a:pt x="187609" y="856"/>
                    <a:pt x="200451" y="0"/>
                    <a:pt x="213294" y="0"/>
                  </a:cubicBezTo>
                  <a:cubicBezTo>
                    <a:pt x="808339" y="0"/>
                    <a:pt x="1402528" y="0"/>
                    <a:pt x="1997573" y="0"/>
                  </a:cubicBezTo>
                  <a:cubicBezTo>
                    <a:pt x="2126000" y="0"/>
                    <a:pt x="2211618" y="83050"/>
                    <a:pt x="2207337" y="201202"/>
                  </a:cubicBezTo>
                  <a:cubicBezTo>
                    <a:pt x="2204768" y="265416"/>
                    <a:pt x="2171378" y="313362"/>
                    <a:pt x="2123431" y="353602"/>
                  </a:cubicBezTo>
                  <a:cubicBezTo>
                    <a:pt x="2094322" y="382712"/>
                    <a:pt x="2056650" y="391274"/>
                    <a:pt x="2018121" y="391274"/>
                  </a:cubicBezTo>
                  <a:cubicBezTo>
                    <a:pt x="1411090" y="392130"/>
                    <a:pt x="804058" y="391274"/>
                    <a:pt x="197026" y="391274"/>
                  </a:cubicBezTo>
                  <a:cubicBezTo>
                    <a:pt x="167917" y="391274"/>
                    <a:pt x="137094" y="389562"/>
                    <a:pt x="112265" y="369014"/>
                  </a:cubicBezTo>
                  <a:close/>
                </a:path>
              </a:pathLst>
            </a:custGeom>
            <a:solidFill>
              <a:srgbClr val="E7EBF6"/>
            </a:solidFill>
            <a:ln w="8558"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B72614E-0521-4584-ACEC-5058A0AFF285}"/>
                </a:ext>
              </a:extLst>
            </p:cNvPr>
            <p:cNvSpPr/>
            <p:nvPr/>
          </p:nvSpPr>
          <p:spPr>
            <a:xfrm>
              <a:off x="8842596" y="1626741"/>
              <a:ext cx="95091" cy="670388"/>
            </a:xfrm>
            <a:custGeom>
              <a:avLst/>
              <a:gdLst>
                <a:gd name="connsiteX0" fmla="*/ 93351 w 95091"/>
                <a:gd name="connsiteY0" fmla="*/ 339047 h 670388"/>
                <a:gd name="connsiteX1" fmla="*/ 94208 w 95091"/>
                <a:gd name="connsiteY1" fmla="*/ 629292 h 670388"/>
                <a:gd name="connsiteX2" fmla="*/ 47118 w 95091"/>
                <a:gd name="connsiteY2" fmla="*/ 670389 h 670388"/>
                <a:gd name="connsiteX3" fmla="*/ 28 w 95091"/>
                <a:gd name="connsiteY3" fmla="*/ 630148 h 670388"/>
                <a:gd name="connsiteX4" fmla="*/ 28 w 95091"/>
                <a:gd name="connsiteY4" fmla="*/ 41097 h 670388"/>
                <a:gd name="connsiteX5" fmla="*/ 47118 w 95091"/>
                <a:gd name="connsiteY5" fmla="*/ 0 h 670388"/>
                <a:gd name="connsiteX6" fmla="*/ 95064 w 95091"/>
                <a:gd name="connsiteY6" fmla="*/ 40240 h 670388"/>
                <a:gd name="connsiteX7" fmla="*/ 93351 w 95091"/>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1" h="670388">
                  <a:moveTo>
                    <a:pt x="93351" y="339047"/>
                  </a:moveTo>
                  <a:cubicBezTo>
                    <a:pt x="93351" y="435795"/>
                    <a:pt x="91639" y="532544"/>
                    <a:pt x="94208" y="629292"/>
                  </a:cubicBezTo>
                  <a:cubicBezTo>
                    <a:pt x="95064" y="666964"/>
                    <a:pt x="76228" y="670389"/>
                    <a:pt x="47118" y="670389"/>
                  </a:cubicBezTo>
                  <a:cubicBezTo>
                    <a:pt x="18008" y="670389"/>
                    <a:pt x="-828" y="668676"/>
                    <a:pt x="28" y="630148"/>
                  </a:cubicBezTo>
                  <a:cubicBezTo>
                    <a:pt x="1740" y="434083"/>
                    <a:pt x="1740" y="237162"/>
                    <a:pt x="28" y="41097"/>
                  </a:cubicBezTo>
                  <a:cubicBezTo>
                    <a:pt x="28" y="3425"/>
                    <a:pt x="16296" y="0"/>
                    <a:pt x="47118" y="0"/>
                  </a:cubicBezTo>
                  <a:cubicBezTo>
                    <a:pt x="76228" y="0"/>
                    <a:pt x="95920" y="1712"/>
                    <a:pt x="95064" y="40240"/>
                  </a:cubicBezTo>
                  <a:cubicBezTo>
                    <a:pt x="91639" y="139557"/>
                    <a:pt x="93351" y="239730"/>
                    <a:pt x="93351" y="339047"/>
                  </a:cubicBezTo>
                  <a:close/>
                </a:path>
              </a:pathLst>
            </a:custGeom>
            <a:solidFill>
              <a:srgbClr val="EEEDED"/>
            </a:solidFill>
            <a:ln w="855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3F95EC1-171E-43C8-9FBE-8171B9E943C7}"/>
                </a:ext>
              </a:extLst>
            </p:cNvPr>
            <p:cNvSpPr/>
            <p:nvPr/>
          </p:nvSpPr>
          <p:spPr>
            <a:xfrm>
              <a:off x="11470232" y="1798833"/>
              <a:ext cx="345076" cy="345040"/>
            </a:xfrm>
            <a:custGeom>
              <a:avLst/>
              <a:gdLst>
                <a:gd name="connsiteX0" fmla="*/ 173812 w 345076"/>
                <a:gd name="connsiteY0" fmla="*/ 345040 h 345040"/>
                <a:gd name="connsiteX1" fmla="*/ 7 w 345076"/>
                <a:gd name="connsiteY1" fmla="*/ 177229 h 345040"/>
                <a:gd name="connsiteX2" fmla="*/ 172956 w 345076"/>
                <a:gd name="connsiteY2" fmla="*/ 0 h 345040"/>
                <a:gd name="connsiteX3" fmla="*/ 345048 w 345076"/>
                <a:gd name="connsiteY3" fmla="*/ 170380 h 345040"/>
                <a:gd name="connsiteX4" fmla="*/ 173812 w 345076"/>
                <a:gd name="connsiteY4" fmla="*/ 345040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076" h="345040">
                  <a:moveTo>
                    <a:pt x="173812" y="345040"/>
                  </a:moveTo>
                  <a:cubicBezTo>
                    <a:pt x="77064" y="345040"/>
                    <a:pt x="864" y="271409"/>
                    <a:pt x="7" y="177229"/>
                  </a:cubicBezTo>
                  <a:cubicBezTo>
                    <a:pt x="-849" y="75344"/>
                    <a:pt x="72783" y="856"/>
                    <a:pt x="172956" y="0"/>
                  </a:cubicBezTo>
                  <a:cubicBezTo>
                    <a:pt x="267992" y="0"/>
                    <a:pt x="344192" y="74488"/>
                    <a:pt x="345048" y="170380"/>
                  </a:cubicBezTo>
                  <a:cubicBezTo>
                    <a:pt x="346760" y="266272"/>
                    <a:pt x="269704" y="344184"/>
                    <a:pt x="173812" y="345040"/>
                  </a:cubicBezTo>
                  <a:close/>
                </a:path>
              </a:pathLst>
            </a:custGeom>
            <a:solidFill>
              <a:srgbClr val="D7E0F5"/>
            </a:solidFill>
            <a:ln w="855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3B5D6DF-7BA4-4F8F-B949-9D804E80EBA8}"/>
                </a:ext>
              </a:extLst>
            </p:cNvPr>
            <p:cNvSpPr/>
            <p:nvPr/>
          </p:nvSpPr>
          <p:spPr>
            <a:xfrm>
              <a:off x="9165298" y="2988067"/>
              <a:ext cx="2207490" cy="391654"/>
            </a:xfrm>
            <a:custGeom>
              <a:avLst/>
              <a:gdLst>
                <a:gd name="connsiteX0" fmla="*/ 112264 w 2207490"/>
                <a:gd name="connsiteY0" fmla="*/ 369014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0 w 2207490"/>
                <a:gd name="connsiteY7" fmla="*/ 391274 h 391654"/>
                <a:gd name="connsiteX8" fmla="*/ 197026 w 2207490"/>
                <a:gd name="connsiteY8" fmla="*/ 391274 h 391654"/>
                <a:gd name="connsiteX9" fmla="*/ 112264 w 2207490"/>
                <a:gd name="connsiteY9" fmla="*/ 369014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4" y="369014"/>
                  </a:moveTo>
                  <a:cubicBezTo>
                    <a:pt x="17229" y="304800"/>
                    <a:pt x="-17019" y="231169"/>
                    <a:pt x="7811" y="139557"/>
                  </a:cubicBezTo>
                  <a:cubicBezTo>
                    <a:pt x="28359" y="63357"/>
                    <a:pt x="95997" y="7706"/>
                    <a:pt x="174766" y="1712"/>
                  </a:cubicBezTo>
                  <a:cubicBezTo>
                    <a:pt x="187609" y="856"/>
                    <a:pt x="200451" y="0"/>
                    <a:pt x="213294" y="0"/>
                  </a:cubicBezTo>
                  <a:cubicBezTo>
                    <a:pt x="808339" y="0"/>
                    <a:pt x="1402528" y="0"/>
                    <a:pt x="1997573" y="0"/>
                  </a:cubicBezTo>
                  <a:cubicBezTo>
                    <a:pt x="2126000" y="0"/>
                    <a:pt x="2211618" y="83050"/>
                    <a:pt x="2207337" y="201202"/>
                  </a:cubicBezTo>
                  <a:cubicBezTo>
                    <a:pt x="2204768" y="265416"/>
                    <a:pt x="2171377" y="313362"/>
                    <a:pt x="2123431" y="353602"/>
                  </a:cubicBezTo>
                  <a:cubicBezTo>
                    <a:pt x="2094321" y="382712"/>
                    <a:pt x="2056649" y="391274"/>
                    <a:pt x="2018120" y="391274"/>
                  </a:cubicBezTo>
                  <a:cubicBezTo>
                    <a:pt x="1411090" y="392130"/>
                    <a:pt x="804058" y="391274"/>
                    <a:pt x="197026" y="391274"/>
                  </a:cubicBezTo>
                  <a:cubicBezTo>
                    <a:pt x="167060" y="391274"/>
                    <a:pt x="137094" y="389562"/>
                    <a:pt x="112264" y="369014"/>
                  </a:cubicBezTo>
                  <a:close/>
                </a:path>
              </a:pathLst>
            </a:custGeom>
            <a:solidFill>
              <a:srgbClr val="E7EBF6"/>
            </a:solidFill>
            <a:ln w="855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0B07635-ECFD-43C1-90B7-841683367A48}"/>
                </a:ext>
              </a:extLst>
            </p:cNvPr>
            <p:cNvSpPr/>
            <p:nvPr/>
          </p:nvSpPr>
          <p:spPr>
            <a:xfrm>
              <a:off x="8882836" y="2843373"/>
              <a:ext cx="95090" cy="670388"/>
            </a:xfrm>
            <a:custGeom>
              <a:avLst/>
              <a:gdLst>
                <a:gd name="connsiteX0" fmla="*/ 93352 w 95090"/>
                <a:gd name="connsiteY0" fmla="*/ 339047 h 670388"/>
                <a:gd name="connsiteX1" fmla="*/ 94208 w 95090"/>
                <a:gd name="connsiteY1" fmla="*/ 629292 h 670388"/>
                <a:gd name="connsiteX2" fmla="*/ 47118 w 95090"/>
                <a:gd name="connsiteY2" fmla="*/ 670389 h 670388"/>
                <a:gd name="connsiteX3" fmla="*/ 28 w 95090"/>
                <a:gd name="connsiteY3" fmla="*/ 630148 h 670388"/>
                <a:gd name="connsiteX4" fmla="*/ 28 w 95090"/>
                <a:gd name="connsiteY4" fmla="*/ 41097 h 670388"/>
                <a:gd name="connsiteX5" fmla="*/ 47118 w 95090"/>
                <a:gd name="connsiteY5" fmla="*/ 0 h 670388"/>
                <a:gd name="connsiteX6" fmla="*/ 95064 w 95090"/>
                <a:gd name="connsiteY6" fmla="*/ 40240 h 670388"/>
                <a:gd name="connsiteX7" fmla="*/ 93352 w 95090"/>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0" h="670388">
                  <a:moveTo>
                    <a:pt x="93352" y="339047"/>
                  </a:moveTo>
                  <a:cubicBezTo>
                    <a:pt x="93352" y="435795"/>
                    <a:pt x="91639" y="532544"/>
                    <a:pt x="94208" y="629292"/>
                  </a:cubicBezTo>
                  <a:cubicBezTo>
                    <a:pt x="95064" y="666964"/>
                    <a:pt x="76228" y="670389"/>
                    <a:pt x="47118" y="670389"/>
                  </a:cubicBezTo>
                  <a:cubicBezTo>
                    <a:pt x="18008" y="670389"/>
                    <a:pt x="-828" y="668676"/>
                    <a:pt x="28" y="630148"/>
                  </a:cubicBezTo>
                  <a:cubicBezTo>
                    <a:pt x="1740" y="434083"/>
                    <a:pt x="1740" y="237162"/>
                    <a:pt x="28" y="41097"/>
                  </a:cubicBezTo>
                  <a:cubicBezTo>
                    <a:pt x="28" y="3425"/>
                    <a:pt x="16296" y="0"/>
                    <a:pt x="47118" y="0"/>
                  </a:cubicBezTo>
                  <a:cubicBezTo>
                    <a:pt x="76228" y="0"/>
                    <a:pt x="95920" y="1712"/>
                    <a:pt x="95064" y="40240"/>
                  </a:cubicBezTo>
                  <a:cubicBezTo>
                    <a:pt x="91639" y="140413"/>
                    <a:pt x="93352" y="239730"/>
                    <a:pt x="93352" y="339047"/>
                  </a:cubicBezTo>
                  <a:close/>
                </a:path>
              </a:pathLst>
            </a:custGeom>
            <a:solidFill>
              <a:srgbClr val="EEEDED"/>
            </a:solidFill>
            <a:ln w="855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6865319-82D1-42B1-BF41-DCEE233AC895}"/>
                </a:ext>
              </a:extLst>
            </p:cNvPr>
            <p:cNvSpPr/>
            <p:nvPr/>
          </p:nvSpPr>
          <p:spPr>
            <a:xfrm>
              <a:off x="11510473" y="3015465"/>
              <a:ext cx="345109" cy="345040"/>
            </a:xfrm>
            <a:custGeom>
              <a:avLst/>
              <a:gdLst>
                <a:gd name="connsiteX0" fmla="*/ 173811 w 345109"/>
                <a:gd name="connsiteY0" fmla="*/ 345040 h 345040"/>
                <a:gd name="connsiteX1" fmla="*/ 7 w 345109"/>
                <a:gd name="connsiteY1" fmla="*/ 177229 h 345040"/>
                <a:gd name="connsiteX2" fmla="*/ 172955 w 345109"/>
                <a:gd name="connsiteY2" fmla="*/ 0 h 345040"/>
                <a:gd name="connsiteX3" fmla="*/ 345047 w 345109"/>
                <a:gd name="connsiteY3" fmla="*/ 170380 h 345040"/>
                <a:gd name="connsiteX4" fmla="*/ 173811 w 345109"/>
                <a:gd name="connsiteY4" fmla="*/ 345040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09" h="345040">
                  <a:moveTo>
                    <a:pt x="173811" y="345040"/>
                  </a:moveTo>
                  <a:cubicBezTo>
                    <a:pt x="77064" y="345040"/>
                    <a:pt x="863" y="271409"/>
                    <a:pt x="7" y="177229"/>
                  </a:cubicBezTo>
                  <a:cubicBezTo>
                    <a:pt x="-849" y="75344"/>
                    <a:pt x="72783" y="856"/>
                    <a:pt x="172955" y="0"/>
                  </a:cubicBezTo>
                  <a:cubicBezTo>
                    <a:pt x="267991" y="0"/>
                    <a:pt x="344191" y="74487"/>
                    <a:pt x="345047" y="170380"/>
                  </a:cubicBezTo>
                  <a:cubicBezTo>
                    <a:pt x="347616" y="266272"/>
                    <a:pt x="270560" y="344184"/>
                    <a:pt x="173811" y="345040"/>
                  </a:cubicBezTo>
                  <a:close/>
                </a:path>
              </a:pathLst>
            </a:custGeom>
            <a:solidFill>
              <a:srgbClr val="D7E0F5"/>
            </a:solidFill>
            <a:ln w="855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B3735A6-DCDA-409D-8B16-D380E96BEDF1}"/>
                </a:ext>
              </a:extLst>
            </p:cNvPr>
            <p:cNvSpPr/>
            <p:nvPr/>
          </p:nvSpPr>
          <p:spPr>
            <a:xfrm>
              <a:off x="9165298" y="4154184"/>
              <a:ext cx="2207490" cy="391654"/>
            </a:xfrm>
            <a:custGeom>
              <a:avLst/>
              <a:gdLst>
                <a:gd name="connsiteX0" fmla="*/ 112264 w 2207490"/>
                <a:gd name="connsiteY0" fmla="*/ 369013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0 w 2207490"/>
                <a:gd name="connsiteY7" fmla="*/ 391274 h 391654"/>
                <a:gd name="connsiteX8" fmla="*/ 197026 w 2207490"/>
                <a:gd name="connsiteY8" fmla="*/ 391274 h 391654"/>
                <a:gd name="connsiteX9" fmla="*/ 112264 w 2207490"/>
                <a:gd name="connsiteY9" fmla="*/ 369013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4" y="369013"/>
                  </a:moveTo>
                  <a:cubicBezTo>
                    <a:pt x="17229" y="304800"/>
                    <a:pt x="-17019" y="231169"/>
                    <a:pt x="7811" y="139557"/>
                  </a:cubicBezTo>
                  <a:cubicBezTo>
                    <a:pt x="28359" y="63357"/>
                    <a:pt x="95997" y="7706"/>
                    <a:pt x="174766" y="1712"/>
                  </a:cubicBezTo>
                  <a:cubicBezTo>
                    <a:pt x="187609" y="856"/>
                    <a:pt x="200451" y="0"/>
                    <a:pt x="213294" y="0"/>
                  </a:cubicBezTo>
                  <a:cubicBezTo>
                    <a:pt x="808339" y="0"/>
                    <a:pt x="1402528" y="0"/>
                    <a:pt x="1997573" y="0"/>
                  </a:cubicBezTo>
                  <a:cubicBezTo>
                    <a:pt x="2126000" y="0"/>
                    <a:pt x="2211618" y="83049"/>
                    <a:pt x="2207337" y="201202"/>
                  </a:cubicBezTo>
                  <a:cubicBezTo>
                    <a:pt x="2204768" y="265416"/>
                    <a:pt x="2171377" y="313362"/>
                    <a:pt x="2123431" y="353602"/>
                  </a:cubicBezTo>
                  <a:cubicBezTo>
                    <a:pt x="2094321" y="382712"/>
                    <a:pt x="2056649" y="391274"/>
                    <a:pt x="2018120" y="391274"/>
                  </a:cubicBezTo>
                  <a:cubicBezTo>
                    <a:pt x="1411090" y="392130"/>
                    <a:pt x="804058" y="391274"/>
                    <a:pt x="197026" y="391274"/>
                  </a:cubicBezTo>
                  <a:cubicBezTo>
                    <a:pt x="167060" y="391274"/>
                    <a:pt x="137094" y="389562"/>
                    <a:pt x="112264" y="369013"/>
                  </a:cubicBezTo>
                  <a:close/>
                </a:path>
              </a:pathLst>
            </a:custGeom>
            <a:solidFill>
              <a:srgbClr val="E7EBF6"/>
            </a:solidFill>
            <a:ln w="8558"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4BEB774-FD83-4520-84FC-648A14B7271F}"/>
                </a:ext>
              </a:extLst>
            </p:cNvPr>
            <p:cNvSpPr/>
            <p:nvPr/>
          </p:nvSpPr>
          <p:spPr>
            <a:xfrm>
              <a:off x="8882836" y="4009489"/>
              <a:ext cx="95090" cy="670388"/>
            </a:xfrm>
            <a:custGeom>
              <a:avLst/>
              <a:gdLst>
                <a:gd name="connsiteX0" fmla="*/ 93352 w 95090"/>
                <a:gd name="connsiteY0" fmla="*/ 339047 h 670388"/>
                <a:gd name="connsiteX1" fmla="*/ 94208 w 95090"/>
                <a:gd name="connsiteY1" fmla="*/ 629292 h 670388"/>
                <a:gd name="connsiteX2" fmla="*/ 47118 w 95090"/>
                <a:gd name="connsiteY2" fmla="*/ 670389 h 670388"/>
                <a:gd name="connsiteX3" fmla="*/ 28 w 95090"/>
                <a:gd name="connsiteY3" fmla="*/ 630149 h 670388"/>
                <a:gd name="connsiteX4" fmla="*/ 28 w 95090"/>
                <a:gd name="connsiteY4" fmla="*/ 41097 h 670388"/>
                <a:gd name="connsiteX5" fmla="*/ 47118 w 95090"/>
                <a:gd name="connsiteY5" fmla="*/ 0 h 670388"/>
                <a:gd name="connsiteX6" fmla="*/ 95064 w 95090"/>
                <a:gd name="connsiteY6" fmla="*/ 40241 h 670388"/>
                <a:gd name="connsiteX7" fmla="*/ 93352 w 95090"/>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0" h="670388">
                  <a:moveTo>
                    <a:pt x="93352" y="339047"/>
                  </a:moveTo>
                  <a:cubicBezTo>
                    <a:pt x="93352" y="435796"/>
                    <a:pt x="91639" y="532544"/>
                    <a:pt x="94208" y="629292"/>
                  </a:cubicBezTo>
                  <a:cubicBezTo>
                    <a:pt x="95064" y="666964"/>
                    <a:pt x="76228" y="670389"/>
                    <a:pt x="47118" y="670389"/>
                  </a:cubicBezTo>
                  <a:cubicBezTo>
                    <a:pt x="18008" y="670389"/>
                    <a:pt x="-828" y="668677"/>
                    <a:pt x="28" y="630149"/>
                  </a:cubicBezTo>
                  <a:cubicBezTo>
                    <a:pt x="1740" y="434083"/>
                    <a:pt x="1740" y="237162"/>
                    <a:pt x="28" y="41097"/>
                  </a:cubicBezTo>
                  <a:cubicBezTo>
                    <a:pt x="28" y="3425"/>
                    <a:pt x="16296" y="0"/>
                    <a:pt x="47118" y="0"/>
                  </a:cubicBezTo>
                  <a:cubicBezTo>
                    <a:pt x="76228" y="0"/>
                    <a:pt x="95920" y="1712"/>
                    <a:pt x="95064" y="40241"/>
                  </a:cubicBezTo>
                  <a:cubicBezTo>
                    <a:pt x="91639" y="139557"/>
                    <a:pt x="93352" y="239730"/>
                    <a:pt x="93352" y="339047"/>
                  </a:cubicBezTo>
                  <a:close/>
                </a:path>
              </a:pathLst>
            </a:custGeom>
            <a:solidFill>
              <a:srgbClr val="EEEDED"/>
            </a:solidFill>
            <a:ln w="855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06B6178-B358-4A23-9693-B157C96B3D83}"/>
                </a:ext>
              </a:extLst>
            </p:cNvPr>
            <p:cNvSpPr/>
            <p:nvPr/>
          </p:nvSpPr>
          <p:spPr>
            <a:xfrm>
              <a:off x="11510473" y="4181581"/>
              <a:ext cx="345109" cy="345040"/>
            </a:xfrm>
            <a:custGeom>
              <a:avLst/>
              <a:gdLst>
                <a:gd name="connsiteX0" fmla="*/ 173811 w 345109"/>
                <a:gd name="connsiteY0" fmla="*/ 345041 h 345040"/>
                <a:gd name="connsiteX1" fmla="*/ 7 w 345109"/>
                <a:gd name="connsiteY1" fmla="*/ 177229 h 345040"/>
                <a:gd name="connsiteX2" fmla="*/ 172955 w 345109"/>
                <a:gd name="connsiteY2" fmla="*/ 0 h 345040"/>
                <a:gd name="connsiteX3" fmla="*/ 345047 w 345109"/>
                <a:gd name="connsiteY3" fmla="*/ 170380 h 345040"/>
                <a:gd name="connsiteX4" fmla="*/ 173811 w 345109"/>
                <a:gd name="connsiteY4" fmla="*/ 345041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09" h="345040">
                  <a:moveTo>
                    <a:pt x="173811" y="345041"/>
                  </a:moveTo>
                  <a:cubicBezTo>
                    <a:pt x="77064" y="345041"/>
                    <a:pt x="863" y="271409"/>
                    <a:pt x="7" y="177229"/>
                  </a:cubicBezTo>
                  <a:cubicBezTo>
                    <a:pt x="-849" y="75344"/>
                    <a:pt x="72783" y="856"/>
                    <a:pt x="172955" y="0"/>
                  </a:cubicBezTo>
                  <a:cubicBezTo>
                    <a:pt x="267991" y="0"/>
                    <a:pt x="344191" y="74488"/>
                    <a:pt x="345047" y="170380"/>
                  </a:cubicBezTo>
                  <a:cubicBezTo>
                    <a:pt x="347616" y="266272"/>
                    <a:pt x="270560" y="344184"/>
                    <a:pt x="173811" y="345041"/>
                  </a:cubicBezTo>
                  <a:close/>
                </a:path>
              </a:pathLst>
            </a:custGeom>
            <a:solidFill>
              <a:srgbClr val="D7E0F5"/>
            </a:solidFill>
            <a:ln w="8558" cap="flat">
              <a:noFill/>
              <a:prstDash val="solid"/>
              <a:miter/>
            </a:ln>
          </p:spPr>
          <p:txBody>
            <a:bodyPr rtlCol="0" anchor="ctr"/>
            <a:lstStyle/>
            <a:p>
              <a:endParaRPr lang="en-US"/>
            </a:p>
          </p:txBody>
        </p:sp>
      </p:grpSp>
      <p:grpSp>
        <p:nvGrpSpPr>
          <p:cNvPr id="60" name="Graphic 113">
            <a:extLst>
              <a:ext uri="{FF2B5EF4-FFF2-40B4-BE49-F238E27FC236}">
                <a16:creationId xmlns:a16="http://schemas.microsoft.com/office/drawing/2014/main" id="{85218AD3-1FA5-4D97-AE17-594370A5F7CC}"/>
              </a:ext>
            </a:extLst>
          </p:cNvPr>
          <p:cNvGrpSpPr/>
          <p:nvPr/>
        </p:nvGrpSpPr>
        <p:grpSpPr>
          <a:xfrm>
            <a:off x="5129349" y="3872961"/>
            <a:ext cx="1933302" cy="2260915"/>
            <a:chOff x="3273624" y="505223"/>
            <a:chExt cx="5528499" cy="6465349"/>
          </a:xfrm>
        </p:grpSpPr>
        <p:sp>
          <p:nvSpPr>
            <p:cNvPr id="62" name="Freeform: Shape 61">
              <a:extLst>
                <a:ext uri="{FF2B5EF4-FFF2-40B4-BE49-F238E27FC236}">
                  <a16:creationId xmlns:a16="http://schemas.microsoft.com/office/drawing/2014/main" id="{3DA53A45-32EC-4415-AB43-E20500245F8D}"/>
                </a:ext>
              </a:extLst>
            </p:cNvPr>
            <p:cNvSpPr/>
            <p:nvPr/>
          </p:nvSpPr>
          <p:spPr>
            <a:xfrm>
              <a:off x="3273624" y="505223"/>
              <a:ext cx="5528499" cy="5952632"/>
            </a:xfrm>
            <a:custGeom>
              <a:avLst/>
              <a:gdLst>
                <a:gd name="connsiteX0" fmla="*/ 5510955 w 5528499"/>
                <a:gd name="connsiteY0" fmla="*/ 5152721 h 5952632"/>
                <a:gd name="connsiteX1" fmla="*/ 5319175 w 5528499"/>
                <a:gd name="connsiteY1" fmla="*/ 4687838 h 5952632"/>
                <a:gd name="connsiteX2" fmla="*/ 5122054 w 5528499"/>
                <a:gd name="connsiteY2" fmla="*/ 4326201 h 5952632"/>
                <a:gd name="connsiteX3" fmla="*/ 5080737 w 5528499"/>
                <a:gd name="connsiteY3" fmla="*/ 4259213 h 5952632"/>
                <a:gd name="connsiteX4" fmla="*/ 4521792 w 5528499"/>
                <a:gd name="connsiteY4" fmla="*/ 3443467 h 5952632"/>
                <a:gd name="connsiteX5" fmla="*/ 4394375 w 5528499"/>
                <a:gd name="connsiteY5" fmla="*/ 3320079 h 5952632"/>
                <a:gd name="connsiteX6" fmla="*/ 4168586 w 5528499"/>
                <a:gd name="connsiteY6" fmla="*/ 3222081 h 5952632"/>
                <a:gd name="connsiteX7" fmla="*/ 4054192 w 5528499"/>
                <a:gd name="connsiteY7" fmla="*/ 3188541 h 5952632"/>
                <a:gd name="connsiteX8" fmla="*/ 4074335 w 5528499"/>
                <a:gd name="connsiteY8" fmla="*/ 3167367 h 5952632"/>
                <a:gd name="connsiteX9" fmla="*/ 4366924 w 5528499"/>
                <a:gd name="connsiteY9" fmla="*/ 2759728 h 5952632"/>
                <a:gd name="connsiteX10" fmla="*/ 4485347 w 5528499"/>
                <a:gd name="connsiteY10" fmla="*/ 2325201 h 5952632"/>
                <a:gd name="connsiteX11" fmla="*/ 4487408 w 5528499"/>
                <a:gd name="connsiteY11" fmla="*/ 2309930 h 5952632"/>
                <a:gd name="connsiteX12" fmla="*/ 4488064 w 5528499"/>
                <a:gd name="connsiteY12" fmla="*/ 2128736 h 5952632"/>
                <a:gd name="connsiteX13" fmla="*/ 4381540 w 5528499"/>
                <a:gd name="connsiteY13" fmla="*/ 1605298 h 5952632"/>
                <a:gd name="connsiteX14" fmla="*/ 3816036 w 5528499"/>
                <a:gd name="connsiteY14" fmla="*/ 594961 h 5952632"/>
                <a:gd name="connsiteX15" fmla="*/ 3278076 w 5528499"/>
                <a:gd name="connsiteY15" fmla="*/ 145818 h 5952632"/>
                <a:gd name="connsiteX16" fmla="*/ 2844673 w 5528499"/>
                <a:gd name="connsiteY16" fmla="*/ 4068 h 5952632"/>
                <a:gd name="connsiteX17" fmla="*/ 2221551 w 5528499"/>
                <a:gd name="connsiteY17" fmla="*/ 144132 h 5952632"/>
                <a:gd name="connsiteX18" fmla="*/ 1637028 w 5528499"/>
                <a:gd name="connsiteY18" fmla="*/ 646771 h 5952632"/>
                <a:gd name="connsiteX19" fmla="*/ 1036672 w 5528499"/>
                <a:gd name="connsiteY19" fmla="*/ 1923090 h 5952632"/>
                <a:gd name="connsiteX20" fmla="*/ 1008940 w 5528499"/>
                <a:gd name="connsiteY20" fmla="*/ 2144195 h 5952632"/>
                <a:gd name="connsiteX21" fmla="*/ 1019902 w 5528499"/>
                <a:gd name="connsiteY21" fmla="*/ 2411207 h 5952632"/>
                <a:gd name="connsiteX22" fmla="*/ 1344533 w 5528499"/>
                <a:gd name="connsiteY22" fmla="*/ 3082204 h 5952632"/>
                <a:gd name="connsiteX23" fmla="*/ 1452181 w 5528499"/>
                <a:gd name="connsiteY23" fmla="*/ 3199315 h 5952632"/>
                <a:gd name="connsiteX24" fmla="*/ 1443749 w 5528499"/>
                <a:gd name="connsiteY24" fmla="*/ 3203531 h 5952632"/>
                <a:gd name="connsiteX25" fmla="*/ 1146475 w 5528499"/>
                <a:gd name="connsiteY25" fmla="*/ 3319986 h 5952632"/>
                <a:gd name="connsiteX26" fmla="*/ 1119305 w 5528499"/>
                <a:gd name="connsiteY26" fmla="*/ 3335725 h 5952632"/>
                <a:gd name="connsiteX27" fmla="*/ 917407 w 5528499"/>
                <a:gd name="connsiteY27" fmla="*/ 3544557 h 5952632"/>
                <a:gd name="connsiteX28" fmla="*/ 515202 w 5528499"/>
                <a:gd name="connsiteY28" fmla="*/ 4152690 h 5952632"/>
                <a:gd name="connsiteX29" fmla="*/ 398841 w 5528499"/>
                <a:gd name="connsiteY29" fmla="*/ 4354682 h 5952632"/>
                <a:gd name="connsiteX30" fmla="*/ 385537 w 5528499"/>
                <a:gd name="connsiteY30" fmla="*/ 4383070 h 5952632"/>
                <a:gd name="connsiteX31" fmla="*/ 174550 w 5528499"/>
                <a:gd name="connsiteY31" fmla="*/ 4808790 h 5952632"/>
                <a:gd name="connsiteX32" fmla="*/ 11158 w 5528499"/>
                <a:gd name="connsiteY32" fmla="*/ 5265241 h 5952632"/>
                <a:gd name="connsiteX33" fmla="*/ 108219 w 5528499"/>
                <a:gd name="connsiteY33" fmla="*/ 5586592 h 5952632"/>
                <a:gd name="connsiteX34" fmla="*/ 208466 w 5528499"/>
                <a:gd name="connsiteY34" fmla="*/ 5667165 h 5952632"/>
                <a:gd name="connsiteX35" fmla="*/ 875434 w 5528499"/>
                <a:gd name="connsiteY35" fmla="*/ 5941953 h 5952632"/>
                <a:gd name="connsiteX36" fmla="*/ 882461 w 5528499"/>
                <a:gd name="connsiteY36" fmla="*/ 5913003 h 5952632"/>
                <a:gd name="connsiteX37" fmla="*/ 882742 w 5528499"/>
                <a:gd name="connsiteY37" fmla="*/ 4122803 h 5952632"/>
                <a:gd name="connsiteX38" fmla="*/ 887426 w 5528499"/>
                <a:gd name="connsiteY38" fmla="*/ 4070618 h 5952632"/>
                <a:gd name="connsiteX39" fmla="*/ 986642 w 5528499"/>
                <a:gd name="connsiteY39" fmla="*/ 3984800 h 5952632"/>
                <a:gd name="connsiteX40" fmla="*/ 1039202 w 5528499"/>
                <a:gd name="connsiteY40" fmla="*/ 3984331 h 5952632"/>
                <a:gd name="connsiteX41" fmla="*/ 4438502 w 5528499"/>
                <a:gd name="connsiteY41" fmla="*/ 3984331 h 5952632"/>
                <a:gd name="connsiteX42" fmla="*/ 4493685 w 5528499"/>
                <a:gd name="connsiteY42" fmla="*/ 3984987 h 5952632"/>
                <a:gd name="connsiteX43" fmla="*/ 4589622 w 5528499"/>
                <a:gd name="connsiteY43" fmla="*/ 4068463 h 5952632"/>
                <a:gd name="connsiteX44" fmla="*/ 4594681 w 5528499"/>
                <a:gd name="connsiteY44" fmla="*/ 4123271 h 5952632"/>
                <a:gd name="connsiteX45" fmla="*/ 4594681 w 5528499"/>
                <a:gd name="connsiteY45" fmla="*/ 5913472 h 5952632"/>
                <a:gd name="connsiteX46" fmla="*/ 4596367 w 5528499"/>
                <a:gd name="connsiteY46" fmla="*/ 5952633 h 5952632"/>
                <a:gd name="connsiteX47" fmla="*/ 5015437 w 5528499"/>
                <a:gd name="connsiteY47" fmla="*/ 5786617 h 5952632"/>
                <a:gd name="connsiteX48" fmla="*/ 5396936 w 5528499"/>
                <a:gd name="connsiteY48" fmla="*/ 5538811 h 5952632"/>
                <a:gd name="connsiteX49" fmla="*/ 5510955 w 5528499"/>
                <a:gd name="connsiteY49" fmla="*/ 5152721 h 5952632"/>
                <a:gd name="connsiteX50" fmla="*/ 2499712 w 5528499"/>
                <a:gd name="connsiteY50" fmla="*/ 2009752 h 5952632"/>
                <a:gd name="connsiteX51" fmla="*/ 2376043 w 5528499"/>
                <a:gd name="connsiteY51" fmla="*/ 2043948 h 5952632"/>
                <a:gd name="connsiteX52" fmla="*/ 2188573 w 5528499"/>
                <a:gd name="connsiteY52" fmla="*/ 1958972 h 5952632"/>
                <a:gd name="connsiteX53" fmla="*/ 2164307 w 5528499"/>
                <a:gd name="connsiteY53" fmla="*/ 1909599 h 5952632"/>
                <a:gd name="connsiteX54" fmla="*/ 2148661 w 5528499"/>
                <a:gd name="connsiteY54" fmla="*/ 1873341 h 5952632"/>
                <a:gd name="connsiteX55" fmla="*/ 2165525 w 5528499"/>
                <a:gd name="connsiteY55" fmla="*/ 1871186 h 5952632"/>
                <a:gd name="connsiteX56" fmla="*/ 2344564 w 5528499"/>
                <a:gd name="connsiteY56" fmla="*/ 1849919 h 5952632"/>
                <a:gd name="connsiteX57" fmla="*/ 2530067 w 5528499"/>
                <a:gd name="connsiteY57" fmla="*/ 1829495 h 5952632"/>
                <a:gd name="connsiteX58" fmla="*/ 2535688 w 5528499"/>
                <a:gd name="connsiteY58" fmla="*/ 1847483 h 5952632"/>
                <a:gd name="connsiteX59" fmla="*/ 2550585 w 5528499"/>
                <a:gd name="connsiteY59" fmla="*/ 1872217 h 5952632"/>
                <a:gd name="connsiteX60" fmla="*/ 2499712 w 5528499"/>
                <a:gd name="connsiteY60" fmla="*/ 2009752 h 5952632"/>
                <a:gd name="connsiteX61" fmla="*/ 3221020 w 5528499"/>
                <a:gd name="connsiteY61" fmla="*/ 2044417 h 5952632"/>
                <a:gd name="connsiteX62" fmla="*/ 2995043 w 5528499"/>
                <a:gd name="connsiteY62" fmla="*/ 1990920 h 5952632"/>
                <a:gd name="connsiteX63" fmla="*/ 2963189 w 5528499"/>
                <a:gd name="connsiteY63" fmla="*/ 1918968 h 5952632"/>
                <a:gd name="connsiteX64" fmla="*/ 2990640 w 5528499"/>
                <a:gd name="connsiteY64" fmla="*/ 1851512 h 5952632"/>
                <a:gd name="connsiteX65" fmla="*/ 2998791 w 5528499"/>
                <a:gd name="connsiteY65" fmla="*/ 1833711 h 5952632"/>
                <a:gd name="connsiteX66" fmla="*/ 3193944 w 5528499"/>
                <a:gd name="connsiteY66" fmla="*/ 1861068 h 5952632"/>
                <a:gd name="connsiteX67" fmla="*/ 3352746 w 5528499"/>
                <a:gd name="connsiteY67" fmla="*/ 1885052 h 5952632"/>
                <a:gd name="connsiteX68" fmla="*/ 3377199 w 5528499"/>
                <a:gd name="connsiteY68" fmla="*/ 1888987 h 5952632"/>
                <a:gd name="connsiteX69" fmla="*/ 3328574 w 5528499"/>
                <a:gd name="connsiteY69" fmla="*/ 1976305 h 5952632"/>
                <a:gd name="connsiteX70" fmla="*/ 3221020 w 5528499"/>
                <a:gd name="connsiteY70" fmla="*/ 2044417 h 595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528499" h="5952632">
                  <a:moveTo>
                    <a:pt x="5510955" y="5152721"/>
                  </a:moveTo>
                  <a:cubicBezTo>
                    <a:pt x="5462893" y="4990827"/>
                    <a:pt x="5393938" y="4838302"/>
                    <a:pt x="5319175" y="4687838"/>
                  </a:cubicBezTo>
                  <a:cubicBezTo>
                    <a:pt x="5258089" y="4564732"/>
                    <a:pt x="5188760" y="4446216"/>
                    <a:pt x="5122054" y="4326201"/>
                  </a:cubicBezTo>
                  <a:cubicBezTo>
                    <a:pt x="5108282" y="4303903"/>
                    <a:pt x="5094322" y="4281699"/>
                    <a:pt x="5080737" y="4259213"/>
                  </a:cubicBezTo>
                  <a:cubicBezTo>
                    <a:pt x="4910131" y="3976555"/>
                    <a:pt x="4731092" y="3699612"/>
                    <a:pt x="4521792" y="3443467"/>
                  </a:cubicBezTo>
                  <a:cubicBezTo>
                    <a:pt x="4484222" y="3397466"/>
                    <a:pt x="4448714" y="3345563"/>
                    <a:pt x="4394375" y="3320079"/>
                  </a:cubicBezTo>
                  <a:cubicBezTo>
                    <a:pt x="4320174" y="3285321"/>
                    <a:pt x="4247753" y="3245691"/>
                    <a:pt x="4168586" y="3222081"/>
                  </a:cubicBezTo>
                  <a:cubicBezTo>
                    <a:pt x="4131391" y="3211026"/>
                    <a:pt x="4094103" y="3200252"/>
                    <a:pt x="4054192" y="3188541"/>
                  </a:cubicBezTo>
                  <a:cubicBezTo>
                    <a:pt x="4062436" y="3179828"/>
                    <a:pt x="4068339" y="3173551"/>
                    <a:pt x="4074335" y="3167367"/>
                  </a:cubicBezTo>
                  <a:cubicBezTo>
                    <a:pt x="4192851" y="3046509"/>
                    <a:pt x="4293473" y="2912628"/>
                    <a:pt x="4366924" y="2759728"/>
                  </a:cubicBezTo>
                  <a:cubicBezTo>
                    <a:pt x="4432975" y="2622287"/>
                    <a:pt x="4476446" y="2478382"/>
                    <a:pt x="4485347" y="2325201"/>
                  </a:cubicBezTo>
                  <a:cubicBezTo>
                    <a:pt x="4486940" y="2319486"/>
                    <a:pt x="4487595" y="2314427"/>
                    <a:pt x="4487408" y="2309930"/>
                  </a:cubicBezTo>
                  <a:cubicBezTo>
                    <a:pt x="4495090" y="2249594"/>
                    <a:pt x="4493123" y="2188884"/>
                    <a:pt x="4488064" y="2128736"/>
                  </a:cubicBezTo>
                  <a:cubicBezTo>
                    <a:pt x="4473074" y="1950259"/>
                    <a:pt x="4436160" y="1775811"/>
                    <a:pt x="4381540" y="1605298"/>
                  </a:cubicBezTo>
                  <a:cubicBezTo>
                    <a:pt x="4261431" y="1230263"/>
                    <a:pt x="4073960" y="892703"/>
                    <a:pt x="3816036" y="594961"/>
                  </a:cubicBezTo>
                  <a:cubicBezTo>
                    <a:pt x="3661169" y="416204"/>
                    <a:pt x="3486065" y="261055"/>
                    <a:pt x="3278076" y="145818"/>
                  </a:cubicBezTo>
                  <a:cubicBezTo>
                    <a:pt x="3142790" y="70868"/>
                    <a:pt x="2999821" y="17653"/>
                    <a:pt x="2844673" y="4068"/>
                  </a:cubicBezTo>
                  <a:cubicBezTo>
                    <a:pt x="2622350" y="-15420"/>
                    <a:pt x="2415580" y="35734"/>
                    <a:pt x="2221551" y="144132"/>
                  </a:cubicBezTo>
                  <a:cubicBezTo>
                    <a:pt x="1992482" y="272111"/>
                    <a:pt x="1801826" y="444966"/>
                    <a:pt x="1637028" y="646771"/>
                  </a:cubicBezTo>
                  <a:cubicBezTo>
                    <a:pt x="1330854" y="1021900"/>
                    <a:pt x="1126238" y="1445747"/>
                    <a:pt x="1036672" y="1923090"/>
                  </a:cubicBezTo>
                  <a:cubicBezTo>
                    <a:pt x="1022994" y="1996167"/>
                    <a:pt x="1011470" y="2069619"/>
                    <a:pt x="1008940" y="2144195"/>
                  </a:cubicBezTo>
                  <a:cubicBezTo>
                    <a:pt x="1002850" y="2233574"/>
                    <a:pt x="1005661" y="2322859"/>
                    <a:pt x="1019902" y="2411207"/>
                  </a:cubicBezTo>
                  <a:cubicBezTo>
                    <a:pt x="1060938" y="2667164"/>
                    <a:pt x="1176268" y="2887707"/>
                    <a:pt x="1344533" y="3082204"/>
                  </a:cubicBezTo>
                  <a:cubicBezTo>
                    <a:pt x="1379104" y="3122116"/>
                    <a:pt x="1415923" y="3160059"/>
                    <a:pt x="1452181" y="3199315"/>
                  </a:cubicBezTo>
                  <a:cubicBezTo>
                    <a:pt x="1448433" y="3201189"/>
                    <a:pt x="1446185" y="3202969"/>
                    <a:pt x="1443749" y="3203531"/>
                  </a:cubicBezTo>
                  <a:cubicBezTo>
                    <a:pt x="1338911" y="3227515"/>
                    <a:pt x="1247846" y="3286914"/>
                    <a:pt x="1146475" y="3319986"/>
                  </a:cubicBezTo>
                  <a:cubicBezTo>
                    <a:pt x="1136731" y="3323171"/>
                    <a:pt x="1127925" y="3329729"/>
                    <a:pt x="1119305" y="3335725"/>
                  </a:cubicBezTo>
                  <a:cubicBezTo>
                    <a:pt x="1038452" y="3392220"/>
                    <a:pt x="977461" y="3468201"/>
                    <a:pt x="917407" y="3544557"/>
                  </a:cubicBezTo>
                  <a:cubicBezTo>
                    <a:pt x="766662" y="3736150"/>
                    <a:pt x="638215" y="3942733"/>
                    <a:pt x="515202" y="4152690"/>
                  </a:cubicBezTo>
                  <a:cubicBezTo>
                    <a:pt x="475946" y="4219770"/>
                    <a:pt x="437628" y="4287320"/>
                    <a:pt x="398841" y="4354682"/>
                  </a:cubicBezTo>
                  <a:cubicBezTo>
                    <a:pt x="394437" y="4364144"/>
                    <a:pt x="390409" y="4373795"/>
                    <a:pt x="385537" y="4383070"/>
                  </a:cubicBezTo>
                  <a:cubicBezTo>
                    <a:pt x="310961" y="4522853"/>
                    <a:pt x="238540" y="4663760"/>
                    <a:pt x="174550" y="4808790"/>
                  </a:cubicBezTo>
                  <a:cubicBezTo>
                    <a:pt x="109062" y="4957006"/>
                    <a:pt x="49289" y="5107001"/>
                    <a:pt x="11158" y="5265241"/>
                  </a:cubicBezTo>
                  <a:cubicBezTo>
                    <a:pt x="-19666" y="5393126"/>
                    <a:pt x="13593" y="5497963"/>
                    <a:pt x="108219" y="5586592"/>
                  </a:cubicBezTo>
                  <a:cubicBezTo>
                    <a:pt x="139698" y="5616010"/>
                    <a:pt x="172583" y="5643555"/>
                    <a:pt x="208466" y="5667165"/>
                  </a:cubicBezTo>
                  <a:cubicBezTo>
                    <a:pt x="413081" y="5801607"/>
                    <a:pt x="641775" y="5877964"/>
                    <a:pt x="875434" y="5941953"/>
                  </a:cubicBezTo>
                  <a:cubicBezTo>
                    <a:pt x="886489" y="5934458"/>
                    <a:pt x="882461" y="5923028"/>
                    <a:pt x="882461" y="5913003"/>
                  </a:cubicBezTo>
                  <a:cubicBezTo>
                    <a:pt x="882554" y="5316301"/>
                    <a:pt x="882554" y="4719505"/>
                    <a:pt x="882742" y="4122803"/>
                  </a:cubicBezTo>
                  <a:cubicBezTo>
                    <a:pt x="882742" y="4105377"/>
                    <a:pt x="884241" y="4087763"/>
                    <a:pt x="887426" y="4070618"/>
                  </a:cubicBezTo>
                  <a:cubicBezTo>
                    <a:pt x="896420" y="4021338"/>
                    <a:pt x="936332" y="3987236"/>
                    <a:pt x="986642" y="3984800"/>
                  </a:cubicBezTo>
                  <a:cubicBezTo>
                    <a:pt x="1004162" y="3983956"/>
                    <a:pt x="1021682" y="3984331"/>
                    <a:pt x="1039202" y="3984331"/>
                  </a:cubicBezTo>
                  <a:cubicBezTo>
                    <a:pt x="2172271" y="3984331"/>
                    <a:pt x="3305433" y="3984331"/>
                    <a:pt x="4438502" y="3984331"/>
                  </a:cubicBezTo>
                  <a:cubicBezTo>
                    <a:pt x="4456865" y="3984331"/>
                    <a:pt x="4475322" y="3983863"/>
                    <a:pt x="4493685" y="3984987"/>
                  </a:cubicBezTo>
                  <a:cubicBezTo>
                    <a:pt x="4541091" y="3987985"/>
                    <a:pt x="4579785" y="4021994"/>
                    <a:pt x="4589622" y="4068463"/>
                  </a:cubicBezTo>
                  <a:cubicBezTo>
                    <a:pt x="4593463" y="4086545"/>
                    <a:pt x="4594681" y="4104815"/>
                    <a:pt x="4594681" y="4123271"/>
                  </a:cubicBezTo>
                  <a:cubicBezTo>
                    <a:pt x="4594587" y="4719973"/>
                    <a:pt x="4594587" y="5316769"/>
                    <a:pt x="4594681" y="5913472"/>
                  </a:cubicBezTo>
                  <a:cubicBezTo>
                    <a:pt x="4594681" y="5926494"/>
                    <a:pt x="4592058" y="5939704"/>
                    <a:pt x="4596367" y="5952633"/>
                  </a:cubicBezTo>
                  <a:cubicBezTo>
                    <a:pt x="4740180" y="5907757"/>
                    <a:pt x="4879775" y="5851825"/>
                    <a:pt x="5015437" y="5786617"/>
                  </a:cubicBezTo>
                  <a:cubicBezTo>
                    <a:pt x="5153065" y="5720473"/>
                    <a:pt x="5284978" y="5645054"/>
                    <a:pt x="5396936" y="5538811"/>
                  </a:cubicBezTo>
                  <a:cubicBezTo>
                    <a:pt x="5509737" y="5431913"/>
                    <a:pt x="5557144" y="5308525"/>
                    <a:pt x="5510955" y="5152721"/>
                  </a:cubicBezTo>
                  <a:close/>
                  <a:moveTo>
                    <a:pt x="2499712" y="2009752"/>
                  </a:moveTo>
                  <a:cubicBezTo>
                    <a:pt x="2459613" y="2025023"/>
                    <a:pt x="2418391" y="2036640"/>
                    <a:pt x="2376043" y="2043948"/>
                  </a:cubicBezTo>
                  <a:cubicBezTo>
                    <a:pt x="2295190" y="2057907"/>
                    <a:pt x="2231388" y="2028958"/>
                    <a:pt x="2188573" y="1958972"/>
                  </a:cubicBezTo>
                  <a:cubicBezTo>
                    <a:pt x="2179016" y="1943327"/>
                    <a:pt x="2170397" y="1927025"/>
                    <a:pt x="2164307" y="1909599"/>
                  </a:cubicBezTo>
                  <a:cubicBezTo>
                    <a:pt x="2159904" y="1897044"/>
                    <a:pt x="2154564" y="1885052"/>
                    <a:pt x="2148661" y="1873341"/>
                  </a:cubicBezTo>
                  <a:cubicBezTo>
                    <a:pt x="2154283" y="1872592"/>
                    <a:pt x="2159904" y="1871842"/>
                    <a:pt x="2165525" y="1871186"/>
                  </a:cubicBezTo>
                  <a:cubicBezTo>
                    <a:pt x="2225205" y="1864066"/>
                    <a:pt x="2284884" y="1857039"/>
                    <a:pt x="2344564" y="1849919"/>
                  </a:cubicBezTo>
                  <a:cubicBezTo>
                    <a:pt x="2406305" y="1842611"/>
                    <a:pt x="2468139" y="1835304"/>
                    <a:pt x="2530067" y="1829495"/>
                  </a:cubicBezTo>
                  <a:cubicBezTo>
                    <a:pt x="2529411" y="1835491"/>
                    <a:pt x="2531379" y="1841393"/>
                    <a:pt x="2535688" y="1847483"/>
                  </a:cubicBezTo>
                  <a:cubicBezTo>
                    <a:pt x="2541216" y="1855353"/>
                    <a:pt x="2545994" y="1863691"/>
                    <a:pt x="2550585" y="1872217"/>
                  </a:cubicBezTo>
                  <a:cubicBezTo>
                    <a:pt x="2584688" y="1936581"/>
                    <a:pt x="2567355" y="1984081"/>
                    <a:pt x="2499712" y="2009752"/>
                  </a:cubicBezTo>
                  <a:close/>
                  <a:moveTo>
                    <a:pt x="3221020" y="2044417"/>
                  </a:moveTo>
                  <a:cubicBezTo>
                    <a:pt x="3140354" y="2051537"/>
                    <a:pt x="3065122" y="2029988"/>
                    <a:pt x="2995043" y="1990920"/>
                  </a:cubicBezTo>
                  <a:cubicBezTo>
                    <a:pt x="2967499" y="1975555"/>
                    <a:pt x="2959348" y="1949416"/>
                    <a:pt x="2963189" y="1918968"/>
                  </a:cubicBezTo>
                  <a:cubicBezTo>
                    <a:pt x="2966375" y="1894046"/>
                    <a:pt x="2977336" y="1872217"/>
                    <a:pt x="2990640" y="1851512"/>
                  </a:cubicBezTo>
                  <a:cubicBezTo>
                    <a:pt x="2994387" y="1845609"/>
                    <a:pt x="2997760" y="1839707"/>
                    <a:pt x="2998791" y="1833711"/>
                  </a:cubicBezTo>
                  <a:cubicBezTo>
                    <a:pt x="3063998" y="1841487"/>
                    <a:pt x="3129018" y="1851324"/>
                    <a:pt x="3193944" y="1861068"/>
                  </a:cubicBezTo>
                  <a:cubicBezTo>
                    <a:pt x="3246878" y="1869032"/>
                    <a:pt x="3299812" y="1876995"/>
                    <a:pt x="3352746" y="1885052"/>
                  </a:cubicBezTo>
                  <a:cubicBezTo>
                    <a:pt x="3360991" y="1886270"/>
                    <a:pt x="3369048" y="1887676"/>
                    <a:pt x="3377199" y="1888987"/>
                  </a:cubicBezTo>
                  <a:cubicBezTo>
                    <a:pt x="3360147" y="1917562"/>
                    <a:pt x="3348717" y="1949229"/>
                    <a:pt x="3328574" y="1976305"/>
                  </a:cubicBezTo>
                  <a:cubicBezTo>
                    <a:pt x="3301124" y="2013031"/>
                    <a:pt x="3266928" y="2040294"/>
                    <a:pt x="3221020" y="2044417"/>
                  </a:cubicBezTo>
                  <a:close/>
                </a:path>
              </a:pathLst>
            </a:custGeom>
            <a:solidFill>
              <a:schemeClr val="bg1">
                <a:lumMod val="95000"/>
                <a:lumOff val="5000"/>
              </a:schemeClr>
            </a:solidFill>
            <a:ln w="9365" cap="flat">
              <a:noFill/>
              <a:prstDash val="solid"/>
              <a:miter/>
            </a:ln>
          </p:spPr>
          <p:txBody>
            <a:bodyPr rtlCol="0" anchor="ctr"/>
            <a:lstStyle/>
            <a:p>
              <a:endParaRPr lang="en-US">
                <a:solidFill>
                  <a:schemeClr val="bg1"/>
                </a:solidFill>
              </a:endParaRPr>
            </a:p>
          </p:txBody>
        </p:sp>
        <p:sp>
          <p:nvSpPr>
            <p:cNvPr id="63" name="Freeform: Shape 62">
              <a:extLst>
                <a:ext uri="{FF2B5EF4-FFF2-40B4-BE49-F238E27FC236}">
                  <a16:creationId xmlns:a16="http://schemas.microsoft.com/office/drawing/2014/main" id="{32D28A4B-6E65-43F0-8DA1-0D56B52D5123}"/>
                </a:ext>
              </a:extLst>
            </p:cNvPr>
            <p:cNvSpPr/>
            <p:nvPr/>
          </p:nvSpPr>
          <p:spPr>
            <a:xfrm>
              <a:off x="4136247" y="4590628"/>
              <a:ext cx="3744932" cy="2379944"/>
            </a:xfrm>
            <a:custGeom>
              <a:avLst/>
              <a:gdLst>
                <a:gd name="connsiteX0" fmla="*/ 3739250 w 3744931"/>
                <a:gd name="connsiteY0" fmla="*/ 2062740 h 2379944"/>
                <a:gd name="connsiteX1" fmla="*/ 3644062 w 3744931"/>
                <a:gd name="connsiteY1" fmla="*/ 2189407 h 2379944"/>
                <a:gd name="connsiteX2" fmla="*/ 3630478 w 3744931"/>
                <a:gd name="connsiteY2" fmla="*/ 2204959 h 2379944"/>
                <a:gd name="connsiteX3" fmla="*/ 3678259 w 3744931"/>
                <a:gd name="connsiteY3" fmla="*/ 2259861 h 2379944"/>
                <a:gd name="connsiteX4" fmla="*/ 3712174 w 3744931"/>
                <a:gd name="connsiteY4" fmla="*/ 2261828 h 2379944"/>
                <a:gd name="connsiteX5" fmla="*/ 3738781 w 3744931"/>
                <a:gd name="connsiteY5" fmla="*/ 2341464 h 2379944"/>
                <a:gd name="connsiteX6" fmla="*/ 3700744 w 3744931"/>
                <a:gd name="connsiteY6" fmla="*/ 2379689 h 2379944"/>
                <a:gd name="connsiteX7" fmla="*/ 3682381 w 3744931"/>
                <a:gd name="connsiteY7" fmla="*/ 2379782 h 2379944"/>
                <a:gd name="connsiteX8" fmla="*/ 58790 w 3744931"/>
                <a:gd name="connsiteY8" fmla="*/ 2379782 h 2379944"/>
                <a:gd name="connsiteX9" fmla="*/ 7074 w 3744931"/>
                <a:gd name="connsiteY9" fmla="*/ 2359171 h 2379944"/>
                <a:gd name="connsiteX10" fmla="*/ 11290 w 3744931"/>
                <a:gd name="connsiteY10" fmla="*/ 2272603 h 2379944"/>
                <a:gd name="connsiteX11" fmla="*/ 36305 w 3744931"/>
                <a:gd name="connsiteY11" fmla="*/ 2260142 h 2379944"/>
                <a:gd name="connsiteX12" fmla="*/ 65161 w 3744931"/>
                <a:gd name="connsiteY12" fmla="*/ 2259580 h 2379944"/>
                <a:gd name="connsiteX13" fmla="*/ 110694 w 3744931"/>
                <a:gd name="connsiteY13" fmla="*/ 2212829 h 2379944"/>
                <a:gd name="connsiteX14" fmla="*/ 89332 w 3744931"/>
                <a:gd name="connsiteY14" fmla="*/ 2187346 h 2379944"/>
                <a:gd name="connsiteX15" fmla="*/ 3233 w 3744931"/>
                <a:gd name="connsiteY15" fmla="*/ 2088879 h 2379944"/>
                <a:gd name="connsiteX16" fmla="*/ 5481 w 3744931"/>
                <a:gd name="connsiteY16" fmla="*/ 1924362 h 2379944"/>
                <a:gd name="connsiteX17" fmla="*/ 5575 w 3744931"/>
                <a:gd name="connsiteY17" fmla="*/ 144655 h 2379944"/>
                <a:gd name="connsiteX18" fmla="*/ 47173 w 3744931"/>
                <a:gd name="connsiteY18" fmla="*/ 32510 h 2379944"/>
                <a:gd name="connsiteX19" fmla="*/ 120250 w 3744931"/>
                <a:gd name="connsiteY19" fmla="*/ 656 h 2379944"/>
                <a:gd name="connsiteX20" fmla="*/ 149200 w 3744931"/>
                <a:gd name="connsiteY20" fmla="*/ 281 h 2379944"/>
                <a:gd name="connsiteX21" fmla="*/ 3601059 w 3744931"/>
                <a:gd name="connsiteY21" fmla="*/ 0 h 2379944"/>
                <a:gd name="connsiteX22" fmla="*/ 3701212 w 3744931"/>
                <a:gd name="connsiteY22" fmla="*/ 30542 h 2379944"/>
                <a:gd name="connsiteX23" fmla="*/ 3744496 w 3744931"/>
                <a:gd name="connsiteY23" fmla="*/ 128822 h 2379944"/>
                <a:gd name="connsiteX24" fmla="*/ 3744871 w 3744931"/>
                <a:gd name="connsiteY24" fmla="*/ 155148 h 2379944"/>
                <a:gd name="connsiteX25" fmla="*/ 3744778 w 3744931"/>
                <a:gd name="connsiteY25" fmla="*/ 1921645 h 2379944"/>
                <a:gd name="connsiteX26" fmla="*/ 3739250 w 3744931"/>
                <a:gd name="connsiteY26" fmla="*/ 2062740 h 237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4931" h="2379944">
                  <a:moveTo>
                    <a:pt x="3739250" y="2062740"/>
                  </a:moveTo>
                  <a:cubicBezTo>
                    <a:pt x="3738126" y="2138721"/>
                    <a:pt x="3717046" y="2167859"/>
                    <a:pt x="3644062" y="2189407"/>
                  </a:cubicBezTo>
                  <a:cubicBezTo>
                    <a:pt x="3634975" y="2192124"/>
                    <a:pt x="3631602" y="2195590"/>
                    <a:pt x="3630478" y="2204959"/>
                  </a:cubicBezTo>
                  <a:cubicBezTo>
                    <a:pt x="3624294" y="2256676"/>
                    <a:pt x="3626636" y="2259674"/>
                    <a:pt x="3678259" y="2259861"/>
                  </a:cubicBezTo>
                  <a:cubicBezTo>
                    <a:pt x="3689595" y="2259954"/>
                    <a:pt x="3701400" y="2259205"/>
                    <a:pt x="3712174" y="2261828"/>
                  </a:cubicBezTo>
                  <a:cubicBezTo>
                    <a:pt x="3736439" y="2267731"/>
                    <a:pt x="3743841" y="2291903"/>
                    <a:pt x="3738781" y="2341464"/>
                  </a:cubicBezTo>
                  <a:cubicBezTo>
                    <a:pt x="3736439" y="2364792"/>
                    <a:pt x="3725384" y="2378939"/>
                    <a:pt x="3700744" y="2379689"/>
                  </a:cubicBezTo>
                  <a:cubicBezTo>
                    <a:pt x="3694654" y="2379876"/>
                    <a:pt x="3688471" y="2379782"/>
                    <a:pt x="3682381" y="2379782"/>
                  </a:cubicBezTo>
                  <a:cubicBezTo>
                    <a:pt x="2483917" y="2379782"/>
                    <a:pt x="1257254" y="2379782"/>
                    <a:pt x="58790" y="2379782"/>
                  </a:cubicBezTo>
                  <a:cubicBezTo>
                    <a:pt x="38553" y="2379782"/>
                    <a:pt x="14569" y="2383155"/>
                    <a:pt x="7074" y="2359171"/>
                  </a:cubicBezTo>
                  <a:cubicBezTo>
                    <a:pt x="-1826" y="2330877"/>
                    <a:pt x="-4262" y="2300522"/>
                    <a:pt x="11290" y="2272603"/>
                  </a:cubicBezTo>
                  <a:cubicBezTo>
                    <a:pt x="16255" y="2263796"/>
                    <a:pt x="26374" y="2260798"/>
                    <a:pt x="36305" y="2260142"/>
                  </a:cubicBezTo>
                  <a:cubicBezTo>
                    <a:pt x="45861" y="2259486"/>
                    <a:pt x="55605" y="2259767"/>
                    <a:pt x="65161" y="2259580"/>
                  </a:cubicBezTo>
                  <a:cubicBezTo>
                    <a:pt x="115472" y="2258456"/>
                    <a:pt x="109382" y="2268667"/>
                    <a:pt x="110694" y="2212829"/>
                  </a:cubicBezTo>
                  <a:cubicBezTo>
                    <a:pt x="111068" y="2196528"/>
                    <a:pt x="105260" y="2190812"/>
                    <a:pt x="89332" y="2187346"/>
                  </a:cubicBezTo>
                  <a:cubicBezTo>
                    <a:pt x="37054" y="2176104"/>
                    <a:pt x="7261" y="2142095"/>
                    <a:pt x="3233" y="2088879"/>
                  </a:cubicBezTo>
                  <a:cubicBezTo>
                    <a:pt x="984" y="2059274"/>
                    <a:pt x="5481" y="1940195"/>
                    <a:pt x="5481" y="1924362"/>
                  </a:cubicBezTo>
                  <a:cubicBezTo>
                    <a:pt x="5481" y="1331127"/>
                    <a:pt x="5388" y="737891"/>
                    <a:pt x="5575" y="144655"/>
                  </a:cubicBezTo>
                  <a:cubicBezTo>
                    <a:pt x="5575" y="102308"/>
                    <a:pt x="13726" y="62959"/>
                    <a:pt x="47173" y="32510"/>
                  </a:cubicBezTo>
                  <a:cubicBezTo>
                    <a:pt x="68159" y="13397"/>
                    <a:pt x="92049" y="2529"/>
                    <a:pt x="120250" y="656"/>
                  </a:cubicBezTo>
                  <a:cubicBezTo>
                    <a:pt x="129900" y="0"/>
                    <a:pt x="139550" y="281"/>
                    <a:pt x="149200" y="281"/>
                  </a:cubicBezTo>
                  <a:cubicBezTo>
                    <a:pt x="1299788" y="281"/>
                    <a:pt x="2450471" y="281"/>
                    <a:pt x="3601059" y="0"/>
                  </a:cubicBezTo>
                  <a:cubicBezTo>
                    <a:pt x="3638066" y="0"/>
                    <a:pt x="3672356" y="4497"/>
                    <a:pt x="3701212" y="30542"/>
                  </a:cubicBezTo>
                  <a:cubicBezTo>
                    <a:pt x="3730631" y="57056"/>
                    <a:pt x="3741780" y="90971"/>
                    <a:pt x="3744496" y="128822"/>
                  </a:cubicBezTo>
                  <a:cubicBezTo>
                    <a:pt x="3745152" y="137535"/>
                    <a:pt x="3744871" y="146341"/>
                    <a:pt x="3744871" y="155148"/>
                  </a:cubicBezTo>
                  <a:cubicBezTo>
                    <a:pt x="3744871" y="743980"/>
                    <a:pt x="3744965" y="1332813"/>
                    <a:pt x="3744778" y="1921645"/>
                  </a:cubicBezTo>
                  <a:cubicBezTo>
                    <a:pt x="3744590" y="1942538"/>
                    <a:pt x="3739625" y="2035758"/>
                    <a:pt x="3739250" y="2062740"/>
                  </a:cubicBezTo>
                  <a:close/>
                </a:path>
              </a:pathLst>
            </a:custGeom>
            <a:solidFill>
              <a:schemeClr val="tx2">
                <a:lumMod val="50000"/>
              </a:schemeClr>
            </a:solidFill>
            <a:ln w="9365" cap="flat">
              <a:noFill/>
              <a:prstDash val="solid"/>
              <a:miter/>
            </a:ln>
          </p:spPr>
          <p:txBody>
            <a:bodyPr rtlCol="0" anchor="ctr"/>
            <a:lstStyle/>
            <a:p>
              <a:endParaRPr lang="en-US">
                <a:solidFill>
                  <a:schemeClr val="bg1"/>
                </a:solidFill>
              </a:endParaRPr>
            </a:p>
          </p:txBody>
        </p:sp>
        <p:sp>
          <p:nvSpPr>
            <p:cNvPr id="64" name="Freeform: Shape 63">
              <a:extLst>
                <a:ext uri="{FF2B5EF4-FFF2-40B4-BE49-F238E27FC236}">
                  <a16:creationId xmlns:a16="http://schemas.microsoft.com/office/drawing/2014/main" id="{BB9B1558-6B7C-4E84-8E5E-FE2920D68B7C}"/>
                </a:ext>
              </a:extLst>
            </p:cNvPr>
            <p:cNvSpPr/>
            <p:nvPr/>
          </p:nvSpPr>
          <p:spPr>
            <a:xfrm>
              <a:off x="4282565" y="505316"/>
              <a:ext cx="3483726" cy="2325200"/>
            </a:xfrm>
            <a:custGeom>
              <a:avLst/>
              <a:gdLst>
                <a:gd name="connsiteX0" fmla="*/ 3476594 w 3483726"/>
                <a:gd name="connsiteY0" fmla="*/ 2325201 h 2325200"/>
                <a:gd name="connsiteX1" fmla="*/ 3473596 w 3483726"/>
                <a:gd name="connsiteY1" fmla="*/ 2312928 h 2325200"/>
                <a:gd name="connsiteX2" fmla="*/ 3213423 w 3483726"/>
                <a:gd name="connsiteY2" fmla="*/ 2173613 h 2325200"/>
                <a:gd name="connsiteX3" fmla="*/ 2780863 w 3483726"/>
                <a:gd name="connsiteY3" fmla="*/ 1990827 h 2325200"/>
                <a:gd name="connsiteX4" fmla="*/ 2343806 w 3483726"/>
                <a:gd name="connsiteY4" fmla="*/ 1884959 h 2325200"/>
                <a:gd name="connsiteX5" fmla="*/ 2185004 w 3483726"/>
                <a:gd name="connsiteY5" fmla="*/ 1860974 h 2325200"/>
                <a:gd name="connsiteX6" fmla="*/ 1786078 w 3483726"/>
                <a:gd name="connsiteY6" fmla="*/ 1817878 h 2325200"/>
                <a:gd name="connsiteX7" fmla="*/ 1335624 w 3483726"/>
                <a:gd name="connsiteY7" fmla="*/ 1849825 h 2325200"/>
                <a:gd name="connsiteX8" fmla="*/ 1156585 w 3483726"/>
                <a:gd name="connsiteY8" fmla="*/ 1871093 h 2325200"/>
                <a:gd name="connsiteX9" fmla="*/ 356391 w 3483726"/>
                <a:gd name="connsiteY9" fmla="*/ 2073273 h 2325200"/>
                <a:gd name="connsiteX10" fmla="*/ 32604 w 3483726"/>
                <a:gd name="connsiteY10" fmla="*/ 2203968 h 2325200"/>
                <a:gd name="connsiteX11" fmla="*/ 4591 w 3483726"/>
                <a:gd name="connsiteY11" fmla="*/ 2185511 h 2325200"/>
                <a:gd name="connsiteX12" fmla="*/ 0 w 3483726"/>
                <a:gd name="connsiteY12" fmla="*/ 2144101 h 2325200"/>
                <a:gd name="connsiteX13" fmla="*/ 27732 w 3483726"/>
                <a:gd name="connsiteY13" fmla="*/ 1922996 h 2325200"/>
                <a:gd name="connsiteX14" fmla="*/ 628088 w 3483726"/>
                <a:gd name="connsiteY14" fmla="*/ 646771 h 2325200"/>
                <a:gd name="connsiteX15" fmla="*/ 1212610 w 3483726"/>
                <a:gd name="connsiteY15" fmla="*/ 144132 h 2325200"/>
                <a:gd name="connsiteX16" fmla="*/ 1835733 w 3483726"/>
                <a:gd name="connsiteY16" fmla="*/ 4068 h 2325200"/>
                <a:gd name="connsiteX17" fmla="*/ 2269136 w 3483726"/>
                <a:gd name="connsiteY17" fmla="*/ 145818 h 2325200"/>
                <a:gd name="connsiteX18" fmla="*/ 2807095 w 3483726"/>
                <a:gd name="connsiteY18" fmla="*/ 594961 h 2325200"/>
                <a:gd name="connsiteX19" fmla="*/ 3372600 w 3483726"/>
                <a:gd name="connsiteY19" fmla="*/ 1605298 h 2325200"/>
                <a:gd name="connsiteX20" fmla="*/ 3479123 w 3483726"/>
                <a:gd name="connsiteY20" fmla="*/ 2128736 h 2325200"/>
                <a:gd name="connsiteX21" fmla="*/ 3476594 w 3483726"/>
                <a:gd name="connsiteY21" fmla="*/ 2325201 h 23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83726" h="2325200">
                  <a:moveTo>
                    <a:pt x="3476594" y="2325201"/>
                  </a:moveTo>
                  <a:cubicBezTo>
                    <a:pt x="3475657" y="2320985"/>
                    <a:pt x="3475938" y="2313959"/>
                    <a:pt x="3473596" y="2312928"/>
                  </a:cubicBezTo>
                  <a:cubicBezTo>
                    <a:pt x="3383093" y="2273485"/>
                    <a:pt x="3301865" y="2216897"/>
                    <a:pt x="3213423" y="2173613"/>
                  </a:cubicBezTo>
                  <a:cubicBezTo>
                    <a:pt x="3072609" y="2104565"/>
                    <a:pt x="2929734" y="2040950"/>
                    <a:pt x="2780863" y="1990827"/>
                  </a:cubicBezTo>
                  <a:cubicBezTo>
                    <a:pt x="2636208" y="1942109"/>
                    <a:pt x="2495206" y="1907725"/>
                    <a:pt x="2343806" y="1884959"/>
                  </a:cubicBezTo>
                  <a:cubicBezTo>
                    <a:pt x="2290872" y="1876995"/>
                    <a:pt x="2237938" y="1869031"/>
                    <a:pt x="2185004" y="1860974"/>
                  </a:cubicBezTo>
                  <a:cubicBezTo>
                    <a:pt x="2052622" y="1841019"/>
                    <a:pt x="1919865" y="1821063"/>
                    <a:pt x="1786078" y="1817878"/>
                  </a:cubicBezTo>
                  <a:cubicBezTo>
                    <a:pt x="1635427" y="1814317"/>
                    <a:pt x="1485244" y="1832118"/>
                    <a:pt x="1335624" y="1849825"/>
                  </a:cubicBezTo>
                  <a:cubicBezTo>
                    <a:pt x="1275944" y="1856946"/>
                    <a:pt x="1216264" y="1863972"/>
                    <a:pt x="1156585" y="1871093"/>
                  </a:cubicBezTo>
                  <a:cubicBezTo>
                    <a:pt x="881796" y="1903696"/>
                    <a:pt x="616471" y="1980146"/>
                    <a:pt x="356391" y="2073273"/>
                  </a:cubicBezTo>
                  <a:cubicBezTo>
                    <a:pt x="246776" y="2112528"/>
                    <a:pt x="139127" y="2156843"/>
                    <a:pt x="32604" y="2203968"/>
                  </a:cubicBezTo>
                  <a:cubicBezTo>
                    <a:pt x="6465" y="2215492"/>
                    <a:pt x="5247" y="2214087"/>
                    <a:pt x="4591" y="2185511"/>
                  </a:cubicBezTo>
                  <a:cubicBezTo>
                    <a:pt x="4310" y="2171552"/>
                    <a:pt x="6090" y="2157405"/>
                    <a:pt x="0" y="2144101"/>
                  </a:cubicBezTo>
                  <a:cubicBezTo>
                    <a:pt x="2530" y="2069525"/>
                    <a:pt x="14053" y="1996073"/>
                    <a:pt x="27732" y="1922996"/>
                  </a:cubicBezTo>
                  <a:cubicBezTo>
                    <a:pt x="117298" y="1445653"/>
                    <a:pt x="321914" y="1021806"/>
                    <a:pt x="628088" y="646771"/>
                  </a:cubicBezTo>
                  <a:cubicBezTo>
                    <a:pt x="792792" y="444966"/>
                    <a:pt x="983542" y="272111"/>
                    <a:pt x="1212610" y="144132"/>
                  </a:cubicBezTo>
                  <a:cubicBezTo>
                    <a:pt x="1406639" y="35734"/>
                    <a:pt x="1613504" y="-15419"/>
                    <a:pt x="1835733" y="4068"/>
                  </a:cubicBezTo>
                  <a:cubicBezTo>
                    <a:pt x="1990881" y="17653"/>
                    <a:pt x="2133850" y="70868"/>
                    <a:pt x="2269136" y="145818"/>
                  </a:cubicBezTo>
                  <a:cubicBezTo>
                    <a:pt x="2477125" y="261055"/>
                    <a:pt x="2652228" y="416204"/>
                    <a:pt x="2807095" y="594961"/>
                  </a:cubicBezTo>
                  <a:cubicBezTo>
                    <a:pt x="3065020" y="892703"/>
                    <a:pt x="3252491" y="1230357"/>
                    <a:pt x="3372600" y="1605298"/>
                  </a:cubicBezTo>
                  <a:cubicBezTo>
                    <a:pt x="3427220" y="1775811"/>
                    <a:pt x="3464133" y="1950260"/>
                    <a:pt x="3479123" y="2128736"/>
                  </a:cubicBezTo>
                  <a:cubicBezTo>
                    <a:pt x="3484651" y="2193943"/>
                    <a:pt x="3486712" y="2259900"/>
                    <a:pt x="3476594" y="2325201"/>
                  </a:cubicBezTo>
                  <a:close/>
                </a:path>
              </a:pathLst>
            </a:custGeom>
            <a:solidFill>
              <a:schemeClr val="bg1">
                <a:lumMod val="95000"/>
                <a:lumOff val="5000"/>
              </a:schemeClr>
            </a:solidFill>
            <a:ln w="9365" cap="flat">
              <a:noFill/>
              <a:prstDash val="solid"/>
              <a:miter/>
            </a:ln>
          </p:spPr>
          <p:txBody>
            <a:bodyPr rtlCol="0" anchor="ctr"/>
            <a:lstStyle/>
            <a:p>
              <a:endParaRPr lang="en-US">
                <a:solidFill>
                  <a:schemeClr val="bg1"/>
                </a:solidFill>
              </a:endParaRPr>
            </a:p>
          </p:txBody>
        </p:sp>
        <p:sp>
          <p:nvSpPr>
            <p:cNvPr id="65" name="Freeform: Shape 64">
              <a:extLst>
                <a:ext uri="{FF2B5EF4-FFF2-40B4-BE49-F238E27FC236}">
                  <a16:creationId xmlns:a16="http://schemas.microsoft.com/office/drawing/2014/main" id="{7D7C3F3D-14E2-4708-BBC2-39096947ED66}"/>
                </a:ext>
              </a:extLst>
            </p:cNvPr>
            <p:cNvSpPr/>
            <p:nvPr/>
          </p:nvSpPr>
          <p:spPr>
            <a:xfrm>
              <a:off x="4251959" y="6666774"/>
              <a:ext cx="3513514" cy="68610"/>
            </a:xfrm>
            <a:custGeom>
              <a:avLst/>
              <a:gdLst>
                <a:gd name="connsiteX0" fmla="*/ 1759346 w 3513514"/>
                <a:gd name="connsiteY0" fmla="*/ 68587 h 68610"/>
                <a:gd name="connsiteX1" fmla="*/ 65926 w 3513514"/>
                <a:gd name="connsiteY1" fmla="*/ 68587 h 68610"/>
                <a:gd name="connsiteX2" fmla="*/ 34353 w 3513514"/>
                <a:gd name="connsiteY2" fmla="*/ 68494 h 68610"/>
                <a:gd name="connsiteX3" fmla="*/ 63 w 3513514"/>
                <a:gd name="connsiteY3" fmla="*/ 32892 h 68610"/>
                <a:gd name="connsiteX4" fmla="*/ 34821 w 3513514"/>
                <a:gd name="connsiteY4" fmla="*/ 8 h 68610"/>
                <a:gd name="connsiteX5" fmla="*/ 263889 w 3513514"/>
                <a:gd name="connsiteY5" fmla="*/ 289 h 68610"/>
                <a:gd name="connsiteX6" fmla="*/ 3449018 w 3513514"/>
                <a:gd name="connsiteY6" fmla="*/ 289 h 68610"/>
                <a:gd name="connsiteX7" fmla="*/ 3472721 w 3513514"/>
                <a:gd name="connsiteY7" fmla="*/ 289 h 68610"/>
                <a:gd name="connsiteX8" fmla="*/ 3508885 w 3513514"/>
                <a:gd name="connsiteY8" fmla="*/ 55565 h 68610"/>
                <a:gd name="connsiteX9" fmla="*/ 3490710 w 3513514"/>
                <a:gd name="connsiteY9" fmla="*/ 67932 h 68610"/>
                <a:gd name="connsiteX10" fmla="*/ 3459137 w 3513514"/>
                <a:gd name="connsiteY10" fmla="*/ 68494 h 68610"/>
                <a:gd name="connsiteX11" fmla="*/ 1759346 w 3513514"/>
                <a:gd name="connsiteY11" fmla="*/ 68587 h 6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3514" h="68610">
                  <a:moveTo>
                    <a:pt x="1759346" y="68587"/>
                  </a:moveTo>
                  <a:cubicBezTo>
                    <a:pt x="1201150" y="68587"/>
                    <a:pt x="624216" y="68587"/>
                    <a:pt x="65926" y="68587"/>
                  </a:cubicBezTo>
                  <a:cubicBezTo>
                    <a:pt x="55432" y="68587"/>
                    <a:pt x="44846" y="68681"/>
                    <a:pt x="34353" y="68494"/>
                  </a:cubicBezTo>
                  <a:cubicBezTo>
                    <a:pt x="3810" y="67932"/>
                    <a:pt x="1374" y="63997"/>
                    <a:pt x="63" y="32892"/>
                  </a:cubicBezTo>
                  <a:cubicBezTo>
                    <a:pt x="-968" y="6847"/>
                    <a:pt x="10743" y="-273"/>
                    <a:pt x="34821" y="8"/>
                  </a:cubicBezTo>
                  <a:cubicBezTo>
                    <a:pt x="104900" y="945"/>
                    <a:pt x="193810" y="289"/>
                    <a:pt x="263889" y="289"/>
                  </a:cubicBezTo>
                  <a:cubicBezTo>
                    <a:pt x="1322476" y="289"/>
                    <a:pt x="2390432" y="289"/>
                    <a:pt x="3449018" y="289"/>
                  </a:cubicBezTo>
                  <a:cubicBezTo>
                    <a:pt x="3456888" y="289"/>
                    <a:pt x="3464758" y="289"/>
                    <a:pt x="3472721" y="289"/>
                  </a:cubicBezTo>
                  <a:cubicBezTo>
                    <a:pt x="3507292" y="570"/>
                    <a:pt x="3521721" y="22868"/>
                    <a:pt x="3508885" y="55565"/>
                  </a:cubicBezTo>
                  <a:cubicBezTo>
                    <a:pt x="3505512" y="64184"/>
                    <a:pt x="3499048" y="67557"/>
                    <a:pt x="3490710" y="67932"/>
                  </a:cubicBezTo>
                  <a:cubicBezTo>
                    <a:pt x="3480217" y="68494"/>
                    <a:pt x="3469723" y="68494"/>
                    <a:pt x="3459137" y="68494"/>
                  </a:cubicBezTo>
                  <a:cubicBezTo>
                    <a:pt x="2895694" y="68587"/>
                    <a:pt x="2322882" y="68587"/>
                    <a:pt x="1759346" y="68587"/>
                  </a:cubicBezTo>
                  <a:close/>
                </a:path>
              </a:pathLst>
            </a:custGeom>
            <a:solidFill>
              <a:schemeClr val="tx1">
                <a:lumMod val="85000"/>
                <a:lumOff val="15000"/>
              </a:schemeClr>
            </a:solidFill>
            <a:ln w="9365" cap="flat">
              <a:noFill/>
              <a:prstDash val="solid"/>
              <a:miter/>
            </a:ln>
          </p:spPr>
          <p:txBody>
            <a:bodyPr rtlCol="0" anchor="ctr"/>
            <a:lstStyle/>
            <a:p>
              <a:endParaRPr lang="en-US">
                <a:solidFill>
                  <a:schemeClr val="bg1"/>
                </a:solidFill>
              </a:endParaRPr>
            </a:p>
          </p:txBody>
        </p:sp>
        <p:sp>
          <p:nvSpPr>
            <p:cNvPr id="66" name="Freeform: Shape 65">
              <a:extLst>
                <a:ext uri="{FF2B5EF4-FFF2-40B4-BE49-F238E27FC236}">
                  <a16:creationId xmlns:a16="http://schemas.microsoft.com/office/drawing/2014/main" id="{A3992E7E-F21E-4254-A8C9-E81EC2E8CEA3}"/>
                </a:ext>
              </a:extLst>
            </p:cNvPr>
            <p:cNvSpPr/>
            <p:nvPr/>
          </p:nvSpPr>
          <p:spPr>
            <a:xfrm>
              <a:off x="5170753" y="2586365"/>
              <a:ext cx="1736026" cy="961502"/>
            </a:xfrm>
            <a:custGeom>
              <a:avLst/>
              <a:gdLst>
                <a:gd name="connsiteX0" fmla="*/ 1736027 w 1736026"/>
                <a:gd name="connsiteY0" fmla="*/ 0 h 961502"/>
                <a:gd name="connsiteX1" fmla="*/ 1402496 w 1736026"/>
                <a:gd name="connsiteY1" fmla="*/ 744449 h 961502"/>
                <a:gd name="connsiteX2" fmla="*/ 959349 w 1736026"/>
                <a:gd name="connsiteY2" fmla="*/ 955623 h 961502"/>
                <a:gd name="connsiteX3" fmla="*/ 401434 w 1736026"/>
                <a:gd name="connsiteY3" fmla="*/ 801693 h 961502"/>
                <a:gd name="connsiteX4" fmla="*/ 21339 w 1736026"/>
                <a:gd name="connsiteY4" fmla="*/ 175853 h 961502"/>
                <a:gd name="connsiteX5" fmla="*/ 822 w 1736026"/>
                <a:gd name="connsiteY5" fmla="*/ 27638 h 961502"/>
                <a:gd name="connsiteX6" fmla="*/ 4288 w 1736026"/>
                <a:gd name="connsiteY6" fmla="*/ 6183 h 961502"/>
                <a:gd name="connsiteX7" fmla="*/ 89919 w 1736026"/>
                <a:gd name="connsiteY7" fmla="*/ 65395 h 961502"/>
                <a:gd name="connsiteX8" fmla="*/ 459333 w 1736026"/>
                <a:gd name="connsiteY8" fmla="*/ 121233 h 961502"/>
                <a:gd name="connsiteX9" fmla="*/ 712854 w 1736026"/>
                <a:gd name="connsiteY9" fmla="*/ 43378 h 961502"/>
                <a:gd name="connsiteX10" fmla="*/ 1069058 w 1736026"/>
                <a:gd name="connsiteY10" fmla="*/ 54995 h 961502"/>
                <a:gd name="connsiteX11" fmla="*/ 1392565 w 1736026"/>
                <a:gd name="connsiteY11" fmla="*/ 133600 h 961502"/>
                <a:gd name="connsiteX12" fmla="*/ 1621820 w 1736026"/>
                <a:gd name="connsiteY12" fmla="*/ 78979 h 961502"/>
                <a:gd name="connsiteX13" fmla="*/ 1736027 w 1736026"/>
                <a:gd name="connsiteY13" fmla="*/ 0 h 96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36026" h="961502">
                  <a:moveTo>
                    <a:pt x="1736027" y="0"/>
                  </a:moveTo>
                  <a:cubicBezTo>
                    <a:pt x="1714759" y="293245"/>
                    <a:pt x="1615262" y="544799"/>
                    <a:pt x="1402496" y="744449"/>
                  </a:cubicBezTo>
                  <a:cubicBezTo>
                    <a:pt x="1277702" y="861466"/>
                    <a:pt x="1130049" y="935199"/>
                    <a:pt x="959349" y="955623"/>
                  </a:cubicBezTo>
                  <a:cubicBezTo>
                    <a:pt x="753140" y="980357"/>
                    <a:pt x="566326" y="926673"/>
                    <a:pt x="401434" y="801693"/>
                  </a:cubicBezTo>
                  <a:cubicBezTo>
                    <a:pt x="192696" y="643547"/>
                    <a:pt x="75023" y="428812"/>
                    <a:pt x="21339" y="175853"/>
                  </a:cubicBezTo>
                  <a:cubicBezTo>
                    <a:pt x="10940" y="126948"/>
                    <a:pt x="5225" y="77387"/>
                    <a:pt x="822" y="27638"/>
                  </a:cubicBezTo>
                  <a:cubicBezTo>
                    <a:pt x="259" y="20986"/>
                    <a:pt x="-1895" y="13959"/>
                    <a:pt x="4288" y="6183"/>
                  </a:cubicBezTo>
                  <a:cubicBezTo>
                    <a:pt x="32957" y="25858"/>
                    <a:pt x="63124" y="43472"/>
                    <a:pt x="89919" y="65395"/>
                  </a:cubicBezTo>
                  <a:cubicBezTo>
                    <a:pt x="202346" y="157584"/>
                    <a:pt x="327045" y="162550"/>
                    <a:pt x="459333" y="121233"/>
                  </a:cubicBezTo>
                  <a:cubicBezTo>
                    <a:pt x="543747" y="94907"/>
                    <a:pt x="628628" y="70173"/>
                    <a:pt x="712854" y="43378"/>
                  </a:cubicBezTo>
                  <a:cubicBezTo>
                    <a:pt x="833151" y="5153"/>
                    <a:pt x="950729" y="18363"/>
                    <a:pt x="1069058" y="54995"/>
                  </a:cubicBezTo>
                  <a:cubicBezTo>
                    <a:pt x="1175114" y="87786"/>
                    <a:pt x="1281169" y="121795"/>
                    <a:pt x="1392565" y="133600"/>
                  </a:cubicBezTo>
                  <a:cubicBezTo>
                    <a:pt x="1475573" y="142407"/>
                    <a:pt x="1552959" y="129946"/>
                    <a:pt x="1621820" y="78979"/>
                  </a:cubicBezTo>
                  <a:cubicBezTo>
                    <a:pt x="1657610" y="52653"/>
                    <a:pt x="1694897" y="28388"/>
                    <a:pt x="1736027" y="0"/>
                  </a:cubicBezTo>
                  <a:close/>
                </a:path>
              </a:pathLst>
            </a:custGeom>
            <a:solidFill>
              <a:schemeClr val="tx1">
                <a:lumMod val="50000"/>
              </a:schemeClr>
            </a:solidFill>
            <a:ln w="9365" cap="flat">
              <a:noFill/>
              <a:prstDash val="solid"/>
              <a:miter/>
            </a:ln>
          </p:spPr>
          <p:txBody>
            <a:bodyPr rtlCol="0" anchor="ctr"/>
            <a:lstStyle/>
            <a:p>
              <a:endParaRPr lang="en-US">
                <a:solidFill>
                  <a:schemeClr val="bg1"/>
                </a:solidFill>
              </a:endParaRPr>
            </a:p>
          </p:txBody>
        </p:sp>
        <p:sp>
          <p:nvSpPr>
            <p:cNvPr id="67" name="Freeform: Shape 66">
              <a:extLst>
                <a:ext uri="{FF2B5EF4-FFF2-40B4-BE49-F238E27FC236}">
                  <a16:creationId xmlns:a16="http://schemas.microsoft.com/office/drawing/2014/main" id="{523E20DD-4CF7-414A-9DCB-41524DC419A0}"/>
                </a:ext>
              </a:extLst>
            </p:cNvPr>
            <p:cNvSpPr/>
            <p:nvPr/>
          </p:nvSpPr>
          <p:spPr>
            <a:xfrm>
              <a:off x="5411699" y="2328614"/>
              <a:ext cx="443360" cy="236234"/>
            </a:xfrm>
            <a:custGeom>
              <a:avLst/>
              <a:gdLst>
                <a:gd name="connsiteX0" fmla="*/ 0 w 443360"/>
                <a:gd name="connsiteY0" fmla="*/ 47139 h 236234"/>
                <a:gd name="connsiteX1" fmla="*/ 198526 w 443360"/>
                <a:gd name="connsiteY1" fmla="*/ 16597 h 236234"/>
                <a:gd name="connsiteX2" fmla="*/ 370351 w 443360"/>
                <a:gd name="connsiteY2" fmla="*/ 763 h 236234"/>
                <a:gd name="connsiteX3" fmla="*/ 400799 w 443360"/>
                <a:gd name="connsiteY3" fmla="*/ 4886 h 236234"/>
                <a:gd name="connsiteX4" fmla="*/ 443334 w 443360"/>
                <a:gd name="connsiteY4" fmla="*/ 112628 h 236234"/>
                <a:gd name="connsiteX5" fmla="*/ 411105 w 443360"/>
                <a:gd name="connsiteY5" fmla="*/ 174930 h 236234"/>
                <a:gd name="connsiteX6" fmla="*/ 165079 w 443360"/>
                <a:gd name="connsiteY6" fmla="*/ 234891 h 236234"/>
                <a:gd name="connsiteX7" fmla="*/ 62959 w 443360"/>
                <a:gd name="connsiteY7" fmla="*/ 175492 h 236234"/>
                <a:gd name="connsiteX8" fmla="*/ 0 w 443360"/>
                <a:gd name="connsiteY8" fmla="*/ 47139 h 23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360" h="236234">
                  <a:moveTo>
                    <a:pt x="0" y="47139"/>
                  </a:moveTo>
                  <a:cubicBezTo>
                    <a:pt x="65020" y="29713"/>
                    <a:pt x="132101" y="24935"/>
                    <a:pt x="198526" y="16597"/>
                  </a:cubicBezTo>
                  <a:cubicBezTo>
                    <a:pt x="255582" y="9383"/>
                    <a:pt x="313013" y="5822"/>
                    <a:pt x="370351" y="763"/>
                  </a:cubicBezTo>
                  <a:cubicBezTo>
                    <a:pt x="380750" y="-174"/>
                    <a:pt x="391337" y="-1392"/>
                    <a:pt x="400799" y="4886"/>
                  </a:cubicBezTo>
                  <a:cubicBezTo>
                    <a:pt x="424690" y="37021"/>
                    <a:pt x="444177" y="70561"/>
                    <a:pt x="443334" y="112628"/>
                  </a:cubicBezTo>
                  <a:cubicBezTo>
                    <a:pt x="442866" y="139235"/>
                    <a:pt x="434059" y="161439"/>
                    <a:pt x="411105" y="174930"/>
                  </a:cubicBezTo>
                  <a:cubicBezTo>
                    <a:pt x="335217" y="219339"/>
                    <a:pt x="253146" y="242199"/>
                    <a:pt x="165079" y="234891"/>
                  </a:cubicBezTo>
                  <a:cubicBezTo>
                    <a:pt x="123294" y="231424"/>
                    <a:pt x="89941" y="207346"/>
                    <a:pt x="62959" y="175492"/>
                  </a:cubicBezTo>
                  <a:cubicBezTo>
                    <a:pt x="31198" y="138111"/>
                    <a:pt x="9650" y="95482"/>
                    <a:pt x="0" y="47139"/>
                  </a:cubicBezTo>
                  <a:close/>
                </a:path>
              </a:pathLst>
            </a:custGeom>
            <a:solidFill>
              <a:schemeClr val="tx1"/>
            </a:solidFill>
            <a:ln w="9365" cap="flat">
              <a:noFill/>
              <a:prstDash val="solid"/>
              <a:miter/>
            </a:ln>
          </p:spPr>
          <p:txBody>
            <a:bodyPr rtlCol="0" anchor="ctr"/>
            <a:lstStyle/>
            <a:p>
              <a:endParaRPr lang="en-US">
                <a:solidFill>
                  <a:schemeClr val="bg1"/>
                </a:solidFill>
              </a:endParaRPr>
            </a:p>
          </p:txBody>
        </p:sp>
        <p:sp>
          <p:nvSpPr>
            <p:cNvPr id="68" name="Freeform: Shape 67">
              <a:extLst>
                <a:ext uri="{FF2B5EF4-FFF2-40B4-BE49-F238E27FC236}">
                  <a16:creationId xmlns:a16="http://schemas.microsoft.com/office/drawing/2014/main" id="{FF80EEE3-7A76-4997-9992-E51DA47C4481}"/>
                </a:ext>
              </a:extLst>
            </p:cNvPr>
            <p:cNvSpPr/>
            <p:nvPr/>
          </p:nvSpPr>
          <p:spPr>
            <a:xfrm>
              <a:off x="6220040" y="2333031"/>
              <a:ext cx="440058" cy="233348"/>
            </a:xfrm>
            <a:custGeom>
              <a:avLst/>
              <a:gdLst>
                <a:gd name="connsiteX0" fmla="*/ 44412 w 440058"/>
                <a:gd name="connsiteY0" fmla="*/ 0 h 233348"/>
                <a:gd name="connsiteX1" fmla="*/ 417667 w 440058"/>
                <a:gd name="connsiteY1" fmla="*/ 49561 h 233348"/>
                <a:gd name="connsiteX2" fmla="*/ 440058 w 440058"/>
                <a:gd name="connsiteY2" fmla="*/ 63802 h 233348"/>
                <a:gd name="connsiteX3" fmla="*/ 402021 w 440058"/>
                <a:gd name="connsiteY3" fmla="*/ 144280 h 233348"/>
                <a:gd name="connsiteX4" fmla="*/ 221296 w 440058"/>
                <a:gd name="connsiteY4" fmla="*/ 231504 h 233348"/>
                <a:gd name="connsiteX5" fmla="*/ 62400 w 440058"/>
                <a:gd name="connsiteY5" fmla="*/ 187471 h 233348"/>
                <a:gd name="connsiteX6" fmla="*/ 10965 w 440058"/>
                <a:gd name="connsiteY6" fmla="*/ 56119 h 233348"/>
                <a:gd name="connsiteX7" fmla="*/ 44412 w 440058"/>
                <a:gd name="connsiteY7" fmla="*/ 0 h 23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58" h="233348">
                  <a:moveTo>
                    <a:pt x="44412" y="0"/>
                  </a:moveTo>
                  <a:cubicBezTo>
                    <a:pt x="170048" y="7308"/>
                    <a:pt x="294186" y="25952"/>
                    <a:pt x="417667" y="49561"/>
                  </a:cubicBezTo>
                  <a:cubicBezTo>
                    <a:pt x="426474" y="51248"/>
                    <a:pt x="437716" y="51154"/>
                    <a:pt x="440058" y="63802"/>
                  </a:cubicBezTo>
                  <a:cubicBezTo>
                    <a:pt x="430877" y="92283"/>
                    <a:pt x="418416" y="119172"/>
                    <a:pt x="402021" y="144280"/>
                  </a:cubicBezTo>
                  <a:cubicBezTo>
                    <a:pt x="359205" y="209769"/>
                    <a:pt x="299900" y="241623"/>
                    <a:pt x="221296" y="231504"/>
                  </a:cubicBezTo>
                  <a:cubicBezTo>
                    <a:pt x="166394" y="224478"/>
                    <a:pt x="112617" y="211455"/>
                    <a:pt x="62400" y="187471"/>
                  </a:cubicBezTo>
                  <a:cubicBezTo>
                    <a:pt x="1784" y="158521"/>
                    <a:pt x="-13113" y="118891"/>
                    <a:pt x="10965" y="56119"/>
                  </a:cubicBezTo>
                  <a:cubicBezTo>
                    <a:pt x="18835" y="35414"/>
                    <a:pt x="31389" y="17613"/>
                    <a:pt x="44412" y="0"/>
                  </a:cubicBezTo>
                  <a:close/>
                </a:path>
              </a:pathLst>
            </a:custGeom>
            <a:solidFill>
              <a:schemeClr val="tx1"/>
            </a:solidFill>
            <a:ln w="9365" cap="flat">
              <a:noFill/>
              <a:prstDash val="solid"/>
              <a:miter/>
            </a:ln>
          </p:spPr>
          <p:txBody>
            <a:bodyPr rtlCol="0" anchor="ctr"/>
            <a:lstStyle/>
            <a:p>
              <a:endParaRPr lang="en-US">
                <a:solidFill>
                  <a:schemeClr val="bg1"/>
                </a:solidFill>
              </a:endParaRPr>
            </a:p>
          </p:txBody>
        </p:sp>
      </p:grpSp>
      <p:grpSp>
        <p:nvGrpSpPr>
          <p:cNvPr id="79" name="Group 78">
            <a:extLst>
              <a:ext uri="{FF2B5EF4-FFF2-40B4-BE49-F238E27FC236}">
                <a16:creationId xmlns:a16="http://schemas.microsoft.com/office/drawing/2014/main" id="{31A1BA86-C515-4990-9169-25F39278791A}"/>
              </a:ext>
            </a:extLst>
          </p:cNvPr>
          <p:cNvGrpSpPr/>
          <p:nvPr/>
        </p:nvGrpSpPr>
        <p:grpSpPr>
          <a:xfrm>
            <a:off x="9155149" y="3691747"/>
            <a:ext cx="1991426" cy="2124812"/>
            <a:chOff x="5975859" y="4398586"/>
            <a:chExt cx="945247" cy="1008560"/>
          </a:xfrm>
          <a:solidFill>
            <a:schemeClr val="accent4">
              <a:lumMod val="20000"/>
              <a:lumOff val="80000"/>
            </a:schemeClr>
          </a:solidFill>
        </p:grpSpPr>
        <p:sp>
          <p:nvSpPr>
            <p:cNvPr id="69" name="Isosceles Triangle 68">
              <a:extLst>
                <a:ext uri="{FF2B5EF4-FFF2-40B4-BE49-F238E27FC236}">
                  <a16:creationId xmlns:a16="http://schemas.microsoft.com/office/drawing/2014/main" id="{789879BA-A094-4FFE-B0BD-8C117EDAAC8F}"/>
                </a:ext>
              </a:extLst>
            </p:cNvPr>
            <p:cNvSpPr/>
            <p:nvPr/>
          </p:nvSpPr>
          <p:spPr>
            <a:xfrm>
              <a:off x="6008914" y="4398586"/>
              <a:ext cx="870857" cy="3272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F58B38F-5CBE-4175-AE79-0E8E987BC859}"/>
                </a:ext>
              </a:extLst>
            </p:cNvPr>
            <p:cNvSpPr/>
            <p:nvPr/>
          </p:nvSpPr>
          <p:spPr>
            <a:xfrm>
              <a:off x="6008914" y="4824426"/>
              <a:ext cx="870857" cy="824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B7C4B26-4D64-4446-B04F-804385490CB7}"/>
                </a:ext>
              </a:extLst>
            </p:cNvPr>
            <p:cNvSpPr/>
            <p:nvPr/>
          </p:nvSpPr>
          <p:spPr>
            <a:xfrm>
              <a:off x="5975859" y="5324721"/>
              <a:ext cx="945247" cy="824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700FA70-805D-42A9-BF2D-98E8F3774167}"/>
                </a:ext>
              </a:extLst>
            </p:cNvPr>
            <p:cNvSpPr/>
            <p:nvPr/>
          </p:nvSpPr>
          <p:spPr>
            <a:xfrm>
              <a:off x="6045834" y="5262308"/>
              <a:ext cx="795423" cy="624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A47B47DF-705E-4955-8B2A-4C6ABCD43F9E}"/>
                </a:ext>
              </a:extLst>
            </p:cNvPr>
            <p:cNvGrpSpPr/>
            <p:nvPr/>
          </p:nvGrpSpPr>
          <p:grpSpPr>
            <a:xfrm>
              <a:off x="6071520" y="4894929"/>
              <a:ext cx="750468" cy="367550"/>
              <a:chOff x="6071520" y="4894929"/>
              <a:chExt cx="750468" cy="367550"/>
            </a:xfrm>
            <a:grpFill/>
          </p:grpSpPr>
          <p:sp>
            <p:nvSpPr>
              <p:cNvPr id="73" name="Rectangle 72">
                <a:extLst>
                  <a:ext uri="{FF2B5EF4-FFF2-40B4-BE49-F238E27FC236}">
                    <a16:creationId xmlns:a16="http://schemas.microsoft.com/office/drawing/2014/main" id="{8F89CF03-8B52-483A-9476-31CF7A7A786A}"/>
                  </a:ext>
                </a:extLst>
              </p:cNvPr>
              <p:cNvSpPr/>
              <p:nvPr/>
            </p:nvSpPr>
            <p:spPr>
              <a:xfrm>
                <a:off x="6071520" y="4894929"/>
                <a:ext cx="76854" cy="3675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CCDAC6B-60A2-4C6E-920C-9488B228D4DB}"/>
                  </a:ext>
                </a:extLst>
              </p:cNvPr>
              <p:cNvSpPr/>
              <p:nvPr/>
            </p:nvSpPr>
            <p:spPr>
              <a:xfrm>
                <a:off x="6239924" y="4894929"/>
                <a:ext cx="76854" cy="3675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D03CCCC-CFCE-4D1D-8B4B-99FCECA13B3B}"/>
                  </a:ext>
                </a:extLst>
              </p:cNvPr>
              <p:cNvSpPr/>
              <p:nvPr/>
            </p:nvSpPr>
            <p:spPr>
              <a:xfrm>
                <a:off x="6408328" y="4894929"/>
                <a:ext cx="76854" cy="3675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FD5E7A3-A0B1-4EF4-8657-598BF9728C0F}"/>
                  </a:ext>
                </a:extLst>
              </p:cNvPr>
              <p:cNvSpPr/>
              <p:nvPr/>
            </p:nvSpPr>
            <p:spPr>
              <a:xfrm>
                <a:off x="6576732" y="4894929"/>
                <a:ext cx="76854" cy="3675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B2B4C8-4C80-4203-AF10-E91D8F9DFF27}"/>
                  </a:ext>
                </a:extLst>
              </p:cNvPr>
              <p:cNvSpPr/>
              <p:nvPr/>
            </p:nvSpPr>
            <p:spPr>
              <a:xfrm>
                <a:off x="6745134" y="4894929"/>
                <a:ext cx="76854" cy="3675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21D385C7-5637-41F0-96F9-21C030B4D630}"/>
              </a:ext>
            </a:extLst>
          </p:cNvPr>
          <p:cNvGrpSpPr/>
          <p:nvPr/>
        </p:nvGrpSpPr>
        <p:grpSpPr>
          <a:xfrm>
            <a:off x="9075380" y="2027579"/>
            <a:ext cx="2128669" cy="1146890"/>
            <a:chOff x="9075380" y="1703389"/>
            <a:chExt cx="2128669" cy="1146890"/>
          </a:xfrm>
        </p:grpSpPr>
        <p:sp>
          <p:nvSpPr>
            <p:cNvPr id="42" name="Freeform 5">
              <a:extLst>
                <a:ext uri="{FF2B5EF4-FFF2-40B4-BE49-F238E27FC236}">
                  <a16:creationId xmlns:a16="http://schemas.microsoft.com/office/drawing/2014/main" id="{5598CC0D-665C-4B58-8C7C-1A7D9BD7EF34}"/>
                </a:ext>
              </a:extLst>
            </p:cNvPr>
            <p:cNvSpPr>
              <a:spLocks noChangeAspect="1"/>
            </p:cNvSpPr>
            <p:nvPr/>
          </p:nvSpPr>
          <p:spPr>
            <a:xfrm flipH="1">
              <a:off x="9075380" y="1703389"/>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tx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86" name="Rounded Rectangle 8">
              <a:extLst>
                <a:ext uri="{FF2B5EF4-FFF2-40B4-BE49-F238E27FC236}">
                  <a16:creationId xmlns:a16="http://schemas.microsoft.com/office/drawing/2014/main" id="{C8E1FFDB-6C76-47D4-B14A-DEB4F20A631F}"/>
                </a:ext>
              </a:extLst>
            </p:cNvPr>
            <p:cNvSpPr/>
            <p:nvPr/>
          </p:nvSpPr>
          <p:spPr>
            <a:xfrm>
              <a:off x="10273479" y="1862350"/>
              <a:ext cx="306166" cy="306132"/>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7" name="Rounded Rectangle 2">
              <a:extLst>
                <a:ext uri="{FF2B5EF4-FFF2-40B4-BE49-F238E27FC236}">
                  <a16:creationId xmlns:a16="http://schemas.microsoft.com/office/drawing/2014/main" id="{B6882AE7-518B-49FD-A8CA-80559EB13717}"/>
                </a:ext>
              </a:extLst>
            </p:cNvPr>
            <p:cNvSpPr/>
            <p:nvPr/>
          </p:nvSpPr>
          <p:spPr>
            <a:xfrm>
              <a:off x="10592216" y="2460350"/>
              <a:ext cx="306132" cy="306132"/>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8" name="Rounded Rectangle 3">
              <a:extLst>
                <a:ext uri="{FF2B5EF4-FFF2-40B4-BE49-F238E27FC236}">
                  <a16:creationId xmlns:a16="http://schemas.microsoft.com/office/drawing/2014/main" id="{59A598C4-E2E9-46BA-B5D8-AD376777491E}"/>
                </a:ext>
              </a:extLst>
            </p:cNvPr>
            <p:cNvSpPr>
              <a:spLocks noChangeAspect="1"/>
            </p:cNvSpPr>
            <p:nvPr/>
          </p:nvSpPr>
          <p:spPr>
            <a:xfrm>
              <a:off x="9789933" y="2123768"/>
              <a:ext cx="306132" cy="306132"/>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9" name="TextBox 88">
              <a:extLst>
                <a:ext uri="{FF2B5EF4-FFF2-40B4-BE49-F238E27FC236}">
                  <a16:creationId xmlns:a16="http://schemas.microsoft.com/office/drawing/2014/main" id="{C47B91C5-2E1C-4C9F-A4A2-39C2DE83AE6F}"/>
                </a:ext>
              </a:extLst>
            </p:cNvPr>
            <p:cNvSpPr txBox="1"/>
            <p:nvPr/>
          </p:nvSpPr>
          <p:spPr>
            <a:xfrm>
              <a:off x="9330408" y="2441182"/>
              <a:ext cx="1147194" cy="369332"/>
            </a:xfrm>
            <a:prstGeom prst="rect">
              <a:avLst/>
            </a:prstGeom>
            <a:noFill/>
          </p:spPr>
          <p:txBody>
            <a:bodyPr wrap="square">
              <a:spAutoFit/>
            </a:bodyPr>
            <a:lstStyle/>
            <a:p>
              <a:pPr algn="ctr"/>
              <a:r>
                <a:rPr lang="en-US" b="1" dirty="0">
                  <a:solidFill>
                    <a:schemeClr val="bg1"/>
                  </a:solidFill>
                </a:rPr>
                <a:t>Internet</a:t>
              </a:r>
            </a:p>
          </p:txBody>
        </p:sp>
      </p:grpSp>
      <p:grpSp>
        <p:nvGrpSpPr>
          <p:cNvPr id="18" name="Group 17">
            <a:extLst>
              <a:ext uri="{FF2B5EF4-FFF2-40B4-BE49-F238E27FC236}">
                <a16:creationId xmlns:a16="http://schemas.microsoft.com/office/drawing/2014/main" id="{1F2C4333-551C-42A2-8DC5-9B83AAD9D566}"/>
              </a:ext>
            </a:extLst>
          </p:cNvPr>
          <p:cNvGrpSpPr/>
          <p:nvPr/>
        </p:nvGrpSpPr>
        <p:grpSpPr>
          <a:xfrm>
            <a:off x="3552448" y="2343254"/>
            <a:ext cx="1450584" cy="274320"/>
            <a:chOff x="3540329" y="2338923"/>
            <a:chExt cx="1450584" cy="274320"/>
          </a:xfrm>
        </p:grpSpPr>
        <p:sp>
          <p:nvSpPr>
            <p:cNvPr id="17" name="Isosceles Triangle 16">
              <a:extLst>
                <a:ext uri="{FF2B5EF4-FFF2-40B4-BE49-F238E27FC236}">
                  <a16:creationId xmlns:a16="http://schemas.microsoft.com/office/drawing/2014/main" id="{6E88C8E4-E0CE-4389-9665-2A2E714076A2}"/>
                </a:ext>
              </a:extLst>
            </p:cNvPr>
            <p:cNvSpPr/>
            <p:nvPr/>
          </p:nvSpPr>
          <p:spPr>
            <a:xfrm rot="5400000">
              <a:off x="3540329"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a:extLst>
                <a:ext uri="{FF2B5EF4-FFF2-40B4-BE49-F238E27FC236}">
                  <a16:creationId xmlns:a16="http://schemas.microsoft.com/office/drawing/2014/main" id="{BD9F106A-AF75-4067-9A4F-7E6C528B78C2}"/>
                </a:ext>
              </a:extLst>
            </p:cNvPr>
            <p:cNvSpPr/>
            <p:nvPr/>
          </p:nvSpPr>
          <p:spPr>
            <a:xfrm rot="5400000">
              <a:off x="4128461"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CB5393EB-6234-4C7B-ADC4-A1FECB2D5120}"/>
                </a:ext>
              </a:extLst>
            </p:cNvPr>
            <p:cNvSpPr/>
            <p:nvPr/>
          </p:nvSpPr>
          <p:spPr>
            <a:xfrm rot="5400000">
              <a:off x="4716593"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769C102F-0565-4B8B-8436-83AE343483C4}"/>
              </a:ext>
            </a:extLst>
          </p:cNvPr>
          <p:cNvGrpSpPr/>
          <p:nvPr/>
        </p:nvGrpSpPr>
        <p:grpSpPr>
          <a:xfrm>
            <a:off x="7187392" y="2343254"/>
            <a:ext cx="1450584" cy="274320"/>
            <a:chOff x="3540329" y="2338923"/>
            <a:chExt cx="1450584" cy="274320"/>
          </a:xfrm>
        </p:grpSpPr>
        <p:sp>
          <p:nvSpPr>
            <p:cNvPr id="93" name="Isosceles Triangle 92">
              <a:extLst>
                <a:ext uri="{FF2B5EF4-FFF2-40B4-BE49-F238E27FC236}">
                  <a16:creationId xmlns:a16="http://schemas.microsoft.com/office/drawing/2014/main" id="{BABABAB6-ECD9-4E10-8646-FCD5E84FDC32}"/>
                </a:ext>
              </a:extLst>
            </p:cNvPr>
            <p:cNvSpPr/>
            <p:nvPr/>
          </p:nvSpPr>
          <p:spPr>
            <a:xfrm rot="5400000">
              <a:off x="3540329"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7B92BD9D-F320-44FC-AAF7-A2BBBBE2B396}"/>
                </a:ext>
              </a:extLst>
            </p:cNvPr>
            <p:cNvSpPr/>
            <p:nvPr/>
          </p:nvSpPr>
          <p:spPr>
            <a:xfrm rot="5400000">
              <a:off x="4128461"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a:extLst>
                <a:ext uri="{FF2B5EF4-FFF2-40B4-BE49-F238E27FC236}">
                  <a16:creationId xmlns:a16="http://schemas.microsoft.com/office/drawing/2014/main" id="{9339AB56-1E52-4DA6-BE20-15CF9C84F2B4}"/>
                </a:ext>
              </a:extLst>
            </p:cNvPr>
            <p:cNvSpPr/>
            <p:nvPr/>
          </p:nvSpPr>
          <p:spPr>
            <a:xfrm rot="5400000">
              <a:off x="4716593"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reeform: Shape 18">
            <a:extLst>
              <a:ext uri="{FF2B5EF4-FFF2-40B4-BE49-F238E27FC236}">
                <a16:creationId xmlns:a16="http://schemas.microsoft.com/office/drawing/2014/main" id="{159EB3CB-41CE-40DD-AE87-085E548159D0}"/>
              </a:ext>
            </a:extLst>
          </p:cNvPr>
          <p:cNvSpPr/>
          <p:nvPr/>
        </p:nvSpPr>
        <p:spPr>
          <a:xfrm>
            <a:off x="2926080" y="3239589"/>
            <a:ext cx="2420983" cy="1071154"/>
          </a:xfrm>
          <a:custGeom>
            <a:avLst/>
            <a:gdLst>
              <a:gd name="connsiteX0" fmla="*/ 0 w 2420983"/>
              <a:gd name="connsiteY0" fmla="*/ 1071154 h 1071154"/>
              <a:gd name="connsiteX1" fmla="*/ 2420983 w 2420983"/>
              <a:gd name="connsiteY1" fmla="*/ 0 h 1071154"/>
              <a:gd name="connsiteX2" fmla="*/ 1654629 w 2420983"/>
              <a:gd name="connsiteY2" fmla="*/ 8708 h 1071154"/>
              <a:gd name="connsiteX3" fmla="*/ 1654629 w 2420983"/>
              <a:gd name="connsiteY3" fmla="*/ 8708 h 1071154"/>
            </a:gdLst>
            <a:ahLst/>
            <a:cxnLst>
              <a:cxn ang="0">
                <a:pos x="connsiteX0" y="connsiteY0"/>
              </a:cxn>
              <a:cxn ang="0">
                <a:pos x="connsiteX1" y="connsiteY1"/>
              </a:cxn>
              <a:cxn ang="0">
                <a:pos x="connsiteX2" y="connsiteY2"/>
              </a:cxn>
              <a:cxn ang="0">
                <a:pos x="connsiteX3" y="connsiteY3"/>
              </a:cxn>
            </a:cxnLst>
            <a:rect l="l" t="t" r="r" b="b"/>
            <a:pathLst>
              <a:path w="2420983" h="1071154">
                <a:moveTo>
                  <a:pt x="0" y="1071154"/>
                </a:moveTo>
                <a:lnTo>
                  <a:pt x="2420983" y="0"/>
                </a:lnTo>
                <a:lnTo>
                  <a:pt x="1654629" y="8708"/>
                </a:lnTo>
                <a:lnTo>
                  <a:pt x="1654629" y="8708"/>
                </a:ln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54657977-05B8-4F31-BAD1-35202E093DF5}"/>
              </a:ext>
            </a:extLst>
          </p:cNvPr>
          <p:cNvSpPr/>
          <p:nvPr/>
        </p:nvSpPr>
        <p:spPr>
          <a:xfrm flipH="1">
            <a:off x="6843361" y="3239589"/>
            <a:ext cx="2420983" cy="1071154"/>
          </a:xfrm>
          <a:custGeom>
            <a:avLst/>
            <a:gdLst>
              <a:gd name="connsiteX0" fmla="*/ 0 w 2420983"/>
              <a:gd name="connsiteY0" fmla="*/ 1071154 h 1071154"/>
              <a:gd name="connsiteX1" fmla="*/ 2420983 w 2420983"/>
              <a:gd name="connsiteY1" fmla="*/ 0 h 1071154"/>
              <a:gd name="connsiteX2" fmla="*/ 1654629 w 2420983"/>
              <a:gd name="connsiteY2" fmla="*/ 8708 h 1071154"/>
              <a:gd name="connsiteX3" fmla="*/ 1654629 w 2420983"/>
              <a:gd name="connsiteY3" fmla="*/ 8708 h 1071154"/>
            </a:gdLst>
            <a:ahLst/>
            <a:cxnLst>
              <a:cxn ang="0">
                <a:pos x="connsiteX0" y="connsiteY0"/>
              </a:cxn>
              <a:cxn ang="0">
                <a:pos x="connsiteX1" y="connsiteY1"/>
              </a:cxn>
              <a:cxn ang="0">
                <a:pos x="connsiteX2" y="connsiteY2"/>
              </a:cxn>
              <a:cxn ang="0">
                <a:pos x="connsiteX3" y="connsiteY3"/>
              </a:cxn>
            </a:cxnLst>
            <a:rect l="l" t="t" r="r" b="b"/>
            <a:pathLst>
              <a:path w="2420983" h="1071154">
                <a:moveTo>
                  <a:pt x="0" y="1071154"/>
                </a:moveTo>
                <a:lnTo>
                  <a:pt x="2420983" y="0"/>
                </a:lnTo>
                <a:lnTo>
                  <a:pt x="1654629" y="8708"/>
                </a:lnTo>
                <a:lnTo>
                  <a:pt x="1654629" y="8708"/>
                </a:ln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9338A9DA-932C-4CE7-821B-13F727843B8E}"/>
              </a:ext>
            </a:extLst>
          </p:cNvPr>
          <p:cNvSpPr txBox="1"/>
          <p:nvPr/>
        </p:nvSpPr>
        <p:spPr>
          <a:xfrm>
            <a:off x="961188" y="6108914"/>
            <a:ext cx="2452657" cy="307777"/>
          </a:xfrm>
          <a:prstGeom prst="rect">
            <a:avLst/>
          </a:prstGeom>
          <a:noFill/>
        </p:spPr>
        <p:txBody>
          <a:bodyPr wrap="square">
            <a:spAutoFit/>
          </a:bodyPr>
          <a:lstStyle/>
          <a:p>
            <a:pPr algn="ctr"/>
            <a:r>
              <a:rPr lang="en-US" sz="1400" b="1" dirty="0" smtClean="0"/>
              <a:t>Internet Service Providers</a:t>
            </a:r>
            <a:endParaRPr lang="en-US" sz="1400" b="1" dirty="0"/>
          </a:p>
        </p:txBody>
      </p:sp>
      <p:sp>
        <p:nvSpPr>
          <p:cNvPr id="98" name="TextBox 97">
            <a:extLst>
              <a:ext uri="{FF2B5EF4-FFF2-40B4-BE49-F238E27FC236}">
                <a16:creationId xmlns:a16="http://schemas.microsoft.com/office/drawing/2014/main" id="{EB6919C3-CC95-4EB6-B319-678F0F2F0324}"/>
              </a:ext>
            </a:extLst>
          </p:cNvPr>
          <p:cNvSpPr txBox="1"/>
          <p:nvPr/>
        </p:nvSpPr>
        <p:spPr>
          <a:xfrm>
            <a:off x="4941041" y="6110623"/>
            <a:ext cx="2452657" cy="307777"/>
          </a:xfrm>
          <a:prstGeom prst="rect">
            <a:avLst/>
          </a:prstGeom>
          <a:noFill/>
        </p:spPr>
        <p:txBody>
          <a:bodyPr wrap="square">
            <a:spAutoFit/>
          </a:bodyPr>
          <a:lstStyle/>
          <a:p>
            <a:pPr algn="ctr"/>
            <a:r>
              <a:rPr lang="en-US" sz="1400" b="1" dirty="0"/>
              <a:t>Hackers &amp; Snoopers</a:t>
            </a:r>
          </a:p>
        </p:txBody>
      </p:sp>
      <p:sp>
        <p:nvSpPr>
          <p:cNvPr id="99" name="TextBox 98">
            <a:extLst>
              <a:ext uri="{FF2B5EF4-FFF2-40B4-BE49-F238E27FC236}">
                <a16:creationId xmlns:a16="http://schemas.microsoft.com/office/drawing/2014/main" id="{4E95BAE5-816D-479D-B903-53208252CB1B}"/>
              </a:ext>
            </a:extLst>
          </p:cNvPr>
          <p:cNvSpPr txBox="1"/>
          <p:nvPr/>
        </p:nvSpPr>
        <p:spPr>
          <a:xfrm>
            <a:off x="8920894" y="6106758"/>
            <a:ext cx="2452657" cy="307777"/>
          </a:xfrm>
          <a:prstGeom prst="rect">
            <a:avLst/>
          </a:prstGeom>
          <a:noFill/>
        </p:spPr>
        <p:txBody>
          <a:bodyPr wrap="square">
            <a:spAutoFit/>
          </a:bodyPr>
          <a:lstStyle/>
          <a:p>
            <a:pPr algn="ctr"/>
            <a:r>
              <a:rPr lang="en-US" sz="1400" b="1" dirty="0"/>
              <a:t>Governments</a:t>
            </a:r>
          </a:p>
        </p:txBody>
      </p:sp>
      <p:grpSp>
        <p:nvGrpSpPr>
          <p:cNvPr id="100" name="Graphic 21">
            <a:extLst>
              <a:ext uri="{FF2B5EF4-FFF2-40B4-BE49-F238E27FC236}">
                <a16:creationId xmlns:a16="http://schemas.microsoft.com/office/drawing/2014/main" id="{66EF4A0C-63DE-4279-8B0D-169E7DDA2172}"/>
              </a:ext>
            </a:extLst>
          </p:cNvPr>
          <p:cNvGrpSpPr/>
          <p:nvPr/>
        </p:nvGrpSpPr>
        <p:grpSpPr>
          <a:xfrm>
            <a:off x="5606062" y="1727105"/>
            <a:ext cx="1127362" cy="1447364"/>
            <a:chOff x="3425127" y="0"/>
            <a:chExt cx="5341746" cy="6858000"/>
          </a:xfrm>
        </p:grpSpPr>
        <p:sp>
          <p:nvSpPr>
            <p:cNvPr id="101" name="Freeform: Shape 100">
              <a:extLst>
                <a:ext uri="{FF2B5EF4-FFF2-40B4-BE49-F238E27FC236}">
                  <a16:creationId xmlns:a16="http://schemas.microsoft.com/office/drawing/2014/main" id="{01E994F2-9095-4FC5-831F-859DB03BD16E}"/>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18198A8-A6A4-4596-A14A-0B954B507784}"/>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9FBDC15-0712-4C3D-BD3C-E273C955FB44}"/>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5E193F6-81ED-43EC-857F-CEBEB7CB275D}"/>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3FBF04F-F499-47C8-AC86-3C151DF65F3A}"/>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Tree>
    <p:extLst>
      <p:ext uri="{BB962C8B-B14F-4D97-AF65-F5344CB8AC3E}">
        <p14:creationId xmlns:p14="http://schemas.microsoft.com/office/powerpoint/2010/main" val="3423133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584B2EA-CA78-4826-8D1E-F8A39F917F3D}"/>
              </a:ext>
            </a:extLst>
          </p:cNvPr>
          <p:cNvSpPr txBox="1"/>
          <p:nvPr/>
        </p:nvSpPr>
        <p:spPr>
          <a:xfrm>
            <a:off x="171584" y="98051"/>
            <a:ext cx="3754464" cy="1446550"/>
          </a:xfrm>
          <a:prstGeom prst="rect">
            <a:avLst/>
          </a:prstGeom>
          <a:noFill/>
        </p:spPr>
        <p:txBody>
          <a:bodyPr wrap="square" rtlCol="0" anchor="ctr">
            <a:spAutoFit/>
          </a:bodyPr>
          <a:lstStyle/>
          <a:p>
            <a:pPr algn="dist"/>
            <a:r>
              <a:rPr lang="en-US" altLang="ko-KR" sz="4400" b="1" dirty="0" smtClean="0">
                <a:solidFill>
                  <a:schemeClr val="tx1">
                    <a:lumMod val="75000"/>
                    <a:lumOff val="25000"/>
                  </a:schemeClr>
                </a:solidFill>
                <a:cs typeface="Arial" pitchFamily="34" charset="0"/>
              </a:rPr>
              <a:t>¿CUALES SON LAS VENTÁJAS?</a:t>
            </a:r>
            <a:endParaRPr lang="en-US" altLang="ko-KR" sz="4400" b="1" dirty="0">
              <a:solidFill>
                <a:schemeClr val="tx1">
                  <a:lumMod val="75000"/>
                  <a:lumOff val="25000"/>
                </a:schemeClr>
              </a:solidFill>
              <a:cs typeface="Arial" pitchFamily="34" charset="0"/>
            </a:endParaRPr>
          </a:p>
        </p:txBody>
      </p:sp>
      <p:sp>
        <p:nvSpPr>
          <p:cNvPr id="15" name="Freeform: Shape 14">
            <a:extLst>
              <a:ext uri="{FF2B5EF4-FFF2-40B4-BE49-F238E27FC236}">
                <a16:creationId xmlns:a16="http://schemas.microsoft.com/office/drawing/2014/main" id="{D6BC1897-F286-44B9-8BBF-D6E3E968F1DC}"/>
              </a:ext>
            </a:extLst>
          </p:cNvPr>
          <p:cNvSpPr/>
          <p:nvPr/>
        </p:nvSpPr>
        <p:spPr>
          <a:xfrm>
            <a:off x="378052" y="4580698"/>
            <a:ext cx="425726" cy="393733"/>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6" name="TextBox 15">
            <a:extLst>
              <a:ext uri="{FF2B5EF4-FFF2-40B4-BE49-F238E27FC236}">
                <a16:creationId xmlns:a16="http://schemas.microsoft.com/office/drawing/2014/main" id="{B45FAA1D-C41D-4394-BA07-1A6EA1A69665}"/>
              </a:ext>
            </a:extLst>
          </p:cNvPr>
          <p:cNvSpPr txBox="1"/>
          <p:nvPr/>
        </p:nvSpPr>
        <p:spPr>
          <a:xfrm>
            <a:off x="802096" y="4937442"/>
            <a:ext cx="4232483" cy="861774"/>
          </a:xfrm>
          <a:prstGeom prst="rect">
            <a:avLst/>
          </a:prstGeom>
          <a:noFill/>
        </p:spPr>
        <p:txBody>
          <a:bodyPr wrap="square" lIns="36000" tIns="0" rIns="36000" bIns="0" rtlCol="0" anchor="ctr">
            <a:spAutoFit/>
          </a:bodyPr>
          <a:lstStyle/>
          <a:p>
            <a:r>
              <a:rPr lang="es-ES" sz="1050" dirty="0" smtClean="0"/>
              <a:t>Esta </a:t>
            </a:r>
            <a:r>
              <a:rPr lang="es-ES" sz="1050" dirty="0"/>
              <a:t>conectividad permite, por ejemplo, que personas compartan noticias de última hora, experiencias de vida, o que se pueda aprender de diversas culturas y perspectivas a través de un solo clic. ¿Qué opinas de este aspecto?</a:t>
            </a:r>
          </a:p>
          <a:p>
            <a:endParaRPr lang="ko-KR" altLang="en-US" sz="1400" dirty="0">
              <a:solidFill>
                <a:schemeClr val="tx1">
                  <a:lumMod val="75000"/>
                  <a:lumOff val="25000"/>
                </a:schemeClr>
              </a:solidFill>
            </a:endParaRPr>
          </a:p>
        </p:txBody>
      </p:sp>
      <p:sp>
        <p:nvSpPr>
          <p:cNvPr id="17" name="직사각형 1">
            <a:extLst>
              <a:ext uri="{FF2B5EF4-FFF2-40B4-BE49-F238E27FC236}">
                <a16:creationId xmlns:a16="http://schemas.microsoft.com/office/drawing/2014/main" id="{C1F90805-59CA-410A-945A-D7BB1AC0FAF2}"/>
              </a:ext>
            </a:extLst>
          </p:cNvPr>
          <p:cNvSpPr/>
          <p:nvPr/>
        </p:nvSpPr>
        <p:spPr>
          <a:xfrm>
            <a:off x="281862" y="1544601"/>
            <a:ext cx="3644186" cy="2950373"/>
          </a:xfrm>
          <a:prstGeom prst="rect">
            <a:avLst/>
          </a:prstGeom>
        </p:spPr>
        <p:txBody>
          <a:bodyPr wrap="square">
            <a:spAutoFit/>
          </a:bodyPr>
          <a:lstStyle/>
          <a:p>
            <a:r>
              <a:rPr lang="es-ES" dirty="0"/>
              <a:t>Las redes sociales permiten la creación de grupos y comunidades basados en intereses comunes. Estos espacios virtuales facilitan la comunicación y colaboración entre personas que comparten pasiones, objetivos y desafíos similares, fortaleciendo el sentido de pertenencia y apoyo mutuo.</a:t>
            </a:r>
            <a:endParaRPr lang="ko-KR" altLang="en-US" sz="1200" dirty="0">
              <a:solidFill>
                <a:schemeClr val="tx1">
                  <a:lumMod val="75000"/>
                  <a:lumOff val="25000"/>
                </a:schemeClr>
              </a:solidFill>
              <a:cs typeface="Arial" pitchFamily="34" charset="0"/>
            </a:endParaRPr>
          </a:p>
        </p:txBody>
      </p:sp>
      <p:sp>
        <p:nvSpPr>
          <p:cNvPr id="18" name="Freeform: Shape 17">
            <a:extLst>
              <a:ext uri="{FF2B5EF4-FFF2-40B4-BE49-F238E27FC236}">
                <a16:creationId xmlns:a16="http://schemas.microsoft.com/office/drawing/2014/main" id="{FD001E91-F80C-4042-98B4-0C029BD467EA}"/>
              </a:ext>
            </a:extLst>
          </p:cNvPr>
          <p:cNvSpPr/>
          <p:nvPr/>
        </p:nvSpPr>
        <p:spPr>
          <a:xfrm rot="10800000">
            <a:off x="5981780" y="5565360"/>
            <a:ext cx="425726" cy="393733"/>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pic>
        <p:nvPicPr>
          <p:cNvPr id="4" name="Marcador de posición de imagen 3"/>
          <p:cNvPicPr>
            <a:picLocks noGrp="1" noChangeAspect="1"/>
          </p:cNvPicPr>
          <p:nvPr>
            <p:ph type="pic" sz="quarter" idx="11"/>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23060" r="23060"/>
          <a:stretch>
            <a:fillRect/>
          </a:stretch>
        </p:blipFill>
        <p:spPr>
          <a:xfrm>
            <a:off x="5622521" y="0"/>
            <a:ext cx="6569479" cy="6858000"/>
          </a:xfrm>
        </p:spPr>
      </p:pic>
    </p:spTree>
    <p:extLst>
      <p:ext uri="{BB962C8B-B14F-4D97-AF65-F5344CB8AC3E}">
        <p14:creationId xmlns:p14="http://schemas.microsoft.com/office/powerpoint/2010/main" val="401828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C0DADC-CEA0-45C4-8DB3-CD1BDB15E17B}"/>
              </a:ext>
            </a:extLst>
          </p:cNvPr>
          <p:cNvGrpSpPr/>
          <p:nvPr/>
        </p:nvGrpSpPr>
        <p:grpSpPr>
          <a:xfrm>
            <a:off x="6169600" y="1978949"/>
            <a:ext cx="6435634" cy="5007895"/>
            <a:chOff x="7001691" y="2819156"/>
            <a:chExt cx="5190309" cy="4038844"/>
          </a:xfrm>
        </p:grpSpPr>
        <p:grpSp>
          <p:nvGrpSpPr>
            <p:cNvPr id="72" name="Group 71">
              <a:extLst>
                <a:ext uri="{FF2B5EF4-FFF2-40B4-BE49-F238E27FC236}">
                  <a16:creationId xmlns:a16="http://schemas.microsoft.com/office/drawing/2014/main" id="{0304A7FB-BB1E-4D0B-9AE5-A6F4169FD0EA}"/>
                </a:ext>
              </a:extLst>
            </p:cNvPr>
            <p:cNvGrpSpPr/>
            <p:nvPr/>
          </p:nvGrpSpPr>
          <p:grpSpPr>
            <a:xfrm>
              <a:off x="7001691" y="4693236"/>
              <a:ext cx="2928242" cy="1946599"/>
              <a:chOff x="6917382" y="4652701"/>
              <a:chExt cx="2983072" cy="1983048"/>
            </a:xfrm>
          </p:grpSpPr>
          <p:sp>
            <p:nvSpPr>
              <p:cNvPr id="73" name="Freeform: Shape 72">
                <a:extLst>
                  <a:ext uri="{FF2B5EF4-FFF2-40B4-BE49-F238E27FC236}">
                    <a16:creationId xmlns:a16="http://schemas.microsoft.com/office/drawing/2014/main" id="{F7BD4B61-270A-40EF-B2A3-79E1D4EF93E7}"/>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181C6B2-8AB6-4ABC-8470-D196305561C9}"/>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5FE72C1-75ED-460D-9A9F-079970AFE9A3}"/>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5479061-3106-48F1-AEB5-5D975D29AA08}"/>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A4DD47D-026B-420B-85D5-D64A55C593A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3EB090-BA02-4DB4-8FDB-8FDC0F7C9B6F}"/>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9222B66-565D-4CD2-A329-F43DC5F56A78}"/>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nvGrpSpPr>
            <p:cNvPr id="80" name="Group 79">
              <a:extLst>
                <a:ext uri="{FF2B5EF4-FFF2-40B4-BE49-F238E27FC236}">
                  <a16:creationId xmlns:a16="http://schemas.microsoft.com/office/drawing/2014/main" id="{D039D36E-0AAC-41F5-B1B5-586258C5DCB5}"/>
                </a:ext>
              </a:extLst>
            </p:cNvPr>
            <p:cNvGrpSpPr/>
            <p:nvPr/>
          </p:nvGrpSpPr>
          <p:grpSpPr>
            <a:xfrm>
              <a:off x="8541253" y="2819156"/>
              <a:ext cx="3650747" cy="4038844"/>
              <a:chOff x="8541253" y="2819156"/>
              <a:chExt cx="3650747" cy="4038844"/>
            </a:xfrm>
          </p:grpSpPr>
          <p:sp>
            <p:nvSpPr>
              <p:cNvPr id="81" name="Freeform: Shape 80">
                <a:extLst>
                  <a:ext uri="{FF2B5EF4-FFF2-40B4-BE49-F238E27FC236}">
                    <a16:creationId xmlns:a16="http://schemas.microsoft.com/office/drawing/2014/main" id="{F7B1B211-EE5F-45BE-83E9-AE726148E14C}"/>
                  </a:ext>
                </a:extLst>
              </p:cNvPr>
              <p:cNvSpPr/>
              <p:nvPr/>
            </p:nvSpPr>
            <p:spPr>
              <a:xfrm>
                <a:off x="9620173" y="4143560"/>
                <a:ext cx="2571827"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1A9C583-61A9-41B0-8A01-CC3F40B8D53C}"/>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Freeform: Shape 82">
                <a:extLst>
                  <a:ext uri="{FF2B5EF4-FFF2-40B4-BE49-F238E27FC236}">
                    <a16:creationId xmlns:a16="http://schemas.microsoft.com/office/drawing/2014/main" id="{8F702FD0-A8B4-4C32-9207-35BE5189D60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Freeform: Shape 83">
                <a:extLst>
                  <a:ext uri="{FF2B5EF4-FFF2-40B4-BE49-F238E27FC236}">
                    <a16:creationId xmlns:a16="http://schemas.microsoft.com/office/drawing/2014/main" id="{2D2899C9-8405-45B5-9710-F1292A2F213A}"/>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5772CF9-C651-4A48-9EEF-1544FDF590F1}"/>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A0938A-8839-42BE-B45D-7A49FD29F416}"/>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ABD5F32-41CE-4BD0-8205-E19429837AB1}"/>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Freeform: Shape 87">
                <a:extLst>
                  <a:ext uri="{FF2B5EF4-FFF2-40B4-BE49-F238E27FC236}">
                    <a16:creationId xmlns:a16="http://schemas.microsoft.com/office/drawing/2014/main" id="{3361E591-D8C0-4E8F-928E-15998A2B55D8}"/>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Freeform: Shape 88">
                <a:extLst>
                  <a:ext uri="{FF2B5EF4-FFF2-40B4-BE49-F238E27FC236}">
                    <a16:creationId xmlns:a16="http://schemas.microsoft.com/office/drawing/2014/main" id="{226A18C2-201C-45D2-BD86-7946D9456830}"/>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8B3EB74-15CD-431A-BFED-65572A3F91F8}"/>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9848B1D-635B-4153-8F65-46A7AF2680F7}"/>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bg1">
                  <a:lumMod val="85000"/>
                </a:schemeClr>
              </a:solidFill>
              <a:ln w="570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9761EE8-3A86-4C58-8D33-C4F84B406679}"/>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bg1">
                  <a:lumMod val="85000"/>
                </a:schemeClr>
              </a:solidFill>
              <a:ln w="570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64A3F22-A1D1-4C63-873E-E9665BE6F003}"/>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53CDACD-558C-414E-A723-5A371B1952AB}"/>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grpSp>
      </p:grpSp>
      <p:grpSp>
        <p:nvGrpSpPr>
          <p:cNvPr id="48" name="Graphic 1">
            <a:extLst>
              <a:ext uri="{FF2B5EF4-FFF2-40B4-BE49-F238E27FC236}">
                <a16:creationId xmlns:a16="http://schemas.microsoft.com/office/drawing/2014/main" id="{04CC8433-6A29-4D08-A882-DF31D683DDC0}"/>
              </a:ext>
            </a:extLst>
          </p:cNvPr>
          <p:cNvGrpSpPr/>
          <p:nvPr/>
        </p:nvGrpSpPr>
        <p:grpSpPr>
          <a:xfrm>
            <a:off x="716414" y="160075"/>
            <a:ext cx="6061857" cy="4947800"/>
            <a:chOff x="376890" y="2515673"/>
            <a:chExt cx="5080762" cy="4147009"/>
          </a:xfrm>
        </p:grpSpPr>
        <p:sp>
          <p:nvSpPr>
            <p:cNvPr id="49" name="Freeform: Shape 48">
              <a:extLst>
                <a:ext uri="{FF2B5EF4-FFF2-40B4-BE49-F238E27FC236}">
                  <a16:creationId xmlns:a16="http://schemas.microsoft.com/office/drawing/2014/main" id="{953B1947-5A83-4AC2-BD28-0CDF8C65BCE2}"/>
                </a:ext>
              </a:extLst>
            </p:cNvPr>
            <p:cNvSpPr/>
            <p:nvPr/>
          </p:nvSpPr>
          <p:spPr>
            <a:xfrm>
              <a:off x="1971581" y="4229203"/>
              <a:ext cx="313572" cy="783935"/>
            </a:xfrm>
            <a:custGeom>
              <a:avLst/>
              <a:gdLst>
                <a:gd name="connsiteX0" fmla="*/ 30428 w 313572"/>
                <a:gd name="connsiteY0" fmla="*/ 783283 h 783935"/>
                <a:gd name="connsiteX1" fmla="*/ 8817 w 313572"/>
                <a:gd name="connsiteY1" fmla="*/ 775786 h 783935"/>
                <a:gd name="connsiteX2" fmla="*/ 879 w 313572"/>
                <a:gd name="connsiteY2" fmla="*/ 759026 h 783935"/>
                <a:gd name="connsiteX3" fmla="*/ 266385 w 313572"/>
                <a:gd name="connsiteY3" fmla="*/ 8817 h 783935"/>
                <a:gd name="connsiteX4" fmla="*/ 283144 w 313572"/>
                <a:gd name="connsiteY4" fmla="*/ 879 h 783935"/>
                <a:gd name="connsiteX5" fmla="*/ 304755 w 313572"/>
                <a:gd name="connsiteY5" fmla="*/ 8376 h 783935"/>
                <a:gd name="connsiteX6" fmla="*/ 312694 w 313572"/>
                <a:gd name="connsiteY6" fmla="*/ 25136 h 783935"/>
                <a:gd name="connsiteX7" fmla="*/ 47188 w 313572"/>
                <a:gd name="connsiteY7" fmla="*/ 774903 h 783935"/>
                <a:gd name="connsiteX8" fmla="*/ 30428 w 313572"/>
                <a:gd name="connsiteY8" fmla="*/ 783283 h 7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572" h="783935">
                  <a:moveTo>
                    <a:pt x="30428" y="783283"/>
                  </a:moveTo>
                  <a:lnTo>
                    <a:pt x="8817" y="775786"/>
                  </a:lnTo>
                  <a:cubicBezTo>
                    <a:pt x="1761" y="773139"/>
                    <a:pt x="-1768" y="765641"/>
                    <a:pt x="879" y="759026"/>
                  </a:cubicBezTo>
                  <a:lnTo>
                    <a:pt x="266385" y="8817"/>
                  </a:lnTo>
                  <a:cubicBezTo>
                    <a:pt x="269031" y="1761"/>
                    <a:pt x="276528" y="-1768"/>
                    <a:pt x="283144" y="879"/>
                  </a:cubicBezTo>
                  <a:lnTo>
                    <a:pt x="304755" y="8376"/>
                  </a:lnTo>
                  <a:cubicBezTo>
                    <a:pt x="311812" y="11022"/>
                    <a:pt x="315340" y="18520"/>
                    <a:pt x="312694" y="25136"/>
                  </a:cubicBezTo>
                  <a:lnTo>
                    <a:pt x="47188" y="774903"/>
                  </a:lnTo>
                  <a:cubicBezTo>
                    <a:pt x="44983" y="781960"/>
                    <a:pt x="37044" y="785488"/>
                    <a:pt x="30428" y="783283"/>
                  </a:cubicBezTo>
                  <a:close/>
                </a:path>
              </a:pathLst>
            </a:custGeom>
            <a:solidFill>
              <a:srgbClr val="373D42"/>
            </a:solidFill>
            <a:ln w="440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0AEA3CE-B5A6-47DE-9097-37F5040598A7}"/>
                </a:ext>
              </a:extLst>
            </p:cNvPr>
            <p:cNvSpPr/>
            <p:nvPr/>
          </p:nvSpPr>
          <p:spPr>
            <a:xfrm>
              <a:off x="376890" y="3305107"/>
              <a:ext cx="1761755" cy="3357575"/>
            </a:xfrm>
            <a:custGeom>
              <a:avLst/>
              <a:gdLst>
                <a:gd name="connsiteX0" fmla="*/ 151163 w 1761754"/>
                <a:gd name="connsiteY0" fmla="*/ 3036672 h 3357575"/>
                <a:gd name="connsiteX1" fmla="*/ 154692 w 1761754"/>
                <a:gd name="connsiteY1" fmla="*/ 3032702 h 3357575"/>
                <a:gd name="connsiteX2" fmla="*/ 144989 w 1761754"/>
                <a:gd name="connsiteY2" fmla="*/ 3001830 h 3357575"/>
                <a:gd name="connsiteX3" fmla="*/ 106177 w 1761754"/>
                <a:gd name="connsiteY3" fmla="*/ 2978455 h 3357575"/>
                <a:gd name="connsiteX4" fmla="*/ 95592 w 1761754"/>
                <a:gd name="connsiteY4" fmla="*/ 2938320 h 3357575"/>
                <a:gd name="connsiteX5" fmla="*/ 164394 w 1761754"/>
                <a:gd name="connsiteY5" fmla="*/ 2764550 h 3357575"/>
                <a:gd name="connsiteX6" fmla="*/ 223494 w 1761754"/>
                <a:gd name="connsiteY6" fmla="*/ 2525948 h 3357575"/>
                <a:gd name="connsiteX7" fmla="*/ 305527 w 1761754"/>
                <a:gd name="connsiteY7" fmla="*/ 2215897 h 3357575"/>
                <a:gd name="connsiteX8" fmla="*/ 321405 w 1761754"/>
                <a:gd name="connsiteY8" fmla="*/ 2079175 h 3357575"/>
                <a:gd name="connsiteX9" fmla="*/ 328902 w 1761754"/>
                <a:gd name="connsiteY9" fmla="*/ 1830428 h 3357575"/>
                <a:gd name="connsiteX10" fmla="*/ 365068 w 1761754"/>
                <a:gd name="connsiteY10" fmla="*/ 1522141 h 3357575"/>
                <a:gd name="connsiteX11" fmla="*/ 356247 w 1761754"/>
                <a:gd name="connsiteY11" fmla="*/ 1488181 h 3357575"/>
                <a:gd name="connsiteX12" fmla="*/ 353600 w 1761754"/>
                <a:gd name="connsiteY12" fmla="*/ 1457749 h 3357575"/>
                <a:gd name="connsiteX13" fmla="*/ 461214 w 1761754"/>
                <a:gd name="connsiteY13" fmla="*/ 1122118 h 3357575"/>
                <a:gd name="connsiteX14" fmla="*/ 428136 w 1761754"/>
                <a:gd name="connsiteY14" fmla="*/ 964667 h 3357575"/>
                <a:gd name="connsiteX15" fmla="*/ 415346 w 1761754"/>
                <a:gd name="connsiteY15" fmla="*/ 977016 h 3357575"/>
                <a:gd name="connsiteX16" fmla="*/ 376094 w 1761754"/>
                <a:gd name="connsiteY16" fmla="*/ 1040085 h 3357575"/>
                <a:gd name="connsiteX17" fmla="*/ 320964 w 1761754"/>
                <a:gd name="connsiteY17" fmla="*/ 1197536 h 3357575"/>
                <a:gd name="connsiteX18" fmla="*/ 263628 w 1761754"/>
                <a:gd name="connsiteY18" fmla="*/ 1409235 h 3357575"/>
                <a:gd name="connsiteX19" fmla="*/ 253484 w 1761754"/>
                <a:gd name="connsiteY19" fmla="*/ 1434374 h 3357575"/>
                <a:gd name="connsiteX20" fmla="*/ 231432 w 1761754"/>
                <a:gd name="connsiteY20" fmla="*/ 1440108 h 3357575"/>
                <a:gd name="connsiteX21" fmla="*/ 199678 w 1761754"/>
                <a:gd name="connsiteY21" fmla="*/ 1415851 h 3357575"/>
                <a:gd name="connsiteX22" fmla="*/ 184241 w 1761754"/>
                <a:gd name="connsiteY22" fmla="*/ 1421143 h 3357575"/>
                <a:gd name="connsiteX23" fmla="*/ 168805 w 1761754"/>
                <a:gd name="connsiteY23" fmla="*/ 1495679 h 3357575"/>
                <a:gd name="connsiteX24" fmla="*/ 138814 w 1761754"/>
                <a:gd name="connsiteY24" fmla="*/ 1590502 h 3357575"/>
                <a:gd name="connsiteX25" fmla="*/ 126465 w 1761754"/>
                <a:gd name="connsiteY25" fmla="*/ 1604616 h 3357575"/>
                <a:gd name="connsiteX26" fmla="*/ 121173 w 1761754"/>
                <a:gd name="connsiteY26" fmla="*/ 1587856 h 3357575"/>
                <a:gd name="connsiteX27" fmla="*/ 114998 w 1761754"/>
                <a:gd name="connsiteY27" fmla="*/ 1533608 h 3357575"/>
                <a:gd name="connsiteX28" fmla="*/ 96474 w 1761754"/>
                <a:gd name="connsiteY28" fmla="*/ 1525670 h 3357575"/>
                <a:gd name="connsiteX29" fmla="*/ 77069 w 1761754"/>
                <a:gd name="connsiteY29" fmla="*/ 1546839 h 3357575"/>
                <a:gd name="connsiteX30" fmla="*/ 60750 w 1761754"/>
                <a:gd name="connsiteY30" fmla="*/ 1627991 h 3357575"/>
                <a:gd name="connsiteX31" fmla="*/ 71776 w 1761754"/>
                <a:gd name="connsiteY31" fmla="*/ 1648279 h 3357575"/>
                <a:gd name="connsiteX32" fmla="*/ 74422 w 1761754"/>
                <a:gd name="connsiteY32" fmla="*/ 1667684 h 3357575"/>
                <a:gd name="connsiteX33" fmla="*/ 52811 w 1761754"/>
                <a:gd name="connsiteY33" fmla="*/ 1670331 h 3357575"/>
                <a:gd name="connsiteX34" fmla="*/ 13559 w 1761754"/>
                <a:gd name="connsiteY34" fmla="*/ 1530521 h 3357575"/>
                <a:gd name="connsiteX35" fmla="*/ 68248 w 1761754"/>
                <a:gd name="connsiteY35" fmla="*/ 1440990 h 3357575"/>
                <a:gd name="connsiteX36" fmla="*/ 84566 w 1761754"/>
                <a:gd name="connsiteY36" fmla="*/ 1410999 h 3357575"/>
                <a:gd name="connsiteX37" fmla="*/ 75304 w 1761754"/>
                <a:gd name="connsiteY37" fmla="*/ 1410999 h 3357575"/>
                <a:gd name="connsiteX38" fmla="*/ 60750 w 1761754"/>
                <a:gd name="connsiteY38" fmla="*/ 1398650 h 3357575"/>
                <a:gd name="connsiteX39" fmla="*/ 73540 w 1761754"/>
                <a:gd name="connsiteY39" fmla="*/ 1347931 h 3357575"/>
                <a:gd name="connsiteX40" fmla="*/ 168805 w 1761754"/>
                <a:gd name="connsiteY40" fmla="*/ 1049347 h 3357575"/>
                <a:gd name="connsiteX41" fmla="*/ 233638 w 1761754"/>
                <a:gd name="connsiteY41" fmla="*/ 925855 h 3357575"/>
                <a:gd name="connsiteX42" fmla="*/ 292737 w 1761754"/>
                <a:gd name="connsiteY42" fmla="*/ 695633 h 3357575"/>
                <a:gd name="connsiteX43" fmla="*/ 292737 w 1761754"/>
                <a:gd name="connsiteY43" fmla="*/ 692104 h 3357575"/>
                <a:gd name="connsiteX44" fmla="*/ 396822 w 1761754"/>
                <a:gd name="connsiteY44" fmla="*/ 527596 h 3357575"/>
                <a:gd name="connsiteX45" fmla="*/ 570592 w 1761754"/>
                <a:gd name="connsiteY45" fmla="*/ 478200 h 3357575"/>
                <a:gd name="connsiteX46" fmla="*/ 596613 w 1761754"/>
                <a:gd name="connsiteY46" fmla="*/ 481728 h 3357575"/>
                <a:gd name="connsiteX47" fmla="*/ 602788 w 1761754"/>
                <a:gd name="connsiteY47" fmla="*/ 482610 h 3357575"/>
                <a:gd name="connsiteX48" fmla="*/ 611168 w 1761754"/>
                <a:gd name="connsiteY48" fmla="*/ 434978 h 3357575"/>
                <a:gd name="connsiteX49" fmla="*/ 577208 w 1761754"/>
                <a:gd name="connsiteY49" fmla="*/ 409839 h 3357575"/>
                <a:gd name="connsiteX50" fmla="*/ 527370 w 1761754"/>
                <a:gd name="connsiteY50" fmla="*/ 366176 h 3357575"/>
                <a:gd name="connsiteX51" fmla="*/ 524724 w 1761754"/>
                <a:gd name="connsiteY51" fmla="*/ 333539 h 3357575"/>
                <a:gd name="connsiteX52" fmla="*/ 534868 w 1761754"/>
                <a:gd name="connsiteY52" fmla="*/ 221074 h 3357575"/>
                <a:gd name="connsiteX53" fmla="*/ 529575 w 1761754"/>
                <a:gd name="connsiteY53" fmla="*/ 172559 h 3357575"/>
                <a:gd name="connsiteX54" fmla="*/ 575885 w 1761754"/>
                <a:gd name="connsiteY54" fmla="*/ 71120 h 3357575"/>
                <a:gd name="connsiteX55" fmla="*/ 704227 w 1761754"/>
                <a:gd name="connsiteY55" fmla="*/ 2318 h 3357575"/>
                <a:gd name="connsiteX56" fmla="*/ 889023 w 1761754"/>
                <a:gd name="connsiteY56" fmla="*/ 113460 h 3357575"/>
                <a:gd name="connsiteX57" fmla="*/ 914162 w 1761754"/>
                <a:gd name="connsiteY57" fmla="*/ 346770 h 3357575"/>
                <a:gd name="connsiteX58" fmla="*/ 893433 w 1761754"/>
                <a:gd name="connsiteY58" fmla="*/ 438506 h 3357575"/>
                <a:gd name="connsiteX59" fmla="*/ 906664 w 1761754"/>
                <a:gd name="connsiteY59" fmla="*/ 461440 h 3357575"/>
                <a:gd name="connsiteX60" fmla="*/ 1169524 w 1761754"/>
                <a:gd name="connsiteY60" fmla="*/ 565526 h 3357575"/>
                <a:gd name="connsiteX61" fmla="*/ 1242296 w 1761754"/>
                <a:gd name="connsiteY61" fmla="*/ 641385 h 3357575"/>
                <a:gd name="connsiteX62" fmla="*/ 1378136 w 1761754"/>
                <a:gd name="connsiteY62" fmla="*/ 937763 h 3357575"/>
                <a:gd name="connsiteX63" fmla="*/ 1597774 w 1761754"/>
                <a:gd name="connsiteY63" fmla="*/ 1321909 h 3357575"/>
                <a:gd name="connsiteX64" fmla="*/ 1613651 w 1761754"/>
                <a:gd name="connsiteY64" fmla="*/ 1379244 h 3357575"/>
                <a:gd name="connsiteX65" fmla="*/ 1678043 w 1761754"/>
                <a:gd name="connsiteY65" fmla="*/ 1372629 h 3357575"/>
                <a:gd name="connsiteX66" fmla="*/ 1708034 w 1761754"/>
                <a:gd name="connsiteY66" fmla="*/ 1366454 h 3357575"/>
                <a:gd name="connsiteX67" fmla="*/ 1711121 w 1761754"/>
                <a:gd name="connsiteY67" fmla="*/ 1365131 h 3357575"/>
                <a:gd name="connsiteX68" fmla="*/ 1751697 w 1761754"/>
                <a:gd name="connsiteY68" fmla="*/ 1384537 h 3357575"/>
                <a:gd name="connsiteX69" fmla="*/ 1753461 w 1761754"/>
                <a:gd name="connsiteY69" fmla="*/ 1398650 h 3357575"/>
                <a:gd name="connsiteX70" fmla="*/ 1749933 w 1761754"/>
                <a:gd name="connsiteY70" fmla="*/ 1478037 h 3357575"/>
                <a:gd name="connsiteX71" fmla="*/ 1727881 w 1761754"/>
                <a:gd name="connsiteY71" fmla="*/ 1538901 h 3357575"/>
                <a:gd name="connsiteX72" fmla="*/ 1685541 w 1761754"/>
                <a:gd name="connsiteY72" fmla="*/ 1563599 h 3357575"/>
                <a:gd name="connsiteX73" fmla="*/ 1639231 w 1761754"/>
                <a:gd name="connsiteY73" fmla="*/ 1548163 h 3357575"/>
                <a:gd name="connsiteX74" fmla="*/ 1602625 w 1761754"/>
                <a:gd name="connsiteY74" fmla="*/ 1525228 h 3357575"/>
                <a:gd name="connsiteX75" fmla="*/ 1587189 w 1761754"/>
                <a:gd name="connsiteY75" fmla="*/ 1530080 h 3357575"/>
                <a:gd name="connsiteX76" fmla="*/ 1580132 w 1761754"/>
                <a:gd name="connsiteY76" fmla="*/ 1556542 h 3357575"/>
                <a:gd name="connsiteX77" fmla="*/ 1549700 w 1761754"/>
                <a:gd name="connsiteY77" fmla="*/ 1571538 h 3357575"/>
                <a:gd name="connsiteX78" fmla="*/ 1496335 w 1761754"/>
                <a:gd name="connsiteY78" fmla="*/ 1528757 h 3357575"/>
                <a:gd name="connsiteX79" fmla="*/ 1415183 w 1761754"/>
                <a:gd name="connsiteY79" fmla="*/ 1418938 h 3357575"/>
                <a:gd name="connsiteX80" fmla="*/ 1309775 w 1761754"/>
                <a:gd name="connsiteY80" fmla="*/ 1264133 h 3357575"/>
                <a:gd name="connsiteX81" fmla="*/ 1289928 w 1761754"/>
                <a:gd name="connsiteY81" fmla="*/ 1240317 h 3357575"/>
                <a:gd name="connsiteX82" fmla="*/ 1193340 w 1761754"/>
                <a:gd name="connsiteY82" fmla="*/ 1095215 h 3357575"/>
                <a:gd name="connsiteX83" fmla="*/ 1110425 w 1761754"/>
                <a:gd name="connsiteY83" fmla="*/ 921445 h 3357575"/>
                <a:gd name="connsiteX84" fmla="*/ 1096753 w 1761754"/>
                <a:gd name="connsiteY84" fmla="*/ 894541 h 3357575"/>
                <a:gd name="connsiteX85" fmla="*/ 1105132 w 1761754"/>
                <a:gd name="connsiteY85" fmla="*/ 1015386 h 3357575"/>
                <a:gd name="connsiteX86" fmla="*/ 1112189 w 1761754"/>
                <a:gd name="connsiteY86" fmla="*/ 1204152 h 3357575"/>
                <a:gd name="connsiteX87" fmla="*/ 1122774 w 1761754"/>
                <a:gd name="connsiteY87" fmla="*/ 1365131 h 3357575"/>
                <a:gd name="connsiteX88" fmla="*/ 1149236 w 1761754"/>
                <a:gd name="connsiteY88" fmla="*/ 1451134 h 3357575"/>
                <a:gd name="connsiteX89" fmla="*/ 1177463 w 1761754"/>
                <a:gd name="connsiteY89" fmla="*/ 1538901 h 3357575"/>
                <a:gd name="connsiteX90" fmla="*/ 1189812 w 1761754"/>
                <a:gd name="connsiteY90" fmla="*/ 1566686 h 3357575"/>
                <a:gd name="connsiteX91" fmla="*/ 1390485 w 1761754"/>
                <a:gd name="connsiteY91" fmla="*/ 1889086 h 3357575"/>
                <a:gd name="connsiteX92" fmla="*/ 1433707 w 1761754"/>
                <a:gd name="connsiteY92" fmla="*/ 1964945 h 3357575"/>
                <a:gd name="connsiteX93" fmla="*/ 1479134 w 1761754"/>
                <a:gd name="connsiteY93" fmla="*/ 2135186 h 3357575"/>
                <a:gd name="connsiteX94" fmla="*/ 1496335 w 1761754"/>
                <a:gd name="connsiteY94" fmla="*/ 2416129 h 3357575"/>
                <a:gd name="connsiteX95" fmla="*/ 1499863 w 1761754"/>
                <a:gd name="connsiteY95" fmla="*/ 2517568 h 3357575"/>
                <a:gd name="connsiteX96" fmla="*/ 1503832 w 1761754"/>
                <a:gd name="connsiteY96" fmla="*/ 2717359 h 3357575"/>
                <a:gd name="connsiteX97" fmla="*/ 1484427 w 1761754"/>
                <a:gd name="connsiteY97" fmla="*/ 3003153 h 3357575"/>
                <a:gd name="connsiteX98" fmla="*/ 1481339 w 1761754"/>
                <a:gd name="connsiteY98" fmla="*/ 3037554 h 3357575"/>
                <a:gd name="connsiteX99" fmla="*/ 1495452 w 1761754"/>
                <a:gd name="connsiteY99" fmla="*/ 3109443 h 3357575"/>
                <a:gd name="connsiteX100" fmla="*/ 1514417 w 1761754"/>
                <a:gd name="connsiteY100" fmla="*/ 3135906 h 3357575"/>
                <a:gd name="connsiteX101" fmla="*/ 1619385 w 1761754"/>
                <a:gd name="connsiteY101" fmla="*/ 3215734 h 3357575"/>
                <a:gd name="connsiteX102" fmla="*/ 1667017 w 1761754"/>
                <a:gd name="connsiteY102" fmla="*/ 3225437 h 3357575"/>
                <a:gd name="connsiteX103" fmla="*/ 1720383 w 1761754"/>
                <a:gd name="connsiteY103" fmla="*/ 3251899 h 3357575"/>
                <a:gd name="connsiteX104" fmla="*/ 1752138 w 1761754"/>
                <a:gd name="connsiteY104" fmla="*/ 3293798 h 3357575"/>
                <a:gd name="connsiteX105" fmla="*/ 1741553 w 1761754"/>
                <a:gd name="connsiteY105" fmla="*/ 3331286 h 3357575"/>
                <a:gd name="connsiteX106" fmla="*/ 1719060 w 1761754"/>
                <a:gd name="connsiteY106" fmla="*/ 3337902 h 3357575"/>
                <a:gd name="connsiteX107" fmla="*/ 1631734 w 1761754"/>
                <a:gd name="connsiteY107" fmla="*/ 3355103 h 3357575"/>
                <a:gd name="connsiteX108" fmla="*/ 1568665 w 1761754"/>
                <a:gd name="connsiteY108" fmla="*/ 3352897 h 3357575"/>
                <a:gd name="connsiteX109" fmla="*/ 1255086 w 1761754"/>
                <a:gd name="connsiteY109" fmla="*/ 3286300 h 3357575"/>
                <a:gd name="connsiteX110" fmla="*/ 1187166 w 1761754"/>
                <a:gd name="connsiteY110" fmla="*/ 3255869 h 3357575"/>
                <a:gd name="connsiteX111" fmla="*/ 1151001 w 1761754"/>
                <a:gd name="connsiteY111" fmla="*/ 3177364 h 3357575"/>
                <a:gd name="connsiteX112" fmla="*/ 1157616 w 1761754"/>
                <a:gd name="connsiteY112" fmla="*/ 3150901 h 3357575"/>
                <a:gd name="connsiteX113" fmla="*/ 1159821 w 1761754"/>
                <a:gd name="connsiteY113" fmla="*/ 3113854 h 3357575"/>
                <a:gd name="connsiteX114" fmla="*/ 1163791 w 1761754"/>
                <a:gd name="connsiteY114" fmla="*/ 3078130 h 3357575"/>
                <a:gd name="connsiteX115" fmla="*/ 1173053 w 1761754"/>
                <a:gd name="connsiteY115" fmla="*/ 3045052 h 3357575"/>
                <a:gd name="connsiteX116" fmla="*/ 1216274 w 1761754"/>
                <a:gd name="connsiteY116" fmla="*/ 2779546 h 3357575"/>
                <a:gd name="connsiteX117" fmla="*/ 1240532 w 1761754"/>
                <a:gd name="connsiteY117" fmla="*/ 2566524 h 3357575"/>
                <a:gd name="connsiteX118" fmla="*/ 1229064 w 1761754"/>
                <a:gd name="connsiteY118" fmla="*/ 2439945 h 3357575"/>
                <a:gd name="connsiteX119" fmla="*/ 1100281 w 1761754"/>
                <a:gd name="connsiteY119" fmla="*/ 2100344 h 3357575"/>
                <a:gd name="connsiteX120" fmla="*/ 1060587 w 1761754"/>
                <a:gd name="connsiteY120" fmla="*/ 2020516 h 3357575"/>
                <a:gd name="connsiteX121" fmla="*/ 1023099 w 1761754"/>
                <a:gd name="connsiteY121" fmla="*/ 1976853 h 3357575"/>
                <a:gd name="connsiteX122" fmla="*/ 921219 w 1761754"/>
                <a:gd name="connsiteY122" fmla="*/ 1878501 h 3357575"/>
                <a:gd name="connsiteX123" fmla="*/ 860796 w 1761754"/>
                <a:gd name="connsiteY123" fmla="*/ 1826018 h 3357575"/>
                <a:gd name="connsiteX124" fmla="*/ 842714 w 1761754"/>
                <a:gd name="connsiteY124" fmla="*/ 1814109 h 3357575"/>
                <a:gd name="connsiteX125" fmla="*/ 779204 w 1761754"/>
                <a:gd name="connsiteY125" fmla="*/ 1829105 h 3357575"/>
                <a:gd name="connsiteX126" fmla="*/ 704227 w 1761754"/>
                <a:gd name="connsiteY126" fmla="*/ 1970238 h 3357575"/>
                <a:gd name="connsiteX127" fmla="*/ 584705 w 1761754"/>
                <a:gd name="connsiteY127" fmla="*/ 2262647 h 3357575"/>
                <a:gd name="connsiteX128" fmla="*/ 559125 w 1761754"/>
                <a:gd name="connsiteY128" fmla="*/ 2366732 h 3357575"/>
                <a:gd name="connsiteX129" fmla="*/ 489882 w 1761754"/>
                <a:gd name="connsiteY129" fmla="*/ 2574462 h 3357575"/>
                <a:gd name="connsiteX130" fmla="*/ 431223 w 1761754"/>
                <a:gd name="connsiteY130" fmla="*/ 2738529 h 3357575"/>
                <a:gd name="connsiteX131" fmla="*/ 369037 w 1761754"/>
                <a:gd name="connsiteY131" fmla="*/ 2964341 h 3357575"/>
                <a:gd name="connsiteX132" fmla="*/ 358893 w 1761754"/>
                <a:gd name="connsiteY132" fmla="*/ 3039759 h 3357575"/>
                <a:gd name="connsiteX133" fmla="*/ 334195 w 1761754"/>
                <a:gd name="connsiteY133" fmla="*/ 3057842 h 3357575"/>
                <a:gd name="connsiteX134" fmla="*/ 316553 w 1761754"/>
                <a:gd name="connsiteY134" fmla="*/ 3078130 h 3357575"/>
                <a:gd name="connsiteX135" fmla="*/ 329343 w 1761754"/>
                <a:gd name="connsiteY135" fmla="*/ 3152224 h 3357575"/>
                <a:gd name="connsiteX136" fmla="*/ 349190 w 1761754"/>
                <a:gd name="connsiteY136" fmla="*/ 3200739 h 3357575"/>
                <a:gd name="connsiteX137" fmla="*/ 322287 w 1761754"/>
                <a:gd name="connsiteY137" fmla="*/ 3239991 h 3357575"/>
                <a:gd name="connsiteX138" fmla="*/ 179390 w 1761754"/>
                <a:gd name="connsiteY138" fmla="*/ 3251017 h 3357575"/>
                <a:gd name="connsiteX139" fmla="*/ 143666 w 1761754"/>
                <a:gd name="connsiteY139" fmla="*/ 3245725 h 3357575"/>
                <a:gd name="connsiteX140" fmla="*/ 109264 w 1761754"/>
                <a:gd name="connsiteY140" fmla="*/ 3207795 h 3357575"/>
                <a:gd name="connsiteX141" fmla="*/ 97356 w 1761754"/>
                <a:gd name="connsiteY141" fmla="*/ 3147373 h 3357575"/>
                <a:gd name="connsiteX142" fmla="*/ 151163 w 1761754"/>
                <a:gd name="connsiteY142" fmla="*/ 3036672 h 33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761754" h="3357575">
                  <a:moveTo>
                    <a:pt x="151163" y="3036672"/>
                  </a:moveTo>
                  <a:cubicBezTo>
                    <a:pt x="152486" y="3035349"/>
                    <a:pt x="153809" y="3034026"/>
                    <a:pt x="154692" y="3032702"/>
                  </a:cubicBezTo>
                  <a:cubicBezTo>
                    <a:pt x="166600" y="3011974"/>
                    <a:pt x="166600" y="3011974"/>
                    <a:pt x="144989" y="3001830"/>
                  </a:cubicBezTo>
                  <a:cubicBezTo>
                    <a:pt x="131316" y="2995214"/>
                    <a:pt x="118085" y="2988598"/>
                    <a:pt x="106177" y="2978455"/>
                  </a:cubicBezTo>
                  <a:cubicBezTo>
                    <a:pt x="93387" y="2967429"/>
                    <a:pt x="88977" y="2954639"/>
                    <a:pt x="95592" y="2938320"/>
                  </a:cubicBezTo>
                  <a:cubicBezTo>
                    <a:pt x="118967" y="2880544"/>
                    <a:pt x="140578" y="2822327"/>
                    <a:pt x="164394" y="2764550"/>
                  </a:cubicBezTo>
                  <a:cubicBezTo>
                    <a:pt x="196149" y="2687810"/>
                    <a:pt x="207616" y="2606217"/>
                    <a:pt x="223494" y="2525948"/>
                  </a:cubicBezTo>
                  <a:cubicBezTo>
                    <a:pt x="244223" y="2420980"/>
                    <a:pt x="272890" y="2317777"/>
                    <a:pt x="305527" y="2215897"/>
                  </a:cubicBezTo>
                  <a:cubicBezTo>
                    <a:pt x="319640" y="2171793"/>
                    <a:pt x="320081" y="2125043"/>
                    <a:pt x="321405" y="2079175"/>
                  </a:cubicBezTo>
                  <a:cubicBezTo>
                    <a:pt x="324051" y="1996259"/>
                    <a:pt x="324051" y="1913343"/>
                    <a:pt x="328902" y="1830428"/>
                  </a:cubicBezTo>
                  <a:cubicBezTo>
                    <a:pt x="335077" y="1727225"/>
                    <a:pt x="346985" y="1624462"/>
                    <a:pt x="365068" y="1522141"/>
                  </a:cubicBezTo>
                  <a:cubicBezTo>
                    <a:pt x="367273" y="1508910"/>
                    <a:pt x="367273" y="1497443"/>
                    <a:pt x="356247" y="1488181"/>
                  </a:cubicBezTo>
                  <a:cubicBezTo>
                    <a:pt x="345221" y="1478919"/>
                    <a:pt x="346544" y="1469216"/>
                    <a:pt x="353600" y="1457749"/>
                  </a:cubicBezTo>
                  <a:cubicBezTo>
                    <a:pt x="418433" y="1355428"/>
                    <a:pt x="446219" y="1239876"/>
                    <a:pt x="461214" y="1122118"/>
                  </a:cubicBezTo>
                  <a:cubicBezTo>
                    <a:pt x="468271" y="1068752"/>
                    <a:pt x="448424" y="1014945"/>
                    <a:pt x="428136" y="964667"/>
                  </a:cubicBezTo>
                  <a:cubicBezTo>
                    <a:pt x="419315" y="966872"/>
                    <a:pt x="417992" y="972606"/>
                    <a:pt x="415346" y="977016"/>
                  </a:cubicBezTo>
                  <a:cubicBezTo>
                    <a:pt x="402115" y="997745"/>
                    <a:pt x="389325" y="1019356"/>
                    <a:pt x="376094" y="1040085"/>
                  </a:cubicBezTo>
                  <a:cubicBezTo>
                    <a:pt x="344780" y="1088158"/>
                    <a:pt x="330225" y="1141083"/>
                    <a:pt x="320964" y="1197536"/>
                  </a:cubicBezTo>
                  <a:cubicBezTo>
                    <a:pt x="309055" y="1269866"/>
                    <a:pt x="288327" y="1339992"/>
                    <a:pt x="263628" y="1409235"/>
                  </a:cubicBezTo>
                  <a:cubicBezTo>
                    <a:pt x="260541" y="1417615"/>
                    <a:pt x="256572" y="1425994"/>
                    <a:pt x="253484" y="1434374"/>
                  </a:cubicBezTo>
                  <a:cubicBezTo>
                    <a:pt x="248633" y="1447606"/>
                    <a:pt x="240694" y="1447606"/>
                    <a:pt x="231432" y="1440108"/>
                  </a:cubicBezTo>
                  <a:cubicBezTo>
                    <a:pt x="220847" y="1432169"/>
                    <a:pt x="209821" y="1424671"/>
                    <a:pt x="199678" y="1415851"/>
                  </a:cubicBezTo>
                  <a:cubicBezTo>
                    <a:pt x="190416" y="1407471"/>
                    <a:pt x="187328" y="1411881"/>
                    <a:pt x="184241" y="1421143"/>
                  </a:cubicBezTo>
                  <a:cubicBezTo>
                    <a:pt x="176744" y="1445400"/>
                    <a:pt x="173215" y="1470540"/>
                    <a:pt x="168805" y="1495679"/>
                  </a:cubicBezTo>
                  <a:cubicBezTo>
                    <a:pt x="163071" y="1528757"/>
                    <a:pt x="153368" y="1560512"/>
                    <a:pt x="138814" y="1590502"/>
                  </a:cubicBezTo>
                  <a:cubicBezTo>
                    <a:pt x="136168" y="1596236"/>
                    <a:pt x="133081" y="1605498"/>
                    <a:pt x="126465" y="1604616"/>
                  </a:cubicBezTo>
                  <a:cubicBezTo>
                    <a:pt x="118085" y="1603293"/>
                    <a:pt x="122055" y="1593590"/>
                    <a:pt x="121173" y="1587856"/>
                  </a:cubicBezTo>
                  <a:cubicBezTo>
                    <a:pt x="118526" y="1569774"/>
                    <a:pt x="116762" y="1551691"/>
                    <a:pt x="114998" y="1533608"/>
                  </a:cubicBezTo>
                  <a:cubicBezTo>
                    <a:pt x="113675" y="1519054"/>
                    <a:pt x="106177" y="1520377"/>
                    <a:pt x="96474" y="1525670"/>
                  </a:cubicBezTo>
                  <a:cubicBezTo>
                    <a:pt x="87653" y="1530521"/>
                    <a:pt x="81920" y="1538019"/>
                    <a:pt x="77069" y="1546839"/>
                  </a:cubicBezTo>
                  <a:cubicBezTo>
                    <a:pt x="63396" y="1571979"/>
                    <a:pt x="61632" y="1599764"/>
                    <a:pt x="60750" y="1627991"/>
                  </a:cubicBezTo>
                  <a:cubicBezTo>
                    <a:pt x="60750" y="1635930"/>
                    <a:pt x="66043" y="1642545"/>
                    <a:pt x="71776" y="1648279"/>
                  </a:cubicBezTo>
                  <a:cubicBezTo>
                    <a:pt x="77069" y="1654012"/>
                    <a:pt x="80156" y="1661069"/>
                    <a:pt x="74422" y="1667684"/>
                  </a:cubicBezTo>
                  <a:cubicBezTo>
                    <a:pt x="68689" y="1674741"/>
                    <a:pt x="60309" y="1673859"/>
                    <a:pt x="52811" y="1670331"/>
                  </a:cubicBezTo>
                  <a:cubicBezTo>
                    <a:pt x="3415" y="1644750"/>
                    <a:pt x="-15109" y="1579035"/>
                    <a:pt x="13559" y="1530521"/>
                  </a:cubicBezTo>
                  <a:cubicBezTo>
                    <a:pt x="31200" y="1500530"/>
                    <a:pt x="50165" y="1470981"/>
                    <a:pt x="68248" y="1440990"/>
                  </a:cubicBezTo>
                  <a:cubicBezTo>
                    <a:pt x="73981" y="1431287"/>
                    <a:pt x="79274" y="1421143"/>
                    <a:pt x="84566" y="1410999"/>
                  </a:cubicBezTo>
                  <a:cubicBezTo>
                    <a:pt x="80597" y="1405707"/>
                    <a:pt x="77951" y="1410117"/>
                    <a:pt x="75304" y="1410999"/>
                  </a:cubicBezTo>
                  <a:cubicBezTo>
                    <a:pt x="63396" y="1414968"/>
                    <a:pt x="58545" y="1409235"/>
                    <a:pt x="60750" y="1398650"/>
                  </a:cubicBezTo>
                  <a:cubicBezTo>
                    <a:pt x="64278" y="1381450"/>
                    <a:pt x="68689" y="1364690"/>
                    <a:pt x="73540" y="1347931"/>
                  </a:cubicBezTo>
                  <a:cubicBezTo>
                    <a:pt x="103090" y="1247814"/>
                    <a:pt x="134845" y="1148139"/>
                    <a:pt x="168805" y="1049347"/>
                  </a:cubicBezTo>
                  <a:cubicBezTo>
                    <a:pt x="184241" y="1004801"/>
                    <a:pt x="210263" y="966431"/>
                    <a:pt x="233638" y="925855"/>
                  </a:cubicBezTo>
                  <a:cubicBezTo>
                    <a:pt x="274654" y="854407"/>
                    <a:pt x="298029" y="778989"/>
                    <a:pt x="292737" y="695633"/>
                  </a:cubicBezTo>
                  <a:cubicBezTo>
                    <a:pt x="292737" y="694309"/>
                    <a:pt x="292737" y="692986"/>
                    <a:pt x="292737" y="692104"/>
                  </a:cubicBezTo>
                  <a:cubicBezTo>
                    <a:pt x="282593" y="608748"/>
                    <a:pt x="322728" y="557587"/>
                    <a:pt x="396822" y="527596"/>
                  </a:cubicBezTo>
                  <a:cubicBezTo>
                    <a:pt x="452834" y="504662"/>
                    <a:pt x="509729" y="484374"/>
                    <a:pt x="570592" y="478200"/>
                  </a:cubicBezTo>
                  <a:cubicBezTo>
                    <a:pt x="579413" y="477318"/>
                    <a:pt x="588675" y="475113"/>
                    <a:pt x="596613" y="481728"/>
                  </a:cubicBezTo>
                  <a:cubicBezTo>
                    <a:pt x="598819" y="483492"/>
                    <a:pt x="600583" y="483934"/>
                    <a:pt x="602788" y="482610"/>
                  </a:cubicBezTo>
                  <a:cubicBezTo>
                    <a:pt x="614696" y="475995"/>
                    <a:pt x="619989" y="446004"/>
                    <a:pt x="611168" y="434978"/>
                  </a:cubicBezTo>
                  <a:cubicBezTo>
                    <a:pt x="601906" y="423511"/>
                    <a:pt x="591762" y="415131"/>
                    <a:pt x="577208" y="409839"/>
                  </a:cubicBezTo>
                  <a:cubicBezTo>
                    <a:pt x="556038" y="401900"/>
                    <a:pt x="540160" y="385582"/>
                    <a:pt x="527370" y="366176"/>
                  </a:cubicBezTo>
                  <a:cubicBezTo>
                    <a:pt x="520755" y="356032"/>
                    <a:pt x="518549" y="345447"/>
                    <a:pt x="524724" y="333539"/>
                  </a:cubicBezTo>
                  <a:cubicBezTo>
                    <a:pt x="542807" y="297374"/>
                    <a:pt x="546776" y="260326"/>
                    <a:pt x="534868" y="221074"/>
                  </a:cubicBezTo>
                  <a:cubicBezTo>
                    <a:pt x="530016" y="205637"/>
                    <a:pt x="529575" y="188878"/>
                    <a:pt x="529575" y="172559"/>
                  </a:cubicBezTo>
                  <a:cubicBezTo>
                    <a:pt x="529134" y="131543"/>
                    <a:pt x="541924" y="97142"/>
                    <a:pt x="575885" y="71120"/>
                  </a:cubicBezTo>
                  <a:cubicBezTo>
                    <a:pt x="614696" y="41130"/>
                    <a:pt x="654831" y="12021"/>
                    <a:pt x="704227" y="2318"/>
                  </a:cubicBezTo>
                  <a:cubicBezTo>
                    <a:pt x="775676" y="-12236"/>
                    <a:pt x="868735" y="43776"/>
                    <a:pt x="889023" y="113460"/>
                  </a:cubicBezTo>
                  <a:cubicBezTo>
                    <a:pt x="911075" y="189760"/>
                    <a:pt x="922542" y="267383"/>
                    <a:pt x="914162" y="346770"/>
                  </a:cubicBezTo>
                  <a:cubicBezTo>
                    <a:pt x="910634" y="377643"/>
                    <a:pt x="901372" y="408075"/>
                    <a:pt x="893433" y="438506"/>
                  </a:cubicBezTo>
                  <a:cubicBezTo>
                    <a:pt x="889905" y="452179"/>
                    <a:pt x="893874" y="457030"/>
                    <a:pt x="906664" y="461440"/>
                  </a:cubicBezTo>
                  <a:cubicBezTo>
                    <a:pt x="995754" y="492754"/>
                    <a:pt x="1083962" y="524950"/>
                    <a:pt x="1169524" y="565526"/>
                  </a:cubicBezTo>
                  <a:cubicBezTo>
                    <a:pt x="1204366" y="581844"/>
                    <a:pt x="1226859" y="605660"/>
                    <a:pt x="1242296" y="641385"/>
                  </a:cubicBezTo>
                  <a:cubicBezTo>
                    <a:pt x="1285077" y="741501"/>
                    <a:pt x="1321242" y="845145"/>
                    <a:pt x="1378136" y="937763"/>
                  </a:cubicBezTo>
                  <a:cubicBezTo>
                    <a:pt x="1455759" y="1063460"/>
                    <a:pt x="1523679" y="1194449"/>
                    <a:pt x="1597774" y="1321909"/>
                  </a:cubicBezTo>
                  <a:cubicBezTo>
                    <a:pt x="1607477" y="1338228"/>
                    <a:pt x="1626441" y="1351459"/>
                    <a:pt x="1613651" y="1379244"/>
                  </a:cubicBezTo>
                  <a:cubicBezTo>
                    <a:pt x="1637467" y="1363808"/>
                    <a:pt x="1656873" y="1362926"/>
                    <a:pt x="1678043" y="1372629"/>
                  </a:cubicBezTo>
                  <a:cubicBezTo>
                    <a:pt x="1687305" y="1376598"/>
                    <a:pt x="1699654" y="1376598"/>
                    <a:pt x="1708034" y="1366454"/>
                  </a:cubicBezTo>
                  <a:cubicBezTo>
                    <a:pt x="1708916" y="1366013"/>
                    <a:pt x="1710239" y="1365572"/>
                    <a:pt x="1711121" y="1365131"/>
                  </a:cubicBezTo>
                  <a:cubicBezTo>
                    <a:pt x="1738907" y="1352782"/>
                    <a:pt x="1744640" y="1355869"/>
                    <a:pt x="1751697" y="1384537"/>
                  </a:cubicBezTo>
                  <a:cubicBezTo>
                    <a:pt x="1752579" y="1389388"/>
                    <a:pt x="1751256" y="1394681"/>
                    <a:pt x="1753461" y="1398650"/>
                  </a:cubicBezTo>
                  <a:cubicBezTo>
                    <a:pt x="1767574" y="1425994"/>
                    <a:pt x="1761841" y="1451575"/>
                    <a:pt x="1749933" y="1478037"/>
                  </a:cubicBezTo>
                  <a:cubicBezTo>
                    <a:pt x="1741112" y="1497443"/>
                    <a:pt x="1738465" y="1519495"/>
                    <a:pt x="1727881" y="1538901"/>
                  </a:cubicBezTo>
                  <a:cubicBezTo>
                    <a:pt x="1715972" y="1561835"/>
                    <a:pt x="1711562" y="1564922"/>
                    <a:pt x="1685541" y="1563599"/>
                  </a:cubicBezTo>
                  <a:cubicBezTo>
                    <a:pt x="1670104" y="1558748"/>
                    <a:pt x="1654227" y="1554778"/>
                    <a:pt x="1639231" y="1548163"/>
                  </a:cubicBezTo>
                  <a:cubicBezTo>
                    <a:pt x="1625118" y="1543311"/>
                    <a:pt x="1612769" y="1536696"/>
                    <a:pt x="1602625" y="1525228"/>
                  </a:cubicBezTo>
                  <a:cubicBezTo>
                    <a:pt x="1593804" y="1515085"/>
                    <a:pt x="1589835" y="1520377"/>
                    <a:pt x="1587189" y="1530080"/>
                  </a:cubicBezTo>
                  <a:cubicBezTo>
                    <a:pt x="1584543" y="1538901"/>
                    <a:pt x="1583220" y="1547722"/>
                    <a:pt x="1580132" y="1556542"/>
                  </a:cubicBezTo>
                  <a:cubicBezTo>
                    <a:pt x="1574399" y="1573743"/>
                    <a:pt x="1566460" y="1577712"/>
                    <a:pt x="1549700" y="1571538"/>
                  </a:cubicBezTo>
                  <a:cubicBezTo>
                    <a:pt x="1527648" y="1563158"/>
                    <a:pt x="1510889" y="1546839"/>
                    <a:pt x="1496335" y="1528757"/>
                  </a:cubicBezTo>
                  <a:cubicBezTo>
                    <a:pt x="1467667" y="1493473"/>
                    <a:pt x="1441205" y="1456426"/>
                    <a:pt x="1415183" y="1418938"/>
                  </a:cubicBezTo>
                  <a:cubicBezTo>
                    <a:pt x="1379900" y="1367777"/>
                    <a:pt x="1346381" y="1314853"/>
                    <a:pt x="1309775" y="1264133"/>
                  </a:cubicBezTo>
                  <a:cubicBezTo>
                    <a:pt x="1303600" y="1255753"/>
                    <a:pt x="1297867" y="1247373"/>
                    <a:pt x="1289928" y="1240317"/>
                  </a:cubicBezTo>
                  <a:cubicBezTo>
                    <a:pt x="1244942" y="1200182"/>
                    <a:pt x="1215833" y="1150786"/>
                    <a:pt x="1193340" y="1095215"/>
                  </a:cubicBezTo>
                  <a:cubicBezTo>
                    <a:pt x="1169524" y="1035674"/>
                    <a:pt x="1141739" y="977457"/>
                    <a:pt x="1110425" y="921445"/>
                  </a:cubicBezTo>
                  <a:cubicBezTo>
                    <a:pt x="1106014" y="913506"/>
                    <a:pt x="1101604" y="905567"/>
                    <a:pt x="1096753" y="894541"/>
                  </a:cubicBezTo>
                  <a:cubicBezTo>
                    <a:pt x="1097635" y="936881"/>
                    <a:pt x="1100722" y="976134"/>
                    <a:pt x="1105132" y="1015386"/>
                  </a:cubicBezTo>
                  <a:cubicBezTo>
                    <a:pt x="1112189" y="1078014"/>
                    <a:pt x="1110425" y="1141083"/>
                    <a:pt x="1112189" y="1204152"/>
                  </a:cubicBezTo>
                  <a:cubicBezTo>
                    <a:pt x="1113512" y="1257958"/>
                    <a:pt x="1115276" y="1311765"/>
                    <a:pt x="1122774" y="1365131"/>
                  </a:cubicBezTo>
                  <a:cubicBezTo>
                    <a:pt x="1127184" y="1395122"/>
                    <a:pt x="1133800" y="1424671"/>
                    <a:pt x="1149236" y="1451134"/>
                  </a:cubicBezTo>
                  <a:cubicBezTo>
                    <a:pt x="1165114" y="1478037"/>
                    <a:pt x="1174376" y="1507587"/>
                    <a:pt x="1177463" y="1538901"/>
                  </a:cubicBezTo>
                  <a:cubicBezTo>
                    <a:pt x="1178345" y="1549486"/>
                    <a:pt x="1184079" y="1558306"/>
                    <a:pt x="1189812" y="1566686"/>
                  </a:cubicBezTo>
                  <a:cubicBezTo>
                    <a:pt x="1258173" y="1673418"/>
                    <a:pt x="1326975" y="1779708"/>
                    <a:pt x="1390485" y="1889086"/>
                  </a:cubicBezTo>
                  <a:cubicBezTo>
                    <a:pt x="1405039" y="1914226"/>
                    <a:pt x="1418271" y="1940247"/>
                    <a:pt x="1433707" y="1964945"/>
                  </a:cubicBezTo>
                  <a:cubicBezTo>
                    <a:pt x="1465462" y="2017429"/>
                    <a:pt x="1474283" y="2075205"/>
                    <a:pt x="1479134" y="2135186"/>
                  </a:cubicBezTo>
                  <a:cubicBezTo>
                    <a:pt x="1486632" y="2228687"/>
                    <a:pt x="1490601" y="2322187"/>
                    <a:pt x="1496335" y="2416129"/>
                  </a:cubicBezTo>
                  <a:cubicBezTo>
                    <a:pt x="1498540" y="2450089"/>
                    <a:pt x="1498981" y="2484049"/>
                    <a:pt x="1499863" y="2517568"/>
                  </a:cubicBezTo>
                  <a:cubicBezTo>
                    <a:pt x="1501186" y="2584165"/>
                    <a:pt x="1504273" y="2650762"/>
                    <a:pt x="1503832" y="2717359"/>
                  </a:cubicBezTo>
                  <a:cubicBezTo>
                    <a:pt x="1503391" y="2813065"/>
                    <a:pt x="1500745" y="2908770"/>
                    <a:pt x="1484427" y="3003153"/>
                  </a:cubicBezTo>
                  <a:cubicBezTo>
                    <a:pt x="1482662" y="3014620"/>
                    <a:pt x="1483545" y="3026087"/>
                    <a:pt x="1481339" y="3037554"/>
                  </a:cubicBezTo>
                  <a:cubicBezTo>
                    <a:pt x="1476488" y="3063575"/>
                    <a:pt x="1476929" y="3087832"/>
                    <a:pt x="1495452" y="3109443"/>
                  </a:cubicBezTo>
                  <a:cubicBezTo>
                    <a:pt x="1502509" y="3117382"/>
                    <a:pt x="1508684" y="3126644"/>
                    <a:pt x="1514417" y="3135906"/>
                  </a:cubicBezTo>
                  <a:cubicBezTo>
                    <a:pt x="1539556" y="3175599"/>
                    <a:pt x="1576604" y="3199416"/>
                    <a:pt x="1619385" y="3215734"/>
                  </a:cubicBezTo>
                  <a:cubicBezTo>
                    <a:pt x="1634821" y="3221468"/>
                    <a:pt x="1650257" y="3225437"/>
                    <a:pt x="1667017" y="3225437"/>
                  </a:cubicBezTo>
                  <a:cubicBezTo>
                    <a:pt x="1689069" y="3224996"/>
                    <a:pt x="1706711" y="3235140"/>
                    <a:pt x="1720383" y="3251899"/>
                  </a:cubicBezTo>
                  <a:cubicBezTo>
                    <a:pt x="1731409" y="3265572"/>
                    <a:pt x="1741994" y="3279685"/>
                    <a:pt x="1752138" y="3293798"/>
                  </a:cubicBezTo>
                  <a:cubicBezTo>
                    <a:pt x="1764487" y="3310557"/>
                    <a:pt x="1760517" y="3322907"/>
                    <a:pt x="1741553" y="3331286"/>
                  </a:cubicBezTo>
                  <a:cubicBezTo>
                    <a:pt x="1734496" y="3334374"/>
                    <a:pt x="1726557" y="3336138"/>
                    <a:pt x="1719060" y="3337902"/>
                  </a:cubicBezTo>
                  <a:cubicBezTo>
                    <a:pt x="1689951" y="3343635"/>
                    <a:pt x="1660401" y="3346723"/>
                    <a:pt x="1631734" y="3355103"/>
                  </a:cubicBezTo>
                  <a:cubicBezTo>
                    <a:pt x="1611005" y="3360836"/>
                    <a:pt x="1589394" y="3355103"/>
                    <a:pt x="1568665" y="3352897"/>
                  </a:cubicBezTo>
                  <a:cubicBezTo>
                    <a:pt x="1461934" y="3340548"/>
                    <a:pt x="1356525" y="3321583"/>
                    <a:pt x="1255086" y="3286300"/>
                  </a:cubicBezTo>
                  <a:cubicBezTo>
                    <a:pt x="1231711" y="3278362"/>
                    <a:pt x="1208777" y="3268218"/>
                    <a:pt x="1187166" y="3255869"/>
                  </a:cubicBezTo>
                  <a:cubicBezTo>
                    <a:pt x="1153206" y="3236904"/>
                    <a:pt x="1143503" y="3215293"/>
                    <a:pt x="1151001" y="3177364"/>
                  </a:cubicBezTo>
                  <a:cubicBezTo>
                    <a:pt x="1152765" y="3168543"/>
                    <a:pt x="1154529" y="3159281"/>
                    <a:pt x="1157616" y="3150901"/>
                  </a:cubicBezTo>
                  <a:cubicBezTo>
                    <a:pt x="1162467" y="3138552"/>
                    <a:pt x="1164232" y="3127085"/>
                    <a:pt x="1159821" y="3113854"/>
                  </a:cubicBezTo>
                  <a:cubicBezTo>
                    <a:pt x="1155852" y="3101946"/>
                    <a:pt x="1159821" y="3090038"/>
                    <a:pt x="1163791" y="3078130"/>
                  </a:cubicBezTo>
                  <a:cubicBezTo>
                    <a:pt x="1167319" y="3067104"/>
                    <a:pt x="1170406" y="3056078"/>
                    <a:pt x="1173053" y="3045052"/>
                  </a:cubicBezTo>
                  <a:cubicBezTo>
                    <a:pt x="1192017" y="2957285"/>
                    <a:pt x="1204366" y="2868636"/>
                    <a:pt x="1216274" y="2779546"/>
                  </a:cubicBezTo>
                  <a:cubicBezTo>
                    <a:pt x="1225977" y="2708979"/>
                    <a:pt x="1234357" y="2637972"/>
                    <a:pt x="1240532" y="2566524"/>
                  </a:cubicBezTo>
                  <a:cubicBezTo>
                    <a:pt x="1244501" y="2523743"/>
                    <a:pt x="1244942" y="2482285"/>
                    <a:pt x="1229064" y="2439945"/>
                  </a:cubicBezTo>
                  <a:cubicBezTo>
                    <a:pt x="1186725" y="2326598"/>
                    <a:pt x="1149236" y="2211045"/>
                    <a:pt x="1100281" y="2100344"/>
                  </a:cubicBezTo>
                  <a:cubicBezTo>
                    <a:pt x="1088373" y="2073000"/>
                    <a:pt x="1074701" y="2046537"/>
                    <a:pt x="1060587" y="2020516"/>
                  </a:cubicBezTo>
                  <a:cubicBezTo>
                    <a:pt x="1051326" y="2003316"/>
                    <a:pt x="1038535" y="1989202"/>
                    <a:pt x="1023099" y="1976853"/>
                  </a:cubicBezTo>
                  <a:cubicBezTo>
                    <a:pt x="986052" y="1947304"/>
                    <a:pt x="955179" y="1911579"/>
                    <a:pt x="921219" y="1878501"/>
                  </a:cubicBezTo>
                  <a:cubicBezTo>
                    <a:pt x="902254" y="1859978"/>
                    <a:pt x="881966" y="1842336"/>
                    <a:pt x="860796" y="1826018"/>
                  </a:cubicBezTo>
                  <a:cubicBezTo>
                    <a:pt x="855063" y="1821607"/>
                    <a:pt x="848888" y="1817638"/>
                    <a:pt x="842714" y="1814109"/>
                  </a:cubicBezTo>
                  <a:cubicBezTo>
                    <a:pt x="814487" y="1798673"/>
                    <a:pt x="797728" y="1802201"/>
                    <a:pt x="779204" y="1829105"/>
                  </a:cubicBezTo>
                  <a:cubicBezTo>
                    <a:pt x="748772" y="1873209"/>
                    <a:pt x="727161" y="1922164"/>
                    <a:pt x="704227" y="1970238"/>
                  </a:cubicBezTo>
                  <a:cubicBezTo>
                    <a:pt x="659682" y="2065502"/>
                    <a:pt x="619106" y="2162972"/>
                    <a:pt x="584705" y="2262647"/>
                  </a:cubicBezTo>
                  <a:cubicBezTo>
                    <a:pt x="572797" y="2296607"/>
                    <a:pt x="566623" y="2331890"/>
                    <a:pt x="559125" y="2366732"/>
                  </a:cubicBezTo>
                  <a:cubicBezTo>
                    <a:pt x="543248" y="2438181"/>
                    <a:pt x="524283" y="2508747"/>
                    <a:pt x="489882" y="2574462"/>
                  </a:cubicBezTo>
                  <a:cubicBezTo>
                    <a:pt x="462978" y="2626064"/>
                    <a:pt x="448424" y="2682958"/>
                    <a:pt x="431223" y="2738529"/>
                  </a:cubicBezTo>
                  <a:cubicBezTo>
                    <a:pt x="408730" y="2813506"/>
                    <a:pt x="386678" y="2888483"/>
                    <a:pt x="369037" y="2964341"/>
                  </a:cubicBezTo>
                  <a:cubicBezTo>
                    <a:pt x="363303" y="2989481"/>
                    <a:pt x="363303" y="3014620"/>
                    <a:pt x="358893" y="3039759"/>
                  </a:cubicBezTo>
                  <a:cubicBezTo>
                    <a:pt x="354042" y="3050785"/>
                    <a:pt x="346103" y="3057401"/>
                    <a:pt x="334195" y="3057842"/>
                  </a:cubicBezTo>
                  <a:cubicBezTo>
                    <a:pt x="320523" y="3058283"/>
                    <a:pt x="316112" y="3067104"/>
                    <a:pt x="316553" y="3078130"/>
                  </a:cubicBezTo>
                  <a:cubicBezTo>
                    <a:pt x="316994" y="3103269"/>
                    <a:pt x="316553" y="3128849"/>
                    <a:pt x="329343" y="3152224"/>
                  </a:cubicBezTo>
                  <a:cubicBezTo>
                    <a:pt x="337723" y="3167661"/>
                    <a:pt x="345221" y="3183538"/>
                    <a:pt x="349190" y="3200739"/>
                  </a:cubicBezTo>
                  <a:cubicBezTo>
                    <a:pt x="354483" y="3224996"/>
                    <a:pt x="346544" y="3236463"/>
                    <a:pt x="322287" y="3239991"/>
                  </a:cubicBezTo>
                  <a:cubicBezTo>
                    <a:pt x="275095" y="3246607"/>
                    <a:pt x="227463" y="3252781"/>
                    <a:pt x="179390" y="3251017"/>
                  </a:cubicBezTo>
                  <a:cubicBezTo>
                    <a:pt x="167041" y="3250576"/>
                    <a:pt x="155133" y="3249694"/>
                    <a:pt x="143666" y="3245725"/>
                  </a:cubicBezTo>
                  <a:cubicBezTo>
                    <a:pt x="124701" y="3239550"/>
                    <a:pt x="112793" y="3227642"/>
                    <a:pt x="109264" y="3207795"/>
                  </a:cubicBezTo>
                  <a:cubicBezTo>
                    <a:pt x="105736" y="3187508"/>
                    <a:pt x="101326" y="3167661"/>
                    <a:pt x="97356" y="3147373"/>
                  </a:cubicBezTo>
                  <a:cubicBezTo>
                    <a:pt x="92064" y="3106797"/>
                    <a:pt x="105736" y="3068427"/>
                    <a:pt x="151163" y="3036672"/>
                  </a:cubicBezTo>
                  <a:close/>
                </a:path>
              </a:pathLst>
            </a:custGeom>
            <a:solidFill>
              <a:srgbClr val="232021"/>
            </a:solidFill>
            <a:ln w="4402"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69C23E5E-EECC-49ED-9E9B-5A4F4A9B35F9}"/>
                </a:ext>
              </a:extLst>
            </p:cNvPr>
            <p:cNvSpPr/>
            <p:nvPr/>
          </p:nvSpPr>
          <p:spPr>
            <a:xfrm>
              <a:off x="2247230" y="2515673"/>
              <a:ext cx="2685695" cy="1730535"/>
            </a:xfrm>
            <a:custGeom>
              <a:avLst/>
              <a:gdLst>
                <a:gd name="connsiteX0" fmla="*/ 0 w 1928758"/>
                <a:gd name="connsiteY0" fmla="*/ 1713966 h 1730535"/>
                <a:gd name="connsiteX1" fmla="*/ 348863 w 1928758"/>
                <a:gd name="connsiteY1" fmla="*/ 743237 h 1730535"/>
                <a:gd name="connsiteX2" fmla="*/ 534540 w 1928758"/>
                <a:gd name="connsiteY2" fmla="*/ 382026 h 1730535"/>
                <a:gd name="connsiteX3" fmla="*/ 830478 w 1928758"/>
                <a:gd name="connsiteY3" fmla="*/ 82119 h 1730535"/>
                <a:gd name="connsiteX4" fmla="*/ 1345613 w 1928758"/>
                <a:gd name="connsiteY4" fmla="*/ 23019 h 1730535"/>
                <a:gd name="connsiteX5" fmla="*/ 1654781 w 1928758"/>
                <a:gd name="connsiteY5" fmla="*/ 120048 h 1730535"/>
                <a:gd name="connsiteX6" fmla="*/ 1922493 w 1928758"/>
                <a:gd name="connsiteY6" fmla="*/ 235160 h 1730535"/>
                <a:gd name="connsiteX7" fmla="*/ 1908820 w 1928758"/>
                <a:gd name="connsiteY7" fmla="*/ 259858 h 1730535"/>
                <a:gd name="connsiteX8" fmla="*/ 1695357 w 1928758"/>
                <a:gd name="connsiteY8" fmla="*/ 178706 h 1730535"/>
                <a:gd name="connsiteX9" fmla="*/ 1326207 w 1928758"/>
                <a:gd name="connsiteY9" fmla="*/ 54333 h 1730535"/>
                <a:gd name="connsiteX10" fmla="*/ 926184 w 1928758"/>
                <a:gd name="connsiteY10" fmla="*/ 70652 h 1730535"/>
                <a:gd name="connsiteX11" fmla="*/ 776671 w 1928758"/>
                <a:gd name="connsiteY11" fmla="*/ 154890 h 1730535"/>
                <a:gd name="connsiteX12" fmla="*/ 651857 w 1928758"/>
                <a:gd name="connsiteY12" fmla="*/ 278823 h 1730535"/>
                <a:gd name="connsiteX13" fmla="*/ 512929 w 1928758"/>
                <a:gd name="connsiteY13" fmla="*/ 484788 h 1730535"/>
                <a:gd name="connsiteX14" fmla="*/ 370915 w 1928758"/>
                <a:gd name="connsiteY14" fmla="*/ 772787 h 1730535"/>
                <a:gd name="connsiteX15" fmla="*/ 292851 w 1928758"/>
                <a:gd name="connsiteY15" fmla="*/ 962434 h 1730535"/>
                <a:gd name="connsiteX16" fmla="*/ 181267 w 1928758"/>
                <a:gd name="connsiteY16" fmla="*/ 1267634 h 1730535"/>
                <a:gd name="connsiteX17" fmla="*/ 116876 w 1928758"/>
                <a:gd name="connsiteY17" fmla="*/ 1464337 h 1730535"/>
                <a:gd name="connsiteX18" fmla="*/ 38812 w 1928758"/>
                <a:gd name="connsiteY18" fmla="*/ 1708232 h 1730535"/>
                <a:gd name="connsiteX19" fmla="*/ 31755 w 1928758"/>
                <a:gd name="connsiteY19" fmla="*/ 1724992 h 1730535"/>
                <a:gd name="connsiteX20" fmla="*/ 0 w 1928758"/>
                <a:gd name="connsiteY20" fmla="*/ 1713966 h 1730535"/>
                <a:gd name="connsiteX0" fmla="*/ 0 w 2298248"/>
                <a:gd name="connsiteY0" fmla="*/ 1713966 h 1730535"/>
                <a:gd name="connsiteX1" fmla="*/ 348863 w 2298248"/>
                <a:gd name="connsiteY1" fmla="*/ 743237 h 1730535"/>
                <a:gd name="connsiteX2" fmla="*/ 534540 w 2298248"/>
                <a:gd name="connsiteY2" fmla="*/ 382026 h 1730535"/>
                <a:gd name="connsiteX3" fmla="*/ 830478 w 2298248"/>
                <a:gd name="connsiteY3" fmla="*/ 82119 h 1730535"/>
                <a:gd name="connsiteX4" fmla="*/ 1345613 w 2298248"/>
                <a:gd name="connsiteY4" fmla="*/ 23019 h 1730535"/>
                <a:gd name="connsiteX5" fmla="*/ 1654781 w 2298248"/>
                <a:gd name="connsiteY5" fmla="*/ 120048 h 1730535"/>
                <a:gd name="connsiteX6" fmla="*/ 1922493 w 2298248"/>
                <a:gd name="connsiteY6" fmla="*/ 235160 h 1730535"/>
                <a:gd name="connsiteX7" fmla="*/ 2297708 w 2298248"/>
                <a:gd name="connsiteY7" fmla="*/ 409956 h 1730535"/>
                <a:gd name="connsiteX8" fmla="*/ 1695357 w 2298248"/>
                <a:gd name="connsiteY8" fmla="*/ 178706 h 1730535"/>
                <a:gd name="connsiteX9" fmla="*/ 1326207 w 2298248"/>
                <a:gd name="connsiteY9" fmla="*/ 54333 h 1730535"/>
                <a:gd name="connsiteX10" fmla="*/ 926184 w 2298248"/>
                <a:gd name="connsiteY10" fmla="*/ 70652 h 1730535"/>
                <a:gd name="connsiteX11" fmla="*/ 776671 w 2298248"/>
                <a:gd name="connsiteY11" fmla="*/ 154890 h 1730535"/>
                <a:gd name="connsiteX12" fmla="*/ 651857 w 2298248"/>
                <a:gd name="connsiteY12" fmla="*/ 278823 h 1730535"/>
                <a:gd name="connsiteX13" fmla="*/ 512929 w 2298248"/>
                <a:gd name="connsiteY13" fmla="*/ 484788 h 1730535"/>
                <a:gd name="connsiteX14" fmla="*/ 370915 w 2298248"/>
                <a:gd name="connsiteY14" fmla="*/ 772787 h 1730535"/>
                <a:gd name="connsiteX15" fmla="*/ 292851 w 2298248"/>
                <a:gd name="connsiteY15" fmla="*/ 962434 h 1730535"/>
                <a:gd name="connsiteX16" fmla="*/ 181267 w 2298248"/>
                <a:gd name="connsiteY16" fmla="*/ 1267634 h 1730535"/>
                <a:gd name="connsiteX17" fmla="*/ 116876 w 2298248"/>
                <a:gd name="connsiteY17" fmla="*/ 1464337 h 1730535"/>
                <a:gd name="connsiteX18" fmla="*/ 38812 w 2298248"/>
                <a:gd name="connsiteY18" fmla="*/ 1708232 h 1730535"/>
                <a:gd name="connsiteX19" fmla="*/ 31755 w 2298248"/>
                <a:gd name="connsiteY19" fmla="*/ 1724992 h 1730535"/>
                <a:gd name="connsiteX20" fmla="*/ 0 w 2298248"/>
                <a:gd name="connsiteY20" fmla="*/ 1713966 h 1730535"/>
                <a:gd name="connsiteX0" fmla="*/ 0 w 2352745"/>
                <a:gd name="connsiteY0" fmla="*/ 1713966 h 1730535"/>
                <a:gd name="connsiteX1" fmla="*/ 348863 w 2352745"/>
                <a:gd name="connsiteY1" fmla="*/ 743237 h 1730535"/>
                <a:gd name="connsiteX2" fmla="*/ 534540 w 2352745"/>
                <a:gd name="connsiteY2" fmla="*/ 382026 h 1730535"/>
                <a:gd name="connsiteX3" fmla="*/ 830478 w 2352745"/>
                <a:gd name="connsiteY3" fmla="*/ 82119 h 1730535"/>
                <a:gd name="connsiteX4" fmla="*/ 1345613 w 2352745"/>
                <a:gd name="connsiteY4" fmla="*/ 23019 h 1730535"/>
                <a:gd name="connsiteX5" fmla="*/ 1654781 w 2352745"/>
                <a:gd name="connsiteY5" fmla="*/ 120048 h 1730535"/>
                <a:gd name="connsiteX6" fmla="*/ 2315930 w 2352745"/>
                <a:gd name="connsiteY6" fmla="*/ 403451 h 1730535"/>
                <a:gd name="connsiteX7" fmla="*/ 2297708 w 2352745"/>
                <a:gd name="connsiteY7" fmla="*/ 409956 h 1730535"/>
                <a:gd name="connsiteX8" fmla="*/ 1695357 w 2352745"/>
                <a:gd name="connsiteY8" fmla="*/ 178706 h 1730535"/>
                <a:gd name="connsiteX9" fmla="*/ 1326207 w 2352745"/>
                <a:gd name="connsiteY9" fmla="*/ 54333 h 1730535"/>
                <a:gd name="connsiteX10" fmla="*/ 926184 w 2352745"/>
                <a:gd name="connsiteY10" fmla="*/ 70652 h 1730535"/>
                <a:gd name="connsiteX11" fmla="*/ 776671 w 2352745"/>
                <a:gd name="connsiteY11" fmla="*/ 154890 h 1730535"/>
                <a:gd name="connsiteX12" fmla="*/ 651857 w 2352745"/>
                <a:gd name="connsiteY12" fmla="*/ 278823 h 1730535"/>
                <a:gd name="connsiteX13" fmla="*/ 512929 w 2352745"/>
                <a:gd name="connsiteY13" fmla="*/ 484788 h 1730535"/>
                <a:gd name="connsiteX14" fmla="*/ 370915 w 2352745"/>
                <a:gd name="connsiteY14" fmla="*/ 772787 h 1730535"/>
                <a:gd name="connsiteX15" fmla="*/ 292851 w 2352745"/>
                <a:gd name="connsiteY15" fmla="*/ 962434 h 1730535"/>
                <a:gd name="connsiteX16" fmla="*/ 181267 w 2352745"/>
                <a:gd name="connsiteY16" fmla="*/ 1267634 h 1730535"/>
                <a:gd name="connsiteX17" fmla="*/ 116876 w 2352745"/>
                <a:gd name="connsiteY17" fmla="*/ 1464337 h 1730535"/>
                <a:gd name="connsiteX18" fmla="*/ 38812 w 2352745"/>
                <a:gd name="connsiteY18" fmla="*/ 1708232 h 1730535"/>
                <a:gd name="connsiteX19" fmla="*/ 31755 w 2352745"/>
                <a:gd name="connsiteY19" fmla="*/ 1724992 h 1730535"/>
                <a:gd name="connsiteX20" fmla="*/ 0 w 2352745"/>
                <a:gd name="connsiteY20" fmla="*/ 1713966 h 1730535"/>
                <a:gd name="connsiteX0" fmla="*/ 0 w 2679937"/>
                <a:gd name="connsiteY0" fmla="*/ 1713966 h 1730535"/>
                <a:gd name="connsiteX1" fmla="*/ 348863 w 2679937"/>
                <a:gd name="connsiteY1" fmla="*/ 743237 h 1730535"/>
                <a:gd name="connsiteX2" fmla="*/ 534540 w 2679937"/>
                <a:gd name="connsiteY2" fmla="*/ 382026 h 1730535"/>
                <a:gd name="connsiteX3" fmla="*/ 830478 w 2679937"/>
                <a:gd name="connsiteY3" fmla="*/ 82119 h 1730535"/>
                <a:gd name="connsiteX4" fmla="*/ 1345613 w 2679937"/>
                <a:gd name="connsiteY4" fmla="*/ 23019 h 1730535"/>
                <a:gd name="connsiteX5" fmla="*/ 1654781 w 2679937"/>
                <a:gd name="connsiteY5" fmla="*/ 120048 h 1730535"/>
                <a:gd name="connsiteX6" fmla="*/ 2315930 w 2679937"/>
                <a:gd name="connsiteY6" fmla="*/ 403451 h 1730535"/>
                <a:gd name="connsiteX7" fmla="*/ 2664146 w 2679937"/>
                <a:gd name="connsiteY7" fmla="*/ 560842 h 1730535"/>
                <a:gd name="connsiteX8" fmla="*/ 1695357 w 2679937"/>
                <a:gd name="connsiteY8" fmla="*/ 178706 h 1730535"/>
                <a:gd name="connsiteX9" fmla="*/ 1326207 w 2679937"/>
                <a:gd name="connsiteY9" fmla="*/ 54333 h 1730535"/>
                <a:gd name="connsiteX10" fmla="*/ 926184 w 2679937"/>
                <a:gd name="connsiteY10" fmla="*/ 70652 h 1730535"/>
                <a:gd name="connsiteX11" fmla="*/ 776671 w 2679937"/>
                <a:gd name="connsiteY11" fmla="*/ 154890 h 1730535"/>
                <a:gd name="connsiteX12" fmla="*/ 651857 w 2679937"/>
                <a:gd name="connsiteY12" fmla="*/ 278823 h 1730535"/>
                <a:gd name="connsiteX13" fmla="*/ 512929 w 2679937"/>
                <a:gd name="connsiteY13" fmla="*/ 484788 h 1730535"/>
                <a:gd name="connsiteX14" fmla="*/ 370915 w 2679937"/>
                <a:gd name="connsiteY14" fmla="*/ 772787 h 1730535"/>
                <a:gd name="connsiteX15" fmla="*/ 292851 w 2679937"/>
                <a:gd name="connsiteY15" fmla="*/ 962434 h 1730535"/>
                <a:gd name="connsiteX16" fmla="*/ 181267 w 2679937"/>
                <a:gd name="connsiteY16" fmla="*/ 1267634 h 1730535"/>
                <a:gd name="connsiteX17" fmla="*/ 116876 w 2679937"/>
                <a:gd name="connsiteY17" fmla="*/ 1464337 h 1730535"/>
                <a:gd name="connsiteX18" fmla="*/ 38812 w 2679937"/>
                <a:gd name="connsiteY18" fmla="*/ 1708232 h 1730535"/>
                <a:gd name="connsiteX19" fmla="*/ 31755 w 2679937"/>
                <a:gd name="connsiteY19" fmla="*/ 1724992 h 1730535"/>
                <a:gd name="connsiteX20" fmla="*/ 0 w 2679937"/>
                <a:gd name="connsiteY20" fmla="*/ 1713966 h 1730535"/>
                <a:gd name="connsiteX0" fmla="*/ 0 w 2664483"/>
                <a:gd name="connsiteY0" fmla="*/ 1713966 h 1730535"/>
                <a:gd name="connsiteX1" fmla="*/ 348863 w 2664483"/>
                <a:gd name="connsiteY1" fmla="*/ 743237 h 1730535"/>
                <a:gd name="connsiteX2" fmla="*/ 534540 w 2664483"/>
                <a:gd name="connsiteY2" fmla="*/ 382026 h 1730535"/>
                <a:gd name="connsiteX3" fmla="*/ 830478 w 2664483"/>
                <a:gd name="connsiteY3" fmla="*/ 82119 h 1730535"/>
                <a:gd name="connsiteX4" fmla="*/ 1345613 w 2664483"/>
                <a:gd name="connsiteY4" fmla="*/ 23019 h 1730535"/>
                <a:gd name="connsiteX5" fmla="*/ 1654781 w 2664483"/>
                <a:gd name="connsiteY5" fmla="*/ 120048 h 1730535"/>
                <a:gd name="connsiteX6" fmla="*/ 2315930 w 2664483"/>
                <a:gd name="connsiteY6" fmla="*/ 403451 h 1730535"/>
                <a:gd name="connsiteX7" fmla="*/ 2664146 w 2664483"/>
                <a:gd name="connsiteY7" fmla="*/ 560842 h 1730535"/>
                <a:gd name="connsiteX8" fmla="*/ 1695357 w 2664483"/>
                <a:gd name="connsiteY8" fmla="*/ 178706 h 1730535"/>
                <a:gd name="connsiteX9" fmla="*/ 1326207 w 2664483"/>
                <a:gd name="connsiteY9" fmla="*/ 54333 h 1730535"/>
                <a:gd name="connsiteX10" fmla="*/ 926184 w 2664483"/>
                <a:gd name="connsiteY10" fmla="*/ 70652 h 1730535"/>
                <a:gd name="connsiteX11" fmla="*/ 776671 w 2664483"/>
                <a:gd name="connsiteY11" fmla="*/ 154890 h 1730535"/>
                <a:gd name="connsiteX12" fmla="*/ 651857 w 2664483"/>
                <a:gd name="connsiteY12" fmla="*/ 278823 h 1730535"/>
                <a:gd name="connsiteX13" fmla="*/ 512929 w 2664483"/>
                <a:gd name="connsiteY13" fmla="*/ 484788 h 1730535"/>
                <a:gd name="connsiteX14" fmla="*/ 370915 w 2664483"/>
                <a:gd name="connsiteY14" fmla="*/ 772787 h 1730535"/>
                <a:gd name="connsiteX15" fmla="*/ 292851 w 2664483"/>
                <a:gd name="connsiteY15" fmla="*/ 962434 h 1730535"/>
                <a:gd name="connsiteX16" fmla="*/ 181267 w 2664483"/>
                <a:gd name="connsiteY16" fmla="*/ 1267634 h 1730535"/>
                <a:gd name="connsiteX17" fmla="*/ 116876 w 2664483"/>
                <a:gd name="connsiteY17" fmla="*/ 1464337 h 1730535"/>
                <a:gd name="connsiteX18" fmla="*/ 38812 w 2664483"/>
                <a:gd name="connsiteY18" fmla="*/ 1708232 h 1730535"/>
                <a:gd name="connsiteX19" fmla="*/ 31755 w 2664483"/>
                <a:gd name="connsiteY19" fmla="*/ 1724992 h 1730535"/>
                <a:gd name="connsiteX20" fmla="*/ 0 w 2664483"/>
                <a:gd name="connsiteY20" fmla="*/ 1713966 h 1730535"/>
                <a:gd name="connsiteX0" fmla="*/ 0 w 2664782"/>
                <a:gd name="connsiteY0" fmla="*/ 1713966 h 1730535"/>
                <a:gd name="connsiteX1" fmla="*/ 348863 w 2664782"/>
                <a:gd name="connsiteY1" fmla="*/ 743237 h 1730535"/>
                <a:gd name="connsiteX2" fmla="*/ 534540 w 2664782"/>
                <a:gd name="connsiteY2" fmla="*/ 382026 h 1730535"/>
                <a:gd name="connsiteX3" fmla="*/ 830478 w 2664782"/>
                <a:gd name="connsiteY3" fmla="*/ 82119 h 1730535"/>
                <a:gd name="connsiteX4" fmla="*/ 1345613 w 2664782"/>
                <a:gd name="connsiteY4" fmla="*/ 23019 h 1730535"/>
                <a:gd name="connsiteX5" fmla="*/ 1654781 w 2664782"/>
                <a:gd name="connsiteY5" fmla="*/ 120048 h 1730535"/>
                <a:gd name="connsiteX6" fmla="*/ 2315930 w 2664782"/>
                <a:gd name="connsiteY6" fmla="*/ 403451 h 1730535"/>
                <a:gd name="connsiteX7" fmla="*/ 2664146 w 2664782"/>
                <a:gd name="connsiteY7" fmla="*/ 560842 h 1730535"/>
                <a:gd name="connsiteX8" fmla="*/ 1695357 w 2664782"/>
                <a:gd name="connsiteY8" fmla="*/ 178706 h 1730535"/>
                <a:gd name="connsiteX9" fmla="*/ 1326207 w 2664782"/>
                <a:gd name="connsiteY9" fmla="*/ 54333 h 1730535"/>
                <a:gd name="connsiteX10" fmla="*/ 926184 w 2664782"/>
                <a:gd name="connsiteY10" fmla="*/ 70652 h 1730535"/>
                <a:gd name="connsiteX11" fmla="*/ 776671 w 2664782"/>
                <a:gd name="connsiteY11" fmla="*/ 154890 h 1730535"/>
                <a:gd name="connsiteX12" fmla="*/ 651857 w 2664782"/>
                <a:gd name="connsiteY12" fmla="*/ 278823 h 1730535"/>
                <a:gd name="connsiteX13" fmla="*/ 512929 w 2664782"/>
                <a:gd name="connsiteY13" fmla="*/ 484788 h 1730535"/>
                <a:gd name="connsiteX14" fmla="*/ 370915 w 2664782"/>
                <a:gd name="connsiteY14" fmla="*/ 772787 h 1730535"/>
                <a:gd name="connsiteX15" fmla="*/ 292851 w 2664782"/>
                <a:gd name="connsiteY15" fmla="*/ 962434 h 1730535"/>
                <a:gd name="connsiteX16" fmla="*/ 181267 w 2664782"/>
                <a:gd name="connsiteY16" fmla="*/ 1267634 h 1730535"/>
                <a:gd name="connsiteX17" fmla="*/ 116876 w 2664782"/>
                <a:gd name="connsiteY17" fmla="*/ 1464337 h 1730535"/>
                <a:gd name="connsiteX18" fmla="*/ 38812 w 2664782"/>
                <a:gd name="connsiteY18" fmla="*/ 1708232 h 1730535"/>
                <a:gd name="connsiteX19" fmla="*/ 31755 w 2664782"/>
                <a:gd name="connsiteY19" fmla="*/ 1724992 h 1730535"/>
                <a:gd name="connsiteX20" fmla="*/ 0 w 2664782"/>
                <a:gd name="connsiteY20" fmla="*/ 1713966 h 1730535"/>
                <a:gd name="connsiteX0" fmla="*/ 0 w 2677238"/>
                <a:gd name="connsiteY0" fmla="*/ 1713966 h 1730535"/>
                <a:gd name="connsiteX1" fmla="*/ 348863 w 2677238"/>
                <a:gd name="connsiteY1" fmla="*/ 743237 h 1730535"/>
                <a:gd name="connsiteX2" fmla="*/ 534540 w 2677238"/>
                <a:gd name="connsiteY2" fmla="*/ 382026 h 1730535"/>
                <a:gd name="connsiteX3" fmla="*/ 830478 w 2677238"/>
                <a:gd name="connsiteY3" fmla="*/ 82119 h 1730535"/>
                <a:gd name="connsiteX4" fmla="*/ 1345613 w 2677238"/>
                <a:gd name="connsiteY4" fmla="*/ 23019 h 1730535"/>
                <a:gd name="connsiteX5" fmla="*/ 1654781 w 2677238"/>
                <a:gd name="connsiteY5" fmla="*/ 120048 h 1730535"/>
                <a:gd name="connsiteX6" fmla="*/ 2315930 w 2677238"/>
                <a:gd name="connsiteY6" fmla="*/ 403451 h 1730535"/>
                <a:gd name="connsiteX7" fmla="*/ 2664146 w 2677238"/>
                <a:gd name="connsiteY7" fmla="*/ 560842 h 1730535"/>
                <a:gd name="connsiteX8" fmla="*/ 1695357 w 2677238"/>
                <a:gd name="connsiteY8" fmla="*/ 178706 h 1730535"/>
                <a:gd name="connsiteX9" fmla="*/ 1326207 w 2677238"/>
                <a:gd name="connsiteY9" fmla="*/ 54333 h 1730535"/>
                <a:gd name="connsiteX10" fmla="*/ 926184 w 2677238"/>
                <a:gd name="connsiteY10" fmla="*/ 70652 h 1730535"/>
                <a:gd name="connsiteX11" fmla="*/ 776671 w 2677238"/>
                <a:gd name="connsiteY11" fmla="*/ 154890 h 1730535"/>
                <a:gd name="connsiteX12" fmla="*/ 651857 w 2677238"/>
                <a:gd name="connsiteY12" fmla="*/ 278823 h 1730535"/>
                <a:gd name="connsiteX13" fmla="*/ 512929 w 2677238"/>
                <a:gd name="connsiteY13" fmla="*/ 484788 h 1730535"/>
                <a:gd name="connsiteX14" fmla="*/ 370915 w 2677238"/>
                <a:gd name="connsiteY14" fmla="*/ 772787 h 1730535"/>
                <a:gd name="connsiteX15" fmla="*/ 292851 w 2677238"/>
                <a:gd name="connsiteY15" fmla="*/ 962434 h 1730535"/>
                <a:gd name="connsiteX16" fmla="*/ 181267 w 2677238"/>
                <a:gd name="connsiteY16" fmla="*/ 1267634 h 1730535"/>
                <a:gd name="connsiteX17" fmla="*/ 116876 w 2677238"/>
                <a:gd name="connsiteY17" fmla="*/ 1464337 h 1730535"/>
                <a:gd name="connsiteX18" fmla="*/ 38812 w 2677238"/>
                <a:gd name="connsiteY18" fmla="*/ 1708232 h 1730535"/>
                <a:gd name="connsiteX19" fmla="*/ 31755 w 2677238"/>
                <a:gd name="connsiteY19" fmla="*/ 1724992 h 1730535"/>
                <a:gd name="connsiteX20" fmla="*/ 0 w 2677238"/>
                <a:gd name="connsiteY20" fmla="*/ 1713966 h 1730535"/>
                <a:gd name="connsiteX0" fmla="*/ 0 w 2746749"/>
                <a:gd name="connsiteY0" fmla="*/ 1713966 h 1730535"/>
                <a:gd name="connsiteX1" fmla="*/ 348863 w 2746749"/>
                <a:gd name="connsiteY1" fmla="*/ 743237 h 1730535"/>
                <a:gd name="connsiteX2" fmla="*/ 534540 w 2746749"/>
                <a:gd name="connsiteY2" fmla="*/ 382026 h 1730535"/>
                <a:gd name="connsiteX3" fmla="*/ 830478 w 2746749"/>
                <a:gd name="connsiteY3" fmla="*/ 82119 h 1730535"/>
                <a:gd name="connsiteX4" fmla="*/ 1345613 w 2746749"/>
                <a:gd name="connsiteY4" fmla="*/ 23019 h 1730535"/>
                <a:gd name="connsiteX5" fmla="*/ 1654781 w 2746749"/>
                <a:gd name="connsiteY5" fmla="*/ 120048 h 1730535"/>
                <a:gd name="connsiteX6" fmla="*/ 2684763 w 2746749"/>
                <a:gd name="connsiteY6" fmla="*/ 544757 h 1730535"/>
                <a:gd name="connsiteX7" fmla="*/ 2664146 w 2746749"/>
                <a:gd name="connsiteY7" fmla="*/ 560842 h 1730535"/>
                <a:gd name="connsiteX8" fmla="*/ 1695357 w 2746749"/>
                <a:gd name="connsiteY8" fmla="*/ 178706 h 1730535"/>
                <a:gd name="connsiteX9" fmla="*/ 1326207 w 2746749"/>
                <a:gd name="connsiteY9" fmla="*/ 54333 h 1730535"/>
                <a:gd name="connsiteX10" fmla="*/ 926184 w 2746749"/>
                <a:gd name="connsiteY10" fmla="*/ 70652 h 1730535"/>
                <a:gd name="connsiteX11" fmla="*/ 776671 w 2746749"/>
                <a:gd name="connsiteY11" fmla="*/ 154890 h 1730535"/>
                <a:gd name="connsiteX12" fmla="*/ 651857 w 2746749"/>
                <a:gd name="connsiteY12" fmla="*/ 278823 h 1730535"/>
                <a:gd name="connsiteX13" fmla="*/ 512929 w 2746749"/>
                <a:gd name="connsiteY13" fmla="*/ 484788 h 1730535"/>
                <a:gd name="connsiteX14" fmla="*/ 370915 w 2746749"/>
                <a:gd name="connsiteY14" fmla="*/ 772787 h 1730535"/>
                <a:gd name="connsiteX15" fmla="*/ 292851 w 2746749"/>
                <a:gd name="connsiteY15" fmla="*/ 962434 h 1730535"/>
                <a:gd name="connsiteX16" fmla="*/ 181267 w 2746749"/>
                <a:gd name="connsiteY16" fmla="*/ 1267634 h 1730535"/>
                <a:gd name="connsiteX17" fmla="*/ 116876 w 2746749"/>
                <a:gd name="connsiteY17" fmla="*/ 1464337 h 1730535"/>
                <a:gd name="connsiteX18" fmla="*/ 38812 w 2746749"/>
                <a:gd name="connsiteY18" fmla="*/ 1708232 h 1730535"/>
                <a:gd name="connsiteX19" fmla="*/ 31755 w 2746749"/>
                <a:gd name="connsiteY19" fmla="*/ 1724992 h 1730535"/>
                <a:gd name="connsiteX20" fmla="*/ 0 w 2746749"/>
                <a:gd name="connsiteY20" fmla="*/ 1713966 h 1730535"/>
                <a:gd name="connsiteX0" fmla="*/ 0 w 2709624"/>
                <a:gd name="connsiteY0" fmla="*/ 1713966 h 1730535"/>
                <a:gd name="connsiteX1" fmla="*/ 348863 w 2709624"/>
                <a:gd name="connsiteY1" fmla="*/ 743237 h 1730535"/>
                <a:gd name="connsiteX2" fmla="*/ 534540 w 2709624"/>
                <a:gd name="connsiteY2" fmla="*/ 382026 h 1730535"/>
                <a:gd name="connsiteX3" fmla="*/ 830478 w 2709624"/>
                <a:gd name="connsiteY3" fmla="*/ 82119 h 1730535"/>
                <a:gd name="connsiteX4" fmla="*/ 1345613 w 2709624"/>
                <a:gd name="connsiteY4" fmla="*/ 23019 h 1730535"/>
                <a:gd name="connsiteX5" fmla="*/ 1654781 w 2709624"/>
                <a:gd name="connsiteY5" fmla="*/ 120048 h 1730535"/>
                <a:gd name="connsiteX6" fmla="*/ 2684763 w 2709624"/>
                <a:gd name="connsiteY6" fmla="*/ 544757 h 1730535"/>
                <a:gd name="connsiteX7" fmla="*/ 2664146 w 2709624"/>
                <a:gd name="connsiteY7" fmla="*/ 560842 h 1730535"/>
                <a:gd name="connsiteX8" fmla="*/ 1695357 w 2709624"/>
                <a:gd name="connsiteY8" fmla="*/ 178706 h 1730535"/>
                <a:gd name="connsiteX9" fmla="*/ 1326207 w 2709624"/>
                <a:gd name="connsiteY9" fmla="*/ 54333 h 1730535"/>
                <a:gd name="connsiteX10" fmla="*/ 926184 w 2709624"/>
                <a:gd name="connsiteY10" fmla="*/ 70652 h 1730535"/>
                <a:gd name="connsiteX11" fmla="*/ 776671 w 2709624"/>
                <a:gd name="connsiteY11" fmla="*/ 154890 h 1730535"/>
                <a:gd name="connsiteX12" fmla="*/ 651857 w 2709624"/>
                <a:gd name="connsiteY12" fmla="*/ 278823 h 1730535"/>
                <a:gd name="connsiteX13" fmla="*/ 512929 w 2709624"/>
                <a:gd name="connsiteY13" fmla="*/ 484788 h 1730535"/>
                <a:gd name="connsiteX14" fmla="*/ 370915 w 2709624"/>
                <a:gd name="connsiteY14" fmla="*/ 772787 h 1730535"/>
                <a:gd name="connsiteX15" fmla="*/ 292851 w 2709624"/>
                <a:gd name="connsiteY15" fmla="*/ 962434 h 1730535"/>
                <a:gd name="connsiteX16" fmla="*/ 181267 w 2709624"/>
                <a:gd name="connsiteY16" fmla="*/ 1267634 h 1730535"/>
                <a:gd name="connsiteX17" fmla="*/ 116876 w 2709624"/>
                <a:gd name="connsiteY17" fmla="*/ 1464337 h 1730535"/>
                <a:gd name="connsiteX18" fmla="*/ 38812 w 2709624"/>
                <a:gd name="connsiteY18" fmla="*/ 1708232 h 1730535"/>
                <a:gd name="connsiteX19" fmla="*/ 31755 w 2709624"/>
                <a:gd name="connsiteY19" fmla="*/ 1724992 h 1730535"/>
                <a:gd name="connsiteX20" fmla="*/ 0 w 2709624"/>
                <a:gd name="connsiteY20" fmla="*/ 1713966 h 1730535"/>
                <a:gd name="connsiteX0" fmla="*/ 0 w 2703098"/>
                <a:gd name="connsiteY0" fmla="*/ 1713966 h 1730535"/>
                <a:gd name="connsiteX1" fmla="*/ 348863 w 2703098"/>
                <a:gd name="connsiteY1" fmla="*/ 743237 h 1730535"/>
                <a:gd name="connsiteX2" fmla="*/ 534540 w 2703098"/>
                <a:gd name="connsiteY2" fmla="*/ 382026 h 1730535"/>
                <a:gd name="connsiteX3" fmla="*/ 830478 w 2703098"/>
                <a:gd name="connsiteY3" fmla="*/ 82119 h 1730535"/>
                <a:gd name="connsiteX4" fmla="*/ 1345613 w 2703098"/>
                <a:gd name="connsiteY4" fmla="*/ 23019 h 1730535"/>
                <a:gd name="connsiteX5" fmla="*/ 1654781 w 2703098"/>
                <a:gd name="connsiteY5" fmla="*/ 120048 h 1730535"/>
                <a:gd name="connsiteX6" fmla="*/ 2684763 w 2703098"/>
                <a:gd name="connsiteY6" fmla="*/ 544757 h 1730535"/>
                <a:gd name="connsiteX7" fmla="*/ 2652170 w 2703098"/>
                <a:gd name="connsiteY7" fmla="*/ 591978 h 1730535"/>
                <a:gd name="connsiteX8" fmla="*/ 1695357 w 2703098"/>
                <a:gd name="connsiteY8" fmla="*/ 178706 h 1730535"/>
                <a:gd name="connsiteX9" fmla="*/ 1326207 w 2703098"/>
                <a:gd name="connsiteY9" fmla="*/ 54333 h 1730535"/>
                <a:gd name="connsiteX10" fmla="*/ 926184 w 2703098"/>
                <a:gd name="connsiteY10" fmla="*/ 70652 h 1730535"/>
                <a:gd name="connsiteX11" fmla="*/ 776671 w 2703098"/>
                <a:gd name="connsiteY11" fmla="*/ 154890 h 1730535"/>
                <a:gd name="connsiteX12" fmla="*/ 651857 w 2703098"/>
                <a:gd name="connsiteY12" fmla="*/ 278823 h 1730535"/>
                <a:gd name="connsiteX13" fmla="*/ 512929 w 2703098"/>
                <a:gd name="connsiteY13" fmla="*/ 484788 h 1730535"/>
                <a:gd name="connsiteX14" fmla="*/ 370915 w 2703098"/>
                <a:gd name="connsiteY14" fmla="*/ 772787 h 1730535"/>
                <a:gd name="connsiteX15" fmla="*/ 292851 w 2703098"/>
                <a:gd name="connsiteY15" fmla="*/ 962434 h 1730535"/>
                <a:gd name="connsiteX16" fmla="*/ 181267 w 2703098"/>
                <a:gd name="connsiteY16" fmla="*/ 1267634 h 1730535"/>
                <a:gd name="connsiteX17" fmla="*/ 116876 w 2703098"/>
                <a:gd name="connsiteY17" fmla="*/ 1464337 h 1730535"/>
                <a:gd name="connsiteX18" fmla="*/ 38812 w 2703098"/>
                <a:gd name="connsiteY18" fmla="*/ 1708232 h 1730535"/>
                <a:gd name="connsiteX19" fmla="*/ 31755 w 2703098"/>
                <a:gd name="connsiteY19" fmla="*/ 1724992 h 1730535"/>
                <a:gd name="connsiteX20" fmla="*/ 0 w 2703098"/>
                <a:gd name="connsiteY20" fmla="*/ 1713966 h 1730535"/>
                <a:gd name="connsiteX0" fmla="*/ 0 w 2732024"/>
                <a:gd name="connsiteY0" fmla="*/ 1713966 h 1730535"/>
                <a:gd name="connsiteX1" fmla="*/ 348863 w 2732024"/>
                <a:gd name="connsiteY1" fmla="*/ 743237 h 1730535"/>
                <a:gd name="connsiteX2" fmla="*/ 534540 w 2732024"/>
                <a:gd name="connsiteY2" fmla="*/ 382026 h 1730535"/>
                <a:gd name="connsiteX3" fmla="*/ 830478 w 2732024"/>
                <a:gd name="connsiteY3" fmla="*/ 82119 h 1730535"/>
                <a:gd name="connsiteX4" fmla="*/ 1345613 w 2732024"/>
                <a:gd name="connsiteY4" fmla="*/ 23019 h 1730535"/>
                <a:gd name="connsiteX5" fmla="*/ 1654781 w 2732024"/>
                <a:gd name="connsiteY5" fmla="*/ 120048 h 1730535"/>
                <a:gd name="connsiteX6" fmla="*/ 2667998 w 2732024"/>
                <a:gd name="connsiteY6" fmla="*/ 568707 h 1730535"/>
                <a:gd name="connsiteX7" fmla="*/ 2652170 w 2732024"/>
                <a:gd name="connsiteY7" fmla="*/ 591978 h 1730535"/>
                <a:gd name="connsiteX8" fmla="*/ 1695357 w 2732024"/>
                <a:gd name="connsiteY8" fmla="*/ 178706 h 1730535"/>
                <a:gd name="connsiteX9" fmla="*/ 1326207 w 2732024"/>
                <a:gd name="connsiteY9" fmla="*/ 54333 h 1730535"/>
                <a:gd name="connsiteX10" fmla="*/ 926184 w 2732024"/>
                <a:gd name="connsiteY10" fmla="*/ 70652 h 1730535"/>
                <a:gd name="connsiteX11" fmla="*/ 776671 w 2732024"/>
                <a:gd name="connsiteY11" fmla="*/ 154890 h 1730535"/>
                <a:gd name="connsiteX12" fmla="*/ 651857 w 2732024"/>
                <a:gd name="connsiteY12" fmla="*/ 278823 h 1730535"/>
                <a:gd name="connsiteX13" fmla="*/ 512929 w 2732024"/>
                <a:gd name="connsiteY13" fmla="*/ 484788 h 1730535"/>
                <a:gd name="connsiteX14" fmla="*/ 370915 w 2732024"/>
                <a:gd name="connsiteY14" fmla="*/ 772787 h 1730535"/>
                <a:gd name="connsiteX15" fmla="*/ 292851 w 2732024"/>
                <a:gd name="connsiteY15" fmla="*/ 962434 h 1730535"/>
                <a:gd name="connsiteX16" fmla="*/ 181267 w 2732024"/>
                <a:gd name="connsiteY16" fmla="*/ 1267634 h 1730535"/>
                <a:gd name="connsiteX17" fmla="*/ 116876 w 2732024"/>
                <a:gd name="connsiteY17" fmla="*/ 1464337 h 1730535"/>
                <a:gd name="connsiteX18" fmla="*/ 38812 w 2732024"/>
                <a:gd name="connsiteY18" fmla="*/ 1708232 h 1730535"/>
                <a:gd name="connsiteX19" fmla="*/ 31755 w 2732024"/>
                <a:gd name="connsiteY19" fmla="*/ 1724992 h 1730535"/>
                <a:gd name="connsiteX20" fmla="*/ 0 w 2732024"/>
                <a:gd name="connsiteY20" fmla="*/ 1713966 h 1730535"/>
                <a:gd name="connsiteX0" fmla="*/ 0 w 2685693"/>
                <a:gd name="connsiteY0" fmla="*/ 1713966 h 1730535"/>
                <a:gd name="connsiteX1" fmla="*/ 348863 w 2685693"/>
                <a:gd name="connsiteY1" fmla="*/ 743237 h 1730535"/>
                <a:gd name="connsiteX2" fmla="*/ 534540 w 2685693"/>
                <a:gd name="connsiteY2" fmla="*/ 382026 h 1730535"/>
                <a:gd name="connsiteX3" fmla="*/ 830478 w 2685693"/>
                <a:gd name="connsiteY3" fmla="*/ 82119 h 1730535"/>
                <a:gd name="connsiteX4" fmla="*/ 1345613 w 2685693"/>
                <a:gd name="connsiteY4" fmla="*/ 23019 h 1730535"/>
                <a:gd name="connsiteX5" fmla="*/ 1654781 w 2685693"/>
                <a:gd name="connsiteY5" fmla="*/ 120048 h 1730535"/>
                <a:gd name="connsiteX6" fmla="*/ 2667998 w 2685693"/>
                <a:gd name="connsiteY6" fmla="*/ 568707 h 1730535"/>
                <a:gd name="connsiteX7" fmla="*/ 2652170 w 2685693"/>
                <a:gd name="connsiteY7" fmla="*/ 591978 h 1730535"/>
                <a:gd name="connsiteX8" fmla="*/ 1695357 w 2685693"/>
                <a:gd name="connsiteY8" fmla="*/ 178706 h 1730535"/>
                <a:gd name="connsiteX9" fmla="*/ 1326207 w 2685693"/>
                <a:gd name="connsiteY9" fmla="*/ 54333 h 1730535"/>
                <a:gd name="connsiteX10" fmla="*/ 926184 w 2685693"/>
                <a:gd name="connsiteY10" fmla="*/ 70652 h 1730535"/>
                <a:gd name="connsiteX11" fmla="*/ 776671 w 2685693"/>
                <a:gd name="connsiteY11" fmla="*/ 154890 h 1730535"/>
                <a:gd name="connsiteX12" fmla="*/ 651857 w 2685693"/>
                <a:gd name="connsiteY12" fmla="*/ 278823 h 1730535"/>
                <a:gd name="connsiteX13" fmla="*/ 512929 w 2685693"/>
                <a:gd name="connsiteY13" fmla="*/ 484788 h 1730535"/>
                <a:gd name="connsiteX14" fmla="*/ 370915 w 2685693"/>
                <a:gd name="connsiteY14" fmla="*/ 772787 h 1730535"/>
                <a:gd name="connsiteX15" fmla="*/ 292851 w 2685693"/>
                <a:gd name="connsiteY15" fmla="*/ 962434 h 1730535"/>
                <a:gd name="connsiteX16" fmla="*/ 181267 w 2685693"/>
                <a:gd name="connsiteY16" fmla="*/ 1267634 h 1730535"/>
                <a:gd name="connsiteX17" fmla="*/ 116876 w 2685693"/>
                <a:gd name="connsiteY17" fmla="*/ 1464337 h 1730535"/>
                <a:gd name="connsiteX18" fmla="*/ 38812 w 2685693"/>
                <a:gd name="connsiteY18" fmla="*/ 1708232 h 1730535"/>
                <a:gd name="connsiteX19" fmla="*/ 31755 w 2685693"/>
                <a:gd name="connsiteY19" fmla="*/ 1724992 h 1730535"/>
                <a:gd name="connsiteX20" fmla="*/ 0 w 2685693"/>
                <a:gd name="connsiteY20" fmla="*/ 1713966 h 173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5693" h="1730535">
                  <a:moveTo>
                    <a:pt x="0" y="1713966"/>
                  </a:moveTo>
                  <a:cubicBezTo>
                    <a:pt x="106291" y="1386273"/>
                    <a:pt x="209053" y="1059022"/>
                    <a:pt x="348863" y="743237"/>
                  </a:cubicBezTo>
                  <a:cubicBezTo>
                    <a:pt x="403551" y="619746"/>
                    <a:pt x="456917" y="492727"/>
                    <a:pt x="534540" y="382026"/>
                  </a:cubicBezTo>
                  <a:cubicBezTo>
                    <a:pt x="615251" y="266473"/>
                    <a:pt x="707869" y="155331"/>
                    <a:pt x="830478" y="82119"/>
                  </a:cubicBezTo>
                  <a:cubicBezTo>
                    <a:pt x="984842" y="-9176"/>
                    <a:pt x="1174048" y="-17115"/>
                    <a:pt x="1345613" y="23019"/>
                  </a:cubicBezTo>
                  <a:cubicBezTo>
                    <a:pt x="1451021" y="47718"/>
                    <a:pt x="1434384" y="29100"/>
                    <a:pt x="1654781" y="120048"/>
                  </a:cubicBezTo>
                  <a:cubicBezTo>
                    <a:pt x="1875179" y="210996"/>
                    <a:pt x="2664028" y="561650"/>
                    <a:pt x="2667998" y="568707"/>
                  </a:cubicBezTo>
                  <a:cubicBezTo>
                    <a:pt x="2681670" y="576204"/>
                    <a:pt x="2706501" y="616262"/>
                    <a:pt x="2652170" y="591978"/>
                  </a:cubicBezTo>
                  <a:cubicBezTo>
                    <a:pt x="2492720" y="520709"/>
                    <a:pt x="2014295" y="316463"/>
                    <a:pt x="1695357" y="178706"/>
                  </a:cubicBezTo>
                  <a:cubicBezTo>
                    <a:pt x="1474363" y="89099"/>
                    <a:pt x="1454990" y="81237"/>
                    <a:pt x="1326207" y="54333"/>
                  </a:cubicBezTo>
                  <a:cubicBezTo>
                    <a:pt x="1193454" y="26548"/>
                    <a:pt x="1055408" y="25666"/>
                    <a:pt x="926184" y="70652"/>
                  </a:cubicBezTo>
                  <a:cubicBezTo>
                    <a:pt x="871936" y="89616"/>
                    <a:pt x="822098" y="118725"/>
                    <a:pt x="776671" y="154890"/>
                  </a:cubicBezTo>
                  <a:cubicBezTo>
                    <a:pt x="730362" y="191497"/>
                    <a:pt x="688904" y="232954"/>
                    <a:pt x="651857" y="278823"/>
                  </a:cubicBezTo>
                  <a:cubicBezTo>
                    <a:pt x="599814" y="343214"/>
                    <a:pt x="553505" y="412017"/>
                    <a:pt x="512929" y="484788"/>
                  </a:cubicBezTo>
                  <a:cubicBezTo>
                    <a:pt x="460446" y="578289"/>
                    <a:pt x="413254" y="674435"/>
                    <a:pt x="370915" y="772787"/>
                  </a:cubicBezTo>
                  <a:cubicBezTo>
                    <a:pt x="344011" y="835856"/>
                    <a:pt x="318431" y="898924"/>
                    <a:pt x="292851" y="962434"/>
                  </a:cubicBezTo>
                  <a:cubicBezTo>
                    <a:pt x="252716" y="1062991"/>
                    <a:pt x="217433" y="1165754"/>
                    <a:pt x="181267" y="1267634"/>
                  </a:cubicBezTo>
                  <a:cubicBezTo>
                    <a:pt x="158333" y="1332467"/>
                    <a:pt x="138046" y="1398623"/>
                    <a:pt x="116876" y="1464337"/>
                  </a:cubicBezTo>
                  <a:cubicBezTo>
                    <a:pt x="90854" y="1545489"/>
                    <a:pt x="63951" y="1626640"/>
                    <a:pt x="38812" y="1708232"/>
                  </a:cubicBezTo>
                  <a:cubicBezTo>
                    <a:pt x="37047" y="1713966"/>
                    <a:pt x="34842" y="1719700"/>
                    <a:pt x="31755" y="1724992"/>
                  </a:cubicBezTo>
                  <a:cubicBezTo>
                    <a:pt x="17201" y="1734695"/>
                    <a:pt x="9703" y="1732049"/>
                    <a:pt x="0" y="1713966"/>
                  </a:cubicBezTo>
                  <a:close/>
                </a:path>
              </a:pathLst>
            </a:custGeom>
            <a:solidFill>
              <a:srgbClr val="030303"/>
            </a:solidFill>
            <a:ln w="440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284A768-ED3B-4C6C-A339-8F6E0CF72975}"/>
                </a:ext>
              </a:extLst>
            </p:cNvPr>
            <p:cNvSpPr/>
            <p:nvPr/>
          </p:nvSpPr>
          <p:spPr>
            <a:xfrm>
              <a:off x="4909570" y="3106205"/>
              <a:ext cx="255492" cy="2487454"/>
            </a:xfrm>
            <a:custGeom>
              <a:avLst/>
              <a:gdLst>
                <a:gd name="connsiteX0" fmla="*/ 173777 w 186137"/>
                <a:gd name="connsiteY0" fmla="*/ 2629479 h 2638532"/>
                <a:gd name="connsiteX1" fmla="*/ 8 w 186137"/>
                <a:gd name="connsiteY1" fmla="*/ 0 h 2638532"/>
                <a:gd name="connsiteX2" fmla="*/ 14121 w 186137"/>
                <a:gd name="connsiteY2" fmla="*/ 1764 h 2638532"/>
                <a:gd name="connsiteX3" fmla="*/ 186126 w 186137"/>
                <a:gd name="connsiteY3" fmla="*/ 2629038 h 2638532"/>
                <a:gd name="connsiteX4" fmla="*/ 173777 w 186137"/>
                <a:gd name="connsiteY4" fmla="*/ 2629479 h 263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37" h="2638532">
                  <a:moveTo>
                    <a:pt x="173777" y="2629479"/>
                  </a:moveTo>
                  <a:cubicBezTo>
                    <a:pt x="172454" y="2615366"/>
                    <a:pt x="-1316" y="11908"/>
                    <a:pt x="8" y="0"/>
                  </a:cubicBezTo>
                  <a:cubicBezTo>
                    <a:pt x="4859" y="1323"/>
                    <a:pt x="9270" y="441"/>
                    <a:pt x="14121" y="1764"/>
                  </a:cubicBezTo>
                  <a:cubicBezTo>
                    <a:pt x="12357" y="26903"/>
                    <a:pt x="186126" y="2618012"/>
                    <a:pt x="186126" y="2629038"/>
                  </a:cubicBezTo>
                  <a:cubicBezTo>
                    <a:pt x="186567" y="2640946"/>
                    <a:pt x="174218" y="2642270"/>
                    <a:pt x="173777" y="2629479"/>
                  </a:cubicBezTo>
                  <a:close/>
                </a:path>
              </a:pathLst>
            </a:custGeom>
            <a:solidFill>
              <a:srgbClr val="8D8D8D"/>
            </a:solidFill>
            <a:ln w="4402"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B17DBC9F-A03B-4A11-A97D-3DBC8D48076B}"/>
                </a:ext>
              </a:extLst>
            </p:cNvPr>
            <p:cNvSpPr/>
            <p:nvPr/>
          </p:nvSpPr>
          <p:spPr>
            <a:xfrm>
              <a:off x="1024137" y="3535246"/>
              <a:ext cx="253243" cy="105794"/>
            </a:xfrm>
            <a:custGeom>
              <a:avLst/>
              <a:gdLst>
                <a:gd name="connsiteX0" fmla="*/ 195467 w 253243"/>
                <a:gd name="connsiteY0" fmla="*/ 196 h 105794"/>
                <a:gd name="connsiteX1" fmla="*/ 220606 w 253243"/>
                <a:gd name="connsiteY1" fmla="*/ 196 h 105794"/>
                <a:gd name="connsiteX2" fmla="*/ 253243 w 253243"/>
                <a:gd name="connsiteY2" fmla="*/ 34156 h 105794"/>
                <a:gd name="connsiteX3" fmla="*/ 252802 w 253243"/>
                <a:gd name="connsiteY3" fmla="*/ 46946 h 105794"/>
                <a:gd name="connsiteX4" fmla="*/ 210021 w 253243"/>
                <a:gd name="connsiteY4" fmla="*/ 79583 h 105794"/>
                <a:gd name="connsiteX5" fmla="*/ 76386 w 253243"/>
                <a:gd name="connsiteY5" fmla="*/ 92373 h 105794"/>
                <a:gd name="connsiteX6" fmla="*/ 29195 w 253243"/>
                <a:gd name="connsiteY6" fmla="*/ 105163 h 105794"/>
                <a:gd name="connsiteX7" fmla="*/ 527 w 253243"/>
                <a:gd name="connsiteY7" fmla="*/ 75614 h 105794"/>
                <a:gd name="connsiteX8" fmla="*/ 46837 w 253243"/>
                <a:gd name="connsiteY8" fmla="*/ 24894 h 105794"/>
                <a:gd name="connsiteX9" fmla="*/ 195467 w 253243"/>
                <a:gd name="connsiteY9" fmla="*/ 196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43" h="105794">
                  <a:moveTo>
                    <a:pt x="195467" y="196"/>
                  </a:moveTo>
                  <a:cubicBezTo>
                    <a:pt x="207375" y="196"/>
                    <a:pt x="213991" y="-245"/>
                    <a:pt x="220606" y="196"/>
                  </a:cubicBezTo>
                  <a:cubicBezTo>
                    <a:pt x="240894" y="1519"/>
                    <a:pt x="252361" y="13868"/>
                    <a:pt x="253243" y="34156"/>
                  </a:cubicBezTo>
                  <a:cubicBezTo>
                    <a:pt x="253243" y="38566"/>
                    <a:pt x="253243" y="42536"/>
                    <a:pt x="252802" y="46946"/>
                  </a:cubicBezTo>
                  <a:cubicBezTo>
                    <a:pt x="249715" y="79583"/>
                    <a:pt x="240894" y="89727"/>
                    <a:pt x="210021" y="79583"/>
                  </a:cubicBezTo>
                  <a:cubicBezTo>
                    <a:pt x="162389" y="63706"/>
                    <a:pt x="119608" y="76496"/>
                    <a:pt x="76386" y="92373"/>
                  </a:cubicBezTo>
                  <a:cubicBezTo>
                    <a:pt x="60950" y="98107"/>
                    <a:pt x="45072" y="102517"/>
                    <a:pt x="29195" y="105163"/>
                  </a:cubicBezTo>
                  <a:cubicBezTo>
                    <a:pt x="8025" y="108692"/>
                    <a:pt x="-2560" y="97225"/>
                    <a:pt x="527" y="75614"/>
                  </a:cubicBezTo>
                  <a:cubicBezTo>
                    <a:pt x="4938" y="48710"/>
                    <a:pt x="22138" y="32833"/>
                    <a:pt x="46837" y="24894"/>
                  </a:cubicBezTo>
                  <a:cubicBezTo>
                    <a:pt x="97115" y="8576"/>
                    <a:pt x="148717" y="3724"/>
                    <a:pt x="195467" y="196"/>
                  </a:cubicBezTo>
                  <a:close/>
                </a:path>
              </a:pathLst>
            </a:custGeom>
            <a:solidFill>
              <a:srgbClr val="DEB4B2"/>
            </a:solidFill>
            <a:ln w="440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F581B23-94A0-45D0-907D-36848DBBC783}"/>
                </a:ext>
              </a:extLst>
            </p:cNvPr>
            <p:cNvSpPr/>
            <p:nvPr/>
          </p:nvSpPr>
          <p:spPr>
            <a:xfrm>
              <a:off x="1197993" y="3561560"/>
              <a:ext cx="56894" cy="36706"/>
            </a:xfrm>
            <a:custGeom>
              <a:avLst/>
              <a:gdLst>
                <a:gd name="connsiteX0" fmla="*/ 56894 w 56894"/>
                <a:gd name="connsiteY0" fmla="*/ 8725 h 36706"/>
                <a:gd name="connsiteX1" fmla="*/ 31755 w 56894"/>
                <a:gd name="connsiteY1" fmla="*/ 5637 h 36706"/>
                <a:gd name="connsiteX2" fmla="*/ 35724 w 56894"/>
                <a:gd name="connsiteY2" fmla="*/ 32100 h 36706"/>
                <a:gd name="connsiteX3" fmla="*/ 0 w 56894"/>
                <a:gd name="connsiteY3" fmla="*/ 29454 h 36706"/>
                <a:gd name="connsiteX4" fmla="*/ 18083 w 56894"/>
                <a:gd name="connsiteY4" fmla="*/ 32100 h 36706"/>
                <a:gd name="connsiteX5" fmla="*/ 19406 w 56894"/>
                <a:gd name="connsiteY5" fmla="*/ 6961 h 36706"/>
                <a:gd name="connsiteX6" fmla="*/ 56894 w 56894"/>
                <a:gd name="connsiteY6" fmla="*/ 8725 h 3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94" h="36706">
                  <a:moveTo>
                    <a:pt x="56894" y="8725"/>
                  </a:moveTo>
                  <a:cubicBezTo>
                    <a:pt x="49838" y="5196"/>
                    <a:pt x="42340" y="3873"/>
                    <a:pt x="31755" y="5637"/>
                  </a:cubicBezTo>
                  <a:cubicBezTo>
                    <a:pt x="39253" y="14458"/>
                    <a:pt x="44545" y="25484"/>
                    <a:pt x="35724" y="32100"/>
                  </a:cubicBezTo>
                  <a:cubicBezTo>
                    <a:pt x="26462" y="39598"/>
                    <a:pt x="13672" y="37392"/>
                    <a:pt x="0" y="29454"/>
                  </a:cubicBezTo>
                  <a:cubicBezTo>
                    <a:pt x="8380" y="30777"/>
                    <a:pt x="13231" y="31218"/>
                    <a:pt x="18083" y="32100"/>
                  </a:cubicBezTo>
                  <a:cubicBezTo>
                    <a:pt x="26462" y="23720"/>
                    <a:pt x="3528" y="14899"/>
                    <a:pt x="19406" y="6961"/>
                  </a:cubicBezTo>
                  <a:cubicBezTo>
                    <a:pt x="32196" y="345"/>
                    <a:pt x="44986" y="-5389"/>
                    <a:pt x="56894" y="8725"/>
                  </a:cubicBezTo>
                  <a:close/>
                </a:path>
              </a:pathLst>
            </a:custGeom>
            <a:solidFill>
              <a:srgbClr val="3F3536"/>
            </a:solidFill>
            <a:ln w="440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43220B-EB19-4E1F-BB95-54170FA05D6E}"/>
                </a:ext>
              </a:extLst>
            </p:cNvPr>
            <p:cNvSpPr/>
            <p:nvPr/>
          </p:nvSpPr>
          <p:spPr>
            <a:xfrm>
              <a:off x="1074502" y="3586255"/>
              <a:ext cx="44189" cy="27730"/>
            </a:xfrm>
            <a:custGeom>
              <a:avLst/>
              <a:gdLst>
                <a:gd name="connsiteX0" fmla="*/ 441 w 44189"/>
                <a:gd name="connsiteY0" fmla="*/ 6083 h 27730"/>
                <a:gd name="connsiteX1" fmla="*/ 41458 w 44189"/>
                <a:gd name="connsiteY1" fmla="*/ 4319 h 27730"/>
                <a:gd name="connsiteX2" fmla="*/ 43222 w 44189"/>
                <a:gd name="connsiteY2" fmla="*/ 6524 h 27730"/>
                <a:gd name="connsiteX3" fmla="*/ 39694 w 44189"/>
                <a:gd name="connsiteY3" fmla="*/ 26812 h 27730"/>
                <a:gd name="connsiteX4" fmla="*/ 0 w 44189"/>
                <a:gd name="connsiteY4" fmla="*/ 21519 h 27730"/>
                <a:gd name="connsiteX5" fmla="*/ 22052 w 44189"/>
                <a:gd name="connsiteY5" fmla="*/ 6083 h 27730"/>
                <a:gd name="connsiteX6" fmla="*/ 441 w 44189"/>
                <a:gd name="connsiteY6" fmla="*/ 6083 h 2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9" h="27730">
                  <a:moveTo>
                    <a:pt x="441" y="6083"/>
                  </a:moveTo>
                  <a:cubicBezTo>
                    <a:pt x="13672" y="-5384"/>
                    <a:pt x="27786" y="2555"/>
                    <a:pt x="41458" y="4319"/>
                  </a:cubicBezTo>
                  <a:cubicBezTo>
                    <a:pt x="42340" y="4319"/>
                    <a:pt x="45868" y="5201"/>
                    <a:pt x="43222" y="6524"/>
                  </a:cubicBezTo>
                  <a:cubicBezTo>
                    <a:pt x="31314" y="11816"/>
                    <a:pt x="52043" y="22401"/>
                    <a:pt x="39694" y="26812"/>
                  </a:cubicBezTo>
                  <a:cubicBezTo>
                    <a:pt x="33519" y="29017"/>
                    <a:pt x="14554" y="27253"/>
                    <a:pt x="0" y="21519"/>
                  </a:cubicBezTo>
                  <a:cubicBezTo>
                    <a:pt x="30432" y="27694"/>
                    <a:pt x="11908" y="14022"/>
                    <a:pt x="22052" y="6083"/>
                  </a:cubicBezTo>
                  <a:cubicBezTo>
                    <a:pt x="14554" y="2114"/>
                    <a:pt x="7498" y="5201"/>
                    <a:pt x="441" y="6083"/>
                  </a:cubicBezTo>
                  <a:close/>
                </a:path>
              </a:pathLst>
            </a:custGeom>
            <a:solidFill>
              <a:srgbClr val="362F2D"/>
            </a:solidFill>
            <a:ln w="4402"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8BF8101-2E20-45CF-8442-FD304C648BF6}"/>
                </a:ext>
              </a:extLst>
            </p:cNvPr>
            <p:cNvSpPr/>
            <p:nvPr/>
          </p:nvSpPr>
          <p:spPr>
            <a:xfrm>
              <a:off x="1057301" y="3565365"/>
              <a:ext cx="69243" cy="13740"/>
            </a:xfrm>
            <a:custGeom>
              <a:avLst/>
              <a:gdLst>
                <a:gd name="connsiteX0" fmla="*/ 0 w 69243"/>
                <a:gd name="connsiteY0" fmla="*/ 12417 h 13740"/>
                <a:gd name="connsiteX1" fmla="*/ 69243 w 69243"/>
                <a:gd name="connsiteY1" fmla="*/ 13740 h 13740"/>
                <a:gd name="connsiteX2" fmla="*/ 0 w 69243"/>
                <a:gd name="connsiteY2" fmla="*/ 12417 h 13740"/>
              </a:gdLst>
              <a:ahLst/>
              <a:cxnLst>
                <a:cxn ang="0">
                  <a:pos x="connsiteX0" y="connsiteY0"/>
                </a:cxn>
                <a:cxn ang="0">
                  <a:pos x="connsiteX1" y="connsiteY1"/>
                </a:cxn>
                <a:cxn ang="0">
                  <a:pos x="connsiteX2" y="connsiteY2"/>
                </a:cxn>
              </a:cxnLst>
              <a:rect l="l" t="t" r="r" b="b"/>
              <a:pathLst>
                <a:path w="69243" h="13740">
                  <a:moveTo>
                    <a:pt x="0" y="12417"/>
                  </a:moveTo>
                  <a:cubicBezTo>
                    <a:pt x="22493" y="-4783"/>
                    <a:pt x="44986" y="-3901"/>
                    <a:pt x="69243" y="13740"/>
                  </a:cubicBezTo>
                  <a:cubicBezTo>
                    <a:pt x="45868" y="5802"/>
                    <a:pt x="22934" y="68"/>
                    <a:pt x="0" y="12417"/>
                  </a:cubicBezTo>
                  <a:close/>
                </a:path>
              </a:pathLst>
            </a:custGeom>
            <a:solidFill>
              <a:srgbClr val="5D3A38"/>
            </a:solidFill>
            <a:ln w="4402"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757A85C-3E87-4BB3-96D8-9C98E582BDCE}"/>
                </a:ext>
              </a:extLst>
            </p:cNvPr>
            <p:cNvSpPr/>
            <p:nvPr/>
          </p:nvSpPr>
          <p:spPr>
            <a:xfrm>
              <a:off x="1208137" y="3540800"/>
              <a:ext cx="39693" cy="13166"/>
            </a:xfrm>
            <a:custGeom>
              <a:avLst/>
              <a:gdLst>
                <a:gd name="connsiteX0" fmla="*/ 39694 w 39693"/>
                <a:gd name="connsiteY0" fmla="*/ 2140 h 13166"/>
                <a:gd name="connsiteX1" fmla="*/ 0 w 39693"/>
                <a:gd name="connsiteY1" fmla="*/ 13166 h 13166"/>
                <a:gd name="connsiteX2" fmla="*/ 39694 w 39693"/>
                <a:gd name="connsiteY2" fmla="*/ 2140 h 13166"/>
              </a:gdLst>
              <a:ahLst/>
              <a:cxnLst>
                <a:cxn ang="0">
                  <a:pos x="connsiteX0" y="connsiteY0"/>
                </a:cxn>
                <a:cxn ang="0">
                  <a:pos x="connsiteX1" y="connsiteY1"/>
                </a:cxn>
                <a:cxn ang="0">
                  <a:pos x="connsiteX2" y="connsiteY2"/>
                </a:cxn>
              </a:cxnLst>
              <a:rect l="l" t="t" r="r" b="b"/>
              <a:pathLst>
                <a:path w="39693" h="13166">
                  <a:moveTo>
                    <a:pt x="39694" y="2140"/>
                  </a:moveTo>
                  <a:cubicBezTo>
                    <a:pt x="26462" y="5227"/>
                    <a:pt x="12349" y="5227"/>
                    <a:pt x="0" y="13166"/>
                  </a:cubicBezTo>
                  <a:cubicBezTo>
                    <a:pt x="10585" y="-1388"/>
                    <a:pt x="24698" y="-1829"/>
                    <a:pt x="39694" y="2140"/>
                  </a:cubicBezTo>
                  <a:close/>
                </a:path>
              </a:pathLst>
            </a:custGeom>
            <a:solidFill>
              <a:srgbClr val="654343"/>
            </a:solidFill>
            <a:ln w="440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A226F05-B9F0-4C54-9315-B8E9E07BD16D}"/>
                </a:ext>
              </a:extLst>
            </p:cNvPr>
            <p:cNvSpPr/>
            <p:nvPr/>
          </p:nvSpPr>
          <p:spPr>
            <a:xfrm>
              <a:off x="5108548" y="5579443"/>
              <a:ext cx="349104" cy="693425"/>
            </a:xfrm>
            <a:custGeom>
              <a:avLst/>
              <a:gdLst>
                <a:gd name="connsiteX0" fmla="*/ 347539 w 349104"/>
                <a:gd name="connsiteY0" fmla="*/ 491318 h 693425"/>
                <a:gd name="connsiteX1" fmla="*/ 329457 w 349104"/>
                <a:gd name="connsiteY1" fmla="*/ 486026 h 693425"/>
                <a:gd name="connsiteX2" fmla="*/ 284912 w 349104"/>
                <a:gd name="connsiteY2" fmla="*/ 538510 h 693425"/>
                <a:gd name="connsiteX3" fmla="*/ 293733 w 349104"/>
                <a:gd name="connsiteY3" fmla="*/ 555269 h 693425"/>
                <a:gd name="connsiteX4" fmla="*/ 305200 w 349104"/>
                <a:gd name="connsiteY4" fmla="*/ 572029 h 693425"/>
                <a:gd name="connsiteX5" fmla="*/ 254039 w 349104"/>
                <a:gd name="connsiteY5" fmla="*/ 637744 h 693425"/>
                <a:gd name="connsiteX6" fmla="*/ 188324 w 349104"/>
                <a:gd name="connsiteY6" fmla="*/ 654062 h 693425"/>
                <a:gd name="connsiteX7" fmla="*/ 68361 w 349104"/>
                <a:gd name="connsiteY7" fmla="*/ 518663 h 693425"/>
                <a:gd name="connsiteX8" fmla="*/ 67920 w 349104"/>
                <a:gd name="connsiteY8" fmla="*/ 202437 h 693425"/>
                <a:gd name="connsiteX9" fmla="*/ 59982 w 349104"/>
                <a:gd name="connsiteY9" fmla="*/ 193617 h 693425"/>
                <a:gd name="connsiteX10" fmla="*/ 59982 w 349104"/>
                <a:gd name="connsiteY10" fmla="*/ 96588 h 693425"/>
                <a:gd name="connsiteX11" fmla="*/ 97911 w 349104"/>
                <a:gd name="connsiteY11" fmla="*/ 48956 h 693425"/>
                <a:gd name="connsiteX12" fmla="*/ 48956 w 349104"/>
                <a:gd name="connsiteY12" fmla="*/ 0 h 693425"/>
                <a:gd name="connsiteX13" fmla="*/ 0 w 349104"/>
                <a:gd name="connsiteY13" fmla="*/ 48956 h 693425"/>
                <a:gd name="connsiteX14" fmla="*/ 37930 w 349104"/>
                <a:gd name="connsiteY14" fmla="*/ 96588 h 693425"/>
                <a:gd name="connsiteX15" fmla="*/ 37930 w 349104"/>
                <a:gd name="connsiteY15" fmla="*/ 193617 h 693425"/>
                <a:gd name="connsiteX16" fmla="*/ 29991 w 349104"/>
                <a:gd name="connsiteY16" fmla="*/ 202437 h 693425"/>
                <a:gd name="connsiteX17" fmla="*/ 31314 w 349104"/>
                <a:gd name="connsiteY17" fmla="*/ 536746 h 693425"/>
                <a:gd name="connsiteX18" fmla="*/ 111142 w 349104"/>
                <a:gd name="connsiteY18" fmla="*/ 669940 h 693425"/>
                <a:gd name="connsiteX19" fmla="*/ 277855 w 349104"/>
                <a:gd name="connsiteY19" fmla="*/ 667293 h 693425"/>
                <a:gd name="connsiteX20" fmla="*/ 320636 w 349104"/>
                <a:gd name="connsiteY20" fmla="*/ 626277 h 693425"/>
                <a:gd name="connsiteX21" fmla="*/ 347539 w 349104"/>
                <a:gd name="connsiteY21" fmla="*/ 491318 h 693425"/>
                <a:gd name="connsiteX22" fmla="*/ 25580 w 349104"/>
                <a:gd name="connsiteY22" fmla="*/ 49838 h 693425"/>
                <a:gd name="connsiteX23" fmla="*/ 49397 w 349104"/>
                <a:gd name="connsiteY23" fmla="*/ 26021 h 693425"/>
                <a:gd name="connsiteX24" fmla="*/ 73213 w 349104"/>
                <a:gd name="connsiteY24" fmla="*/ 49838 h 693425"/>
                <a:gd name="connsiteX25" fmla="*/ 49397 w 349104"/>
                <a:gd name="connsiteY25" fmla="*/ 73654 h 693425"/>
                <a:gd name="connsiteX26" fmla="*/ 25580 w 349104"/>
                <a:gd name="connsiteY26" fmla="*/ 49838 h 69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9104" h="693425">
                  <a:moveTo>
                    <a:pt x="347539" y="491318"/>
                  </a:moveTo>
                  <a:cubicBezTo>
                    <a:pt x="346657" y="478087"/>
                    <a:pt x="338719" y="475882"/>
                    <a:pt x="329457" y="486026"/>
                  </a:cubicBezTo>
                  <a:cubicBezTo>
                    <a:pt x="313579" y="502785"/>
                    <a:pt x="298584" y="520427"/>
                    <a:pt x="284912" y="538510"/>
                  </a:cubicBezTo>
                  <a:cubicBezTo>
                    <a:pt x="276091" y="550418"/>
                    <a:pt x="279178" y="555710"/>
                    <a:pt x="293733" y="555269"/>
                  </a:cubicBezTo>
                  <a:cubicBezTo>
                    <a:pt x="307846" y="554828"/>
                    <a:pt x="309169" y="561444"/>
                    <a:pt x="305200" y="572029"/>
                  </a:cubicBezTo>
                  <a:cubicBezTo>
                    <a:pt x="295938" y="599814"/>
                    <a:pt x="280060" y="622748"/>
                    <a:pt x="254039" y="637744"/>
                  </a:cubicBezTo>
                  <a:cubicBezTo>
                    <a:pt x="233310" y="648329"/>
                    <a:pt x="212140" y="655826"/>
                    <a:pt x="188324" y="654062"/>
                  </a:cubicBezTo>
                  <a:cubicBezTo>
                    <a:pt x="116876" y="648770"/>
                    <a:pt x="66156" y="593199"/>
                    <a:pt x="68361" y="518663"/>
                  </a:cubicBezTo>
                  <a:cubicBezTo>
                    <a:pt x="69243" y="489995"/>
                    <a:pt x="67920" y="202437"/>
                    <a:pt x="67920" y="202437"/>
                  </a:cubicBezTo>
                  <a:cubicBezTo>
                    <a:pt x="67920" y="198027"/>
                    <a:pt x="64392" y="194058"/>
                    <a:pt x="59982" y="193617"/>
                  </a:cubicBezTo>
                  <a:lnTo>
                    <a:pt x="59982" y="96588"/>
                  </a:lnTo>
                  <a:cubicBezTo>
                    <a:pt x="81592" y="91736"/>
                    <a:pt x="97911" y="72331"/>
                    <a:pt x="97911" y="48956"/>
                  </a:cubicBezTo>
                  <a:cubicBezTo>
                    <a:pt x="97911" y="22052"/>
                    <a:pt x="75859" y="0"/>
                    <a:pt x="48956" y="0"/>
                  </a:cubicBezTo>
                  <a:cubicBezTo>
                    <a:pt x="22052" y="0"/>
                    <a:pt x="0" y="22052"/>
                    <a:pt x="0" y="48956"/>
                  </a:cubicBezTo>
                  <a:cubicBezTo>
                    <a:pt x="0" y="71890"/>
                    <a:pt x="16319" y="91295"/>
                    <a:pt x="37930" y="96588"/>
                  </a:cubicBezTo>
                  <a:lnTo>
                    <a:pt x="37930" y="193617"/>
                  </a:lnTo>
                  <a:cubicBezTo>
                    <a:pt x="33519" y="194058"/>
                    <a:pt x="29991" y="197586"/>
                    <a:pt x="29991" y="202437"/>
                  </a:cubicBezTo>
                  <a:cubicBezTo>
                    <a:pt x="29991" y="202437"/>
                    <a:pt x="31314" y="509401"/>
                    <a:pt x="31314" y="536746"/>
                  </a:cubicBezTo>
                  <a:cubicBezTo>
                    <a:pt x="31755" y="595845"/>
                    <a:pt x="58217" y="641713"/>
                    <a:pt x="111142" y="669940"/>
                  </a:cubicBezTo>
                  <a:cubicBezTo>
                    <a:pt x="166713" y="699930"/>
                    <a:pt x="222725" y="703458"/>
                    <a:pt x="277855" y="667293"/>
                  </a:cubicBezTo>
                  <a:cubicBezTo>
                    <a:pt x="294615" y="655826"/>
                    <a:pt x="308728" y="643036"/>
                    <a:pt x="320636" y="626277"/>
                  </a:cubicBezTo>
                  <a:cubicBezTo>
                    <a:pt x="351068" y="585701"/>
                    <a:pt x="351068" y="538951"/>
                    <a:pt x="347539" y="491318"/>
                  </a:cubicBezTo>
                  <a:close/>
                  <a:moveTo>
                    <a:pt x="25580" y="49838"/>
                  </a:moveTo>
                  <a:cubicBezTo>
                    <a:pt x="25580" y="36607"/>
                    <a:pt x="36165" y="26021"/>
                    <a:pt x="49397" y="26021"/>
                  </a:cubicBezTo>
                  <a:cubicBezTo>
                    <a:pt x="62628" y="26021"/>
                    <a:pt x="73213" y="36607"/>
                    <a:pt x="73213" y="49838"/>
                  </a:cubicBezTo>
                  <a:cubicBezTo>
                    <a:pt x="73213" y="63069"/>
                    <a:pt x="62628" y="73654"/>
                    <a:pt x="49397" y="73654"/>
                  </a:cubicBezTo>
                  <a:cubicBezTo>
                    <a:pt x="36165" y="73654"/>
                    <a:pt x="25580" y="63069"/>
                    <a:pt x="25580" y="49838"/>
                  </a:cubicBezTo>
                  <a:close/>
                </a:path>
              </a:pathLst>
            </a:custGeom>
            <a:solidFill>
              <a:srgbClr val="010101"/>
            </a:solidFill>
            <a:ln w="4402" cap="flat">
              <a:noFill/>
              <a:prstDash val="solid"/>
              <a:miter/>
            </a:ln>
          </p:spPr>
          <p:txBody>
            <a:bodyPr rtlCol="0" anchor="ctr"/>
            <a:lstStyle/>
            <a:p>
              <a:endParaRPr lang="en-US" dirty="0"/>
            </a:p>
          </p:txBody>
        </p:sp>
      </p:grpSp>
      <p:sp>
        <p:nvSpPr>
          <p:cNvPr id="71" name="&quot;Not Allowed&quot; Symbol 70">
            <a:extLst>
              <a:ext uri="{FF2B5EF4-FFF2-40B4-BE49-F238E27FC236}">
                <a16:creationId xmlns:a16="http://schemas.microsoft.com/office/drawing/2014/main" id="{3488D99D-F21B-4558-9FDA-75BA61085D05}"/>
              </a:ext>
            </a:extLst>
          </p:cNvPr>
          <p:cNvSpPr/>
          <p:nvPr/>
        </p:nvSpPr>
        <p:spPr>
          <a:xfrm>
            <a:off x="1042441" y="2224604"/>
            <a:ext cx="1267006" cy="1267006"/>
          </a:xfrm>
          <a:prstGeom prst="noSmoking">
            <a:avLst>
              <a:gd name="adj" fmla="val 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5" name="Group 2">
            <a:extLst>
              <a:ext uri="{FF2B5EF4-FFF2-40B4-BE49-F238E27FC236}">
                <a16:creationId xmlns:a16="http://schemas.microsoft.com/office/drawing/2014/main" id="{3D284BF9-48CE-408B-B5EC-985AC6D3A142}"/>
              </a:ext>
            </a:extLst>
          </p:cNvPr>
          <p:cNvGrpSpPr/>
          <p:nvPr/>
        </p:nvGrpSpPr>
        <p:grpSpPr>
          <a:xfrm>
            <a:off x="6179695" y="4482897"/>
            <a:ext cx="1437812" cy="1412058"/>
            <a:chOff x="1619672" y="1450893"/>
            <a:chExt cx="931911" cy="915215"/>
          </a:xfrm>
          <a:scene3d>
            <a:camera prst="isometricOffAxis2Right">
              <a:rot lat="0" lon="18600000" rev="1080000"/>
            </a:camera>
            <a:lightRig rig="threePt" dir="t"/>
          </a:scene3d>
        </p:grpSpPr>
        <p:grpSp>
          <p:nvGrpSpPr>
            <p:cNvPr id="96" name="Group 13">
              <a:extLst>
                <a:ext uri="{FF2B5EF4-FFF2-40B4-BE49-F238E27FC236}">
                  <a16:creationId xmlns:a16="http://schemas.microsoft.com/office/drawing/2014/main" id="{6CA693B0-C6E8-458F-A1BB-584B078750E1}"/>
                </a:ext>
              </a:extLst>
            </p:cNvPr>
            <p:cNvGrpSpPr/>
            <p:nvPr/>
          </p:nvGrpSpPr>
          <p:grpSpPr>
            <a:xfrm>
              <a:off x="1619672" y="1450893"/>
              <a:ext cx="931911" cy="803372"/>
              <a:chOff x="2731306" y="5021709"/>
              <a:chExt cx="1863824" cy="1606745"/>
            </a:xfrm>
          </p:grpSpPr>
          <p:sp>
            <p:nvSpPr>
              <p:cNvPr id="98" name="Isosceles Triangle 11">
                <a:extLst>
                  <a:ext uri="{FF2B5EF4-FFF2-40B4-BE49-F238E27FC236}">
                    <a16:creationId xmlns:a16="http://schemas.microsoft.com/office/drawing/2014/main" id="{7784821E-F45F-451A-8EAB-8D70EB3F2706}"/>
                  </a:ext>
                </a:extLst>
              </p:cNvPr>
              <p:cNvSpPr/>
              <p:nvPr/>
            </p:nvSpPr>
            <p:spPr>
              <a:xfrm>
                <a:off x="2843808" y="5156793"/>
                <a:ext cx="1638820" cy="14127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9" name="Isosceles Triangle 12">
                <a:extLst>
                  <a:ext uri="{FF2B5EF4-FFF2-40B4-BE49-F238E27FC236}">
                    <a16:creationId xmlns:a16="http://schemas.microsoft.com/office/drawing/2014/main" id="{4005D109-FC5C-4309-8348-16CB2F0C4127}"/>
                  </a:ext>
                </a:extLst>
              </p:cNvPr>
              <p:cNvSpPr/>
              <p:nvPr/>
            </p:nvSpPr>
            <p:spPr>
              <a:xfrm>
                <a:off x="2731306" y="5021709"/>
                <a:ext cx="1863824" cy="1606745"/>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7" name="TextBox 96">
              <a:extLst>
                <a:ext uri="{FF2B5EF4-FFF2-40B4-BE49-F238E27FC236}">
                  <a16:creationId xmlns:a16="http://schemas.microsoft.com/office/drawing/2014/main" id="{E7B5EA61-8060-429D-A7A3-281DEC1D19D7}"/>
                </a:ext>
              </a:extLst>
            </p:cNvPr>
            <p:cNvSpPr txBox="1"/>
            <p:nvPr/>
          </p:nvSpPr>
          <p:spPr>
            <a:xfrm>
              <a:off x="1840076" y="1491605"/>
              <a:ext cx="510152" cy="874503"/>
            </a:xfrm>
            <a:prstGeom prst="rect">
              <a:avLst/>
            </a:prstGeom>
            <a:noFill/>
          </p:spPr>
          <p:txBody>
            <a:bodyPr wrap="square" rtlCol="0" anchor="ctr">
              <a:spAutoFit/>
            </a:bodyPr>
            <a:lstStyle/>
            <a:p>
              <a:pPr algn="ctr"/>
              <a:r>
                <a:rPr lang="en-US" altLang="ko-KR" sz="4800" b="1" dirty="0">
                  <a:solidFill>
                    <a:schemeClr val="tx1">
                      <a:lumMod val="75000"/>
                      <a:lumOff val="25000"/>
                    </a:schemeClr>
                  </a:solidFill>
                  <a:cs typeface="Arial" pitchFamily="34" charset="0"/>
                </a:rPr>
                <a:t>!</a:t>
              </a:r>
              <a:endParaRPr lang="ko-KR" altLang="en-US" sz="4800" b="1" dirty="0">
                <a:solidFill>
                  <a:schemeClr val="tx1">
                    <a:lumMod val="75000"/>
                    <a:lumOff val="25000"/>
                  </a:schemeClr>
                </a:solidFill>
                <a:cs typeface="Arial" pitchFamily="34" charset="0"/>
              </a:endParaRPr>
            </a:p>
          </p:txBody>
        </p:sp>
      </p:grpSp>
      <p:sp>
        <p:nvSpPr>
          <p:cNvPr id="117" name="TextBox 116">
            <a:extLst>
              <a:ext uri="{FF2B5EF4-FFF2-40B4-BE49-F238E27FC236}">
                <a16:creationId xmlns:a16="http://schemas.microsoft.com/office/drawing/2014/main" id="{7C84A273-0B0E-408C-8887-629AD325CC2A}"/>
              </a:ext>
            </a:extLst>
          </p:cNvPr>
          <p:cNvSpPr txBox="1"/>
          <p:nvPr/>
        </p:nvSpPr>
        <p:spPr>
          <a:xfrm>
            <a:off x="3512651" y="1934744"/>
            <a:ext cx="2101201" cy="2031325"/>
          </a:xfrm>
          <a:prstGeom prst="rect">
            <a:avLst/>
          </a:prstGeom>
          <a:noFill/>
        </p:spPr>
        <p:txBody>
          <a:bodyPr wrap="square" rtlCol="0">
            <a:spAutoFit/>
          </a:bodyPr>
          <a:lstStyle/>
          <a:p>
            <a:r>
              <a:rPr lang="es-ES" sz="1400" dirty="0" smtClean="0"/>
              <a:t>las </a:t>
            </a:r>
            <a:r>
              <a:rPr lang="es-ES" sz="1400" dirty="0"/>
              <a:t>redes sociales son cruciales para mantener relaciones personales y profesionales, encontrar comunidades de intereses similares, o incluso promover negocios y productos de manera </a:t>
            </a:r>
            <a:r>
              <a:rPr lang="es-ES" sz="1400" dirty="0" smtClean="0"/>
              <a:t>eficiente</a:t>
            </a:r>
            <a:r>
              <a:rPr lang="en-US" altLang="ko-KR" sz="1400" dirty="0" smtClean="0">
                <a:solidFill>
                  <a:schemeClr val="tx1">
                    <a:lumMod val="75000"/>
                    <a:lumOff val="25000"/>
                  </a:schemeClr>
                </a:solidFill>
                <a:cs typeface="Arial" pitchFamily="34" charset="0"/>
              </a:rPr>
              <a:t>. </a:t>
            </a:r>
            <a:endParaRPr lang="en-US" altLang="ko-KR" sz="1400" dirty="0">
              <a:solidFill>
                <a:schemeClr val="tx1">
                  <a:lumMod val="75000"/>
                  <a:lumOff val="25000"/>
                </a:schemeClr>
              </a:solidFill>
              <a:cs typeface="Arial" pitchFamily="34" charset="0"/>
            </a:endParaRPr>
          </a:p>
        </p:txBody>
      </p:sp>
      <p:sp>
        <p:nvSpPr>
          <p:cNvPr id="118" name="TextBox 117">
            <a:extLst>
              <a:ext uri="{FF2B5EF4-FFF2-40B4-BE49-F238E27FC236}">
                <a16:creationId xmlns:a16="http://schemas.microsoft.com/office/drawing/2014/main" id="{07187BDA-2D8D-4432-ACF3-42CFC77A56D8}"/>
              </a:ext>
            </a:extLst>
          </p:cNvPr>
          <p:cNvSpPr txBox="1"/>
          <p:nvPr/>
        </p:nvSpPr>
        <p:spPr>
          <a:xfrm>
            <a:off x="6542693" y="536594"/>
            <a:ext cx="5214511" cy="430887"/>
          </a:xfrm>
          <a:prstGeom prst="rect">
            <a:avLst/>
          </a:prstGeom>
          <a:noFill/>
        </p:spPr>
        <p:txBody>
          <a:bodyPr wrap="square" lIns="36000" tIns="0" rIns="36000" bIns="0" rtlCol="0" anchor="ctr">
            <a:spAutoFit/>
          </a:bodyPr>
          <a:lstStyle/>
          <a:p>
            <a:r>
              <a:rPr lang="es-ES" altLang="ko-KR" sz="2800" dirty="0" smtClean="0">
                <a:solidFill>
                  <a:schemeClr val="accent2"/>
                </a:solidFill>
                <a:latin typeface="Matura MT Script Capitals" panose="03020802060602070202" pitchFamily="66" charset="0"/>
              </a:rPr>
              <a:t>Ventajas de las redes sociales</a:t>
            </a:r>
            <a:endParaRPr lang="ko-KR" altLang="en-US" sz="2800" dirty="0">
              <a:solidFill>
                <a:schemeClr val="accent2"/>
              </a:solidFill>
              <a:latin typeface="Matura MT Script Capitals" panose="03020802060602070202" pitchFamily="66" charset="0"/>
            </a:endParaRPr>
          </a:p>
        </p:txBody>
      </p:sp>
      <p:sp>
        <p:nvSpPr>
          <p:cNvPr id="119" name="TextBox 118">
            <a:extLst>
              <a:ext uri="{FF2B5EF4-FFF2-40B4-BE49-F238E27FC236}">
                <a16:creationId xmlns:a16="http://schemas.microsoft.com/office/drawing/2014/main" id="{1815406A-A6F5-43D4-9C89-CEFB151A3CA4}"/>
              </a:ext>
            </a:extLst>
          </p:cNvPr>
          <p:cNvSpPr txBox="1"/>
          <p:nvPr/>
        </p:nvSpPr>
        <p:spPr>
          <a:xfrm>
            <a:off x="3512651" y="1613955"/>
            <a:ext cx="2101200" cy="338554"/>
          </a:xfrm>
          <a:prstGeom prst="rect">
            <a:avLst/>
          </a:prstGeom>
          <a:noFill/>
        </p:spPr>
        <p:txBody>
          <a:bodyPr wrap="square" rtlCol="0" anchor="ctr">
            <a:spAutoFit/>
          </a:bodyPr>
          <a:lstStyle/>
          <a:p>
            <a:r>
              <a:rPr lang="es-ES" sz="1600" dirty="0"/>
              <a:t>Por </a:t>
            </a:r>
            <a:r>
              <a:rPr lang="es-ES" sz="1600" dirty="0" smtClean="0"/>
              <a:t>ejemplo:</a:t>
            </a:r>
            <a:endParaRPr lang="ko-KR" altLang="en-US" sz="1600" b="1" dirty="0">
              <a:cs typeface="Arial" pitchFamily="34" charset="0"/>
            </a:endParaRPr>
          </a:p>
        </p:txBody>
      </p:sp>
      <p:sp>
        <p:nvSpPr>
          <p:cNvPr id="120" name="TextBox 119">
            <a:extLst>
              <a:ext uri="{FF2B5EF4-FFF2-40B4-BE49-F238E27FC236}">
                <a16:creationId xmlns:a16="http://schemas.microsoft.com/office/drawing/2014/main" id="{2F7E6706-31CE-4E33-9B80-F7657F945EBC}"/>
              </a:ext>
            </a:extLst>
          </p:cNvPr>
          <p:cNvSpPr txBox="1"/>
          <p:nvPr/>
        </p:nvSpPr>
        <p:spPr>
          <a:xfrm>
            <a:off x="6544014" y="1455485"/>
            <a:ext cx="3371242" cy="658642"/>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s-ES" sz="1600" dirty="0"/>
              <a:t>Conexión e interacción con amigos y familiares</a:t>
            </a:r>
          </a:p>
          <a:p>
            <a:pPr marL="285750" indent="-285750">
              <a:lnSpc>
                <a:spcPct val="80000"/>
              </a:lnSpc>
              <a:buFont typeface="Wingdings" panose="05000000000000000000" pitchFamily="2" charset="2"/>
              <a:buChar char="q"/>
            </a:pPr>
            <a:endParaRPr lang="en-US" altLang="ko-KR" sz="1400" dirty="0">
              <a:cs typeface="Arial" pitchFamily="34" charset="0"/>
            </a:endParaRPr>
          </a:p>
        </p:txBody>
      </p:sp>
      <p:sp>
        <p:nvSpPr>
          <p:cNvPr id="121" name="TextBox 120">
            <a:extLst>
              <a:ext uri="{FF2B5EF4-FFF2-40B4-BE49-F238E27FC236}">
                <a16:creationId xmlns:a16="http://schemas.microsoft.com/office/drawing/2014/main" id="{EE7E90E8-5EAC-44A6-B244-0844F80A59B4}"/>
              </a:ext>
            </a:extLst>
          </p:cNvPr>
          <p:cNvSpPr txBox="1"/>
          <p:nvPr/>
        </p:nvSpPr>
        <p:spPr>
          <a:xfrm>
            <a:off x="6524575" y="2719516"/>
            <a:ext cx="2834554" cy="609398"/>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s-ES" sz="1400" dirty="0"/>
              <a:t>Compartir y difundir ideas y contenido creativo</a:t>
            </a:r>
          </a:p>
          <a:p>
            <a:pPr marL="285750" indent="-285750">
              <a:lnSpc>
                <a:spcPct val="80000"/>
              </a:lnSpc>
              <a:buFont typeface="Wingdings" panose="05000000000000000000" pitchFamily="2" charset="2"/>
              <a:buChar char="q"/>
            </a:pPr>
            <a:endParaRPr lang="en-US" altLang="ko-KR" sz="1400" dirty="0">
              <a:cs typeface="Arial" pitchFamily="34" charset="0"/>
            </a:endParaRPr>
          </a:p>
        </p:txBody>
      </p:sp>
      <p:sp>
        <p:nvSpPr>
          <p:cNvPr id="122" name="TextBox 121">
            <a:extLst>
              <a:ext uri="{FF2B5EF4-FFF2-40B4-BE49-F238E27FC236}">
                <a16:creationId xmlns:a16="http://schemas.microsoft.com/office/drawing/2014/main" id="{1D70B610-E383-4CB0-8B3B-488E70CBA335}"/>
              </a:ext>
            </a:extLst>
          </p:cNvPr>
          <p:cNvSpPr txBox="1"/>
          <p:nvPr/>
        </p:nvSpPr>
        <p:spPr>
          <a:xfrm>
            <a:off x="6542693" y="2302493"/>
            <a:ext cx="2985925" cy="609398"/>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s-ES" sz="1400" dirty="0"/>
              <a:t>Acceso a información y noticias de todo el mundo</a:t>
            </a:r>
          </a:p>
          <a:p>
            <a:pPr marL="285750" indent="-285750">
              <a:lnSpc>
                <a:spcPct val="80000"/>
              </a:lnSpc>
              <a:buFont typeface="Wingdings" panose="05000000000000000000" pitchFamily="2" charset="2"/>
              <a:buChar char="q"/>
            </a:pPr>
            <a:endParaRPr lang="en-US" altLang="ko-KR" sz="1400" dirty="0">
              <a:cs typeface="Arial" pitchFamily="34" charset="0"/>
            </a:endParaRPr>
          </a:p>
        </p:txBody>
      </p:sp>
      <p:sp>
        <p:nvSpPr>
          <p:cNvPr id="123" name="TextBox 122">
            <a:extLst>
              <a:ext uri="{FF2B5EF4-FFF2-40B4-BE49-F238E27FC236}">
                <a16:creationId xmlns:a16="http://schemas.microsoft.com/office/drawing/2014/main" id="{BEEB6339-1327-4766-A308-D12BC0989075}"/>
              </a:ext>
            </a:extLst>
          </p:cNvPr>
          <p:cNvSpPr txBox="1"/>
          <p:nvPr/>
        </p:nvSpPr>
        <p:spPr>
          <a:xfrm>
            <a:off x="6542693" y="1904070"/>
            <a:ext cx="3191784" cy="609398"/>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s-ES" sz="1400" dirty="0"/>
              <a:t>Comunicación instantánea y en tiempo real</a:t>
            </a:r>
          </a:p>
          <a:p>
            <a:pPr marL="285750" indent="-285750">
              <a:lnSpc>
                <a:spcPct val="80000"/>
              </a:lnSpc>
              <a:buFont typeface="Wingdings" panose="05000000000000000000" pitchFamily="2" charset="2"/>
              <a:buChar char="q"/>
            </a:pPr>
            <a:endParaRPr lang="en-US" altLang="ko-KR" sz="1400" dirty="0">
              <a:cs typeface="Arial" pitchFamily="34" charset="0"/>
            </a:endParaRPr>
          </a:p>
        </p:txBody>
      </p:sp>
      <p:sp>
        <p:nvSpPr>
          <p:cNvPr id="124" name="TextBox 123">
            <a:extLst>
              <a:ext uri="{FF2B5EF4-FFF2-40B4-BE49-F238E27FC236}">
                <a16:creationId xmlns:a16="http://schemas.microsoft.com/office/drawing/2014/main" id="{8F4E729D-0976-4184-BCC2-140D2C0F48D0}"/>
              </a:ext>
            </a:extLst>
          </p:cNvPr>
          <p:cNvSpPr txBox="1"/>
          <p:nvPr/>
        </p:nvSpPr>
        <p:spPr>
          <a:xfrm>
            <a:off x="6532473" y="3158276"/>
            <a:ext cx="2975979" cy="658642"/>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s-ES" sz="1600" dirty="0"/>
              <a:t>Marketing y promoción de productos y servicios</a:t>
            </a:r>
          </a:p>
          <a:p>
            <a:pPr marL="285750" indent="-285750">
              <a:lnSpc>
                <a:spcPct val="80000"/>
              </a:lnSpc>
              <a:buFont typeface="Wingdings" panose="05000000000000000000" pitchFamily="2" charset="2"/>
              <a:buChar char="q"/>
            </a:pPr>
            <a:endParaRPr lang="en-US" altLang="ko-KR" sz="1400" dirty="0">
              <a:cs typeface="Arial" pitchFamily="34" charset="0"/>
            </a:endParaRPr>
          </a:p>
        </p:txBody>
      </p:sp>
    </p:spTree>
    <p:extLst>
      <p:ext uri="{BB962C8B-B14F-4D97-AF65-F5344CB8AC3E}">
        <p14:creationId xmlns:p14="http://schemas.microsoft.com/office/powerpoint/2010/main" val="273037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smtClean="0">
                <a:solidFill>
                  <a:schemeClr val="accent6">
                    <a:lumMod val="75000"/>
                  </a:schemeClr>
                </a:solidFill>
                <a:latin typeface="Arial Black" panose="020B0A04020102020204" pitchFamily="34" charset="0"/>
              </a:rPr>
              <a:t>VENTAJAS:</a:t>
            </a:r>
            <a:endParaRPr lang="en-US" dirty="0">
              <a:solidFill>
                <a:schemeClr val="accent6">
                  <a:lumMod val="75000"/>
                </a:schemeClr>
              </a:solidFill>
              <a:latin typeface="Arial Black" panose="020B0A04020102020204" pitchFamily="34" charset="0"/>
            </a:endParaRPr>
          </a:p>
        </p:txBody>
      </p:sp>
      <p:grpSp>
        <p:nvGrpSpPr>
          <p:cNvPr id="3" name="Group 2">
            <a:extLst>
              <a:ext uri="{FF2B5EF4-FFF2-40B4-BE49-F238E27FC236}">
                <a16:creationId xmlns:a16="http://schemas.microsoft.com/office/drawing/2014/main" id="{99F4B42B-14CA-4E81-806F-6104B1EFC216}"/>
              </a:ext>
            </a:extLst>
          </p:cNvPr>
          <p:cNvGrpSpPr/>
          <p:nvPr/>
        </p:nvGrpSpPr>
        <p:grpSpPr>
          <a:xfrm>
            <a:off x="7496004" y="1920263"/>
            <a:ext cx="3864628" cy="3896248"/>
            <a:chOff x="7496004" y="1920263"/>
            <a:chExt cx="3864628" cy="3896248"/>
          </a:xfrm>
        </p:grpSpPr>
        <p:sp>
          <p:nvSpPr>
            <p:cNvPr id="4" name="Isosceles Triangle 20">
              <a:extLst>
                <a:ext uri="{FF2B5EF4-FFF2-40B4-BE49-F238E27FC236}">
                  <a16:creationId xmlns:a16="http://schemas.microsoft.com/office/drawing/2014/main" id="{D857AEF3-2BAB-4B10-A92B-50F6B5652C4C}"/>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Oval 21">
              <a:extLst>
                <a:ext uri="{FF2B5EF4-FFF2-40B4-BE49-F238E27FC236}">
                  <a16:creationId xmlns:a16="http://schemas.microsoft.com/office/drawing/2014/main" id="{3E9BF2E0-BB0D-492B-B23D-18525C8DC865}"/>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 name="Round Same Side Corner Rectangle 2">
              <a:extLst>
                <a:ext uri="{FF2B5EF4-FFF2-40B4-BE49-F238E27FC236}">
                  <a16:creationId xmlns:a16="http://schemas.microsoft.com/office/drawing/2014/main" id="{F874CADC-9EE2-4426-B491-ED504626F9E7}"/>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Trapezoid 6">
              <a:extLst>
                <a:ext uri="{FF2B5EF4-FFF2-40B4-BE49-F238E27FC236}">
                  <a16:creationId xmlns:a16="http://schemas.microsoft.com/office/drawing/2014/main" id="{CF6CB40C-AAE3-4BC0-BE1A-A2168066A4DC}"/>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 name="Rounded Rectangle 24">
              <a:extLst>
                <a:ext uri="{FF2B5EF4-FFF2-40B4-BE49-F238E27FC236}">
                  <a16:creationId xmlns:a16="http://schemas.microsoft.com/office/drawing/2014/main" id="{FD6FAF72-CA89-49D3-B9C9-BC90661F2795}"/>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Isosceles Triangle 7">
              <a:extLst>
                <a:ext uri="{FF2B5EF4-FFF2-40B4-BE49-F238E27FC236}">
                  <a16:creationId xmlns:a16="http://schemas.microsoft.com/office/drawing/2014/main" id="{0A45748F-6022-4AD8-BF16-FE4B5FA61E0E}"/>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0" name="Isosceles Triangle 2">
              <a:extLst>
                <a:ext uri="{FF2B5EF4-FFF2-40B4-BE49-F238E27FC236}">
                  <a16:creationId xmlns:a16="http://schemas.microsoft.com/office/drawing/2014/main" id="{D4BD8663-EF58-4C8A-AD10-8B9671E1C8E3}"/>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Rounded Rectangle 2">
              <a:extLst>
                <a:ext uri="{FF2B5EF4-FFF2-40B4-BE49-F238E27FC236}">
                  <a16:creationId xmlns:a16="http://schemas.microsoft.com/office/drawing/2014/main" id="{A76A8299-3263-47DF-B0DC-CFD8E87EA586}"/>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2" name="자유형: 도형 94">
              <a:extLst>
                <a:ext uri="{FF2B5EF4-FFF2-40B4-BE49-F238E27FC236}">
                  <a16:creationId xmlns:a16="http://schemas.microsoft.com/office/drawing/2014/main" id="{1DAE9AE7-5A5C-4C0B-A820-235CA68F560D}"/>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13" name="Rectangle 4">
              <a:extLst>
                <a:ext uri="{FF2B5EF4-FFF2-40B4-BE49-F238E27FC236}">
                  <a16:creationId xmlns:a16="http://schemas.microsoft.com/office/drawing/2014/main" id="{C623668A-E552-4FA0-A1ED-1AFADAD250F9}"/>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4" name="Isosceles Triangle 33">
              <a:extLst>
                <a:ext uri="{FF2B5EF4-FFF2-40B4-BE49-F238E27FC236}">
                  <a16:creationId xmlns:a16="http://schemas.microsoft.com/office/drawing/2014/main" id="{02331B79-8E44-4749-B2E2-C6816EB456CB}"/>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5">
              <a:extLst>
                <a:ext uri="{FF2B5EF4-FFF2-40B4-BE49-F238E27FC236}">
                  <a16:creationId xmlns:a16="http://schemas.microsoft.com/office/drawing/2014/main" id="{30243713-6F14-4FF0-949D-ABED94C7AA9C}"/>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Rectangle 14">
              <a:extLst>
                <a:ext uri="{FF2B5EF4-FFF2-40B4-BE49-F238E27FC236}">
                  <a16:creationId xmlns:a16="http://schemas.microsoft.com/office/drawing/2014/main" id="{85CB07C1-BE6E-406A-AB6E-734C2C1E8101}"/>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Rounded Rectangle 4">
              <a:extLst>
                <a:ext uri="{FF2B5EF4-FFF2-40B4-BE49-F238E27FC236}">
                  <a16:creationId xmlns:a16="http://schemas.microsoft.com/office/drawing/2014/main" id="{2C0B57BA-B464-44AF-84E3-35CE5FDD7B43}"/>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Rectangle 5">
              <a:extLst>
                <a:ext uri="{FF2B5EF4-FFF2-40B4-BE49-F238E27FC236}">
                  <a16:creationId xmlns:a16="http://schemas.microsoft.com/office/drawing/2014/main" id="{7D2BFFAC-4745-4323-A6BF-5D92BA1E2DB9}"/>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Rounded Rectangle 16">
              <a:extLst>
                <a:ext uri="{FF2B5EF4-FFF2-40B4-BE49-F238E27FC236}">
                  <a16:creationId xmlns:a16="http://schemas.microsoft.com/office/drawing/2014/main" id="{B52C9B96-B6E8-4A0F-B777-A4F587CA6ECD}"/>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Freeform 25">
              <a:extLst>
                <a:ext uri="{FF2B5EF4-FFF2-40B4-BE49-F238E27FC236}">
                  <a16:creationId xmlns:a16="http://schemas.microsoft.com/office/drawing/2014/main" id="{66C83CF2-9280-44CE-88E6-50B6B5A58CB3}"/>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8">
              <a:extLst>
                <a:ext uri="{FF2B5EF4-FFF2-40B4-BE49-F238E27FC236}">
                  <a16:creationId xmlns:a16="http://schemas.microsoft.com/office/drawing/2014/main" id="{4A3EBE81-5E07-4BBC-98BC-BA89E0429850}"/>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Oval 10">
              <a:extLst>
                <a:ext uri="{FF2B5EF4-FFF2-40B4-BE49-F238E27FC236}">
                  <a16:creationId xmlns:a16="http://schemas.microsoft.com/office/drawing/2014/main" id="{C0C7969F-A090-4D7D-AE69-3189145127B2}"/>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Freeform 23">
              <a:extLst>
                <a:ext uri="{FF2B5EF4-FFF2-40B4-BE49-F238E27FC236}">
                  <a16:creationId xmlns:a16="http://schemas.microsoft.com/office/drawing/2014/main" id="{6B9186B4-3CAE-4B1B-9EE5-82556E22D24C}"/>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ectangle 6">
              <a:extLst>
                <a:ext uri="{FF2B5EF4-FFF2-40B4-BE49-F238E27FC236}">
                  <a16:creationId xmlns:a16="http://schemas.microsoft.com/office/drawing/2014/main" id="{1AE4B125-6999-45DF-B3C8-56A855BA5E73}"/>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자유형: 도형 16">
              <a:extLst>
                <a:ext uri="{FF2B5EF4-FFF2-40B4-BE49-F238E27FC236}">
                  <a16:creationId xmlns:a16="http://schemas.microsoft.com/office/drawing/2014/main" id="{A1F6F3B5-823E-442B-809C-F7DFF41F2024}"/>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ounded Rectangle 1">
              <a:extLst>
                <a:ext uri="{FF2B5EF4-FFF2-40B4-BE49-F238E27FC236}">
                  <a16:creationId xmlns:a16="http://schemas.microsoft.com/office/drawing/2014/main" id="{9C9A370C-239C-46DD-B40B-9E055DB257F8}"/>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Oval 2">
              <a:extLst>
                <a:ext uri="{FF2B5EF4-FFF2-40B4-BE49-F238E27FC236}">
                  <a16:creationId xmlns:a16="http://schemas.microsoft.com/office/drawing/2014/main" id="{D87D4543-E180-4DF6-A62E-340B16086EE0}"/>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Block Arc 5">
              <a:extLst>
                <a:ext uri="{FF2B5EF4-FFF2-40B4-BE49-F238E27FC236}">
                  <a16:creationId xmlns:a16="http://schemas.microsoft.com/office/drawing/2014/main" id="{42E01154-688D-4F5A-ACE4-7E1F6AF2E458}"/>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9">
              <a:extLst>
                <a:ext uri="{FF2B5EF4-FFF2-40B4-BE49-F238E27FC236}">
                  <a16:creationId xmlns:a16="http://schemas.microsoft.com/office/drawing/2014/main" id="{083C078B-CB36-4448-B100-8BECDC3262A7}"/>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Freeform 20">
              <a:extLst>
                <a:ext uri="{FF2B5EF4-FFF2-40B4-BE49-F238E27FC236}">
                  <a16:creationId xmlns:a16="http://schemas.microsoft.com/office/drawing/2014/main" id="{F28508A6-2707-40ED-98D7-03C1932691BA}"/>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1" name="Donut 93">
            <a:extLst>
              <a:ext uri="{FF2B5EF4-FFF2-40B4-BE49-F238E27FC236}">
                <a16:creationId xmlns:a16="http://schemas.microsoft.com/office/drawing/2014/main" id="{0315BCAD-63A7-487F-9761-42B651CD051C}"/>
              </a:ext>
            </a:extLst>
          </p:cNvPr>
          <p:cNvSpPr/>
          <p:nvPr/>
        </p:nvSpPr>
        <p:spPr>
          <a:xfrm>
            <a:off x="7286895" y="1741017"/>
            <a:ext cx="4243993" cy="424399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2" name="TextBox 31">
            <a:extLst>
              <a:ext uri="{FF2B5EF4-FFF2-40B4-BE49-F238E27FC236}">
                <a16:creationId xmlns:a16="http://schemas.microsoft.com/office/drawing/2014/main" id="{3229ED16-E476-4E17-A34C-B1B46D12815D}"/>
              </a:ext>
            </a:extLst>
          </p:cNvPr>
          <p:cNvSpPr txBox="1"/>
          <p:nvPr/>
        </p:nvSpPr>
        <p:spPr>
          <a:xfrm>
            <a:off x="8705632" y="4148811"/>
            <a:ext cx="1644632" cy="307777"/>
          </a:xfrm>
          <a:prstGeom prst="rect">
            <a:avLst/>
          </a:prstGeom>
          <a:noFill/>
        </p:spPr>
        <p:txBody>
          <a:bodyPr wrap="square" rtlCol="0">
            <a:spAutoFit/>
          </a:bodyPr>
          <a:lstStyle/>
          <a:p>
            <a:pPr algn="ctr"/>
            <a:r>
              <a:rPr lang="en-US" altLang="ko-KR" sz="1400" b="1" dirty="0" err="1" smtClean="0">
                <a:solidFill>
                  <a:schemeClr val="tx1">
                    <a:lumMod val="75000"/>
                    <a:lumOff val="25000"/>
                  </a:schemeClr>
                </a:solidFill>
                <a:cs typeface="Arial" pitchFamily="34" charset="0"/>
              </a:rPr>
              <a:t>Seguridad</a:t>
            </a:r>
            <a:endParaRPr lang="ko-KR" altLang="en-US" sz="1400" b="1" dirty="0">
              <a:solidFill>
                <a:schemeClr val="tx1">
                  <a:lumMod val="75000"/>
                  <a:lumOff val="25000"/>
                </a:schemeClr>
              </a:solidFill>
              <a:cs typeface="Arial" pitchFamily="34" charset="0"/>
            </a:endParaRPr>
          </a:p>
        </p:txBody>
      </p:sp>
      <p:grpSp>
        <p:nvGrpSpPr>
          <p:cNvPr id="33" name="Group 32">
            <a:extLst>
              <a:ext uri="{FF2B5EF4-FFF2-40B4-BE49-F238E27FC236}">
                <a16:creationId xmlns:a16="http://schemas.microsoft.com/office/drawing/2014/main" id="{009BFDD0-4923-4D76-A2E0-18E0CC660462}"/>
              </a:ext>
            </a:extLst>
          </p:cNvPr>
          <p:cNvGrpSpPr/>
          <p:nvPr/>
        </p:nvGrpSpPr>
        <p:grpSpPr>
          <a:xfrm>
            <a:off x="7907899" y="2308624"/>
            <a:ext cx="3546151" cy="4934566"/>
            <a:chOff x="7907899" y="2308624"/>
            <a:chExt cx="3546151" cy="4934566"/>
          </a:xfrm>
        </p:grpSpPr>
        <p:sp>
          <p:nvSpPr>
            <p:cNvPr id="34" name="자유형: 도형 96">
              <a:extLst>
                <a:ext uri="{FF2B5EF4-FFF2-40B4-BE49-F238E27FC236}">
                  <a16:creationId xmlns:a16="http://schemas.microsoft.com/office/drawing/2014/main" id="{FBC0F355-2D4B-4EBE-838F-0690108AA72F}"/>
                </a:ext>
              </a:extLst>
            </p:cNvPr>
            <p:cNvSpPr/>
            <p:nvPr/>
          </p:nvSpPr>
          <p:spPr>
            <a:xfrm rot="8348922">
              <a:off x="11147273" y="4941513"/>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35" name="Donut 4">
              <a:extLst>
                <a:ext uri="{FF2B5EF4-FFF2-40B4-BE49-F238E27FC236}">
                  <a16:creationId xmlns:a16="http://schemas.microsoft.com/office/drawing/2014/main" id="{3152BDFF-172A-43EE-8C1E-F67F44872127}"/>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6" name="Round Same Side Corner Rectangle 5">
              <a:extLst>
                <a:ext uri="{FF2B5EF4-FFF2-40B4-BE49-F238E27FC236}">
                  <a16:creationId xmlns:a16="http://schemas.microsoft.com/office/drawing/2014/main" id="{2FBB1A01-C531-4B1F-9261-E0AEC7CD7387}"/>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Group 36">
            <a:extLst>
              <a:ext uri="{FF2B5EF4-FFF2-40B4-BE49-F238E27FC236}">
                <a16:creationId xmlns:a16="http://schemas.microsoft.com/office/drawing/2014/main" id="{96275C19-BA54-4650-B131-3F27D4E65004}"/>
              </a:ext>
            </a:extLst>
          </p:cNvPr>
          <p:cNvGrpSpPr/>
          <p:nvPr/>
        </p:nvGrpSpPr>
        <p:grpSpPr>
          <a:xfrm>
            <a:off x="8003869" y="2434431"/>
            <a:ext cx="2811142" cy="2844985"/>
            <a:chOff x="8045579" y="2409380"/>
            <a:chExt cx="2811142" cy="2844985"/>
          </a:xfrm>
        </p:grpSpPr>
        <p:sp>
          <p:nvSpPr>
            <p:cNvPr id="38" name="Freeform 43">
              <a:extLst>
                <a:ext uri="{FF2B5EF4-FFF2-40B4-BE49-F238E27FC236}">
                  <a16:creationId xmlns:a16="http://schemas.microsoft.com/office/drawing/2014/main" id="{D5FFF734-6862-424E-A388-EF245D0D57E5}"/>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Rectangle 15">
              <a:extLst>
                <a:ext uri="{FF2B5EF4-FFF2-40B4-BE49-F238E27FC236}">
                  <a16:creationId xmlns:a16="http://schemas.microsoft.com/office/drawing/2014/main" id="{39952090-A2AE-4DA8-A3DA-62986F260D10}"/>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ectangle 1">
              <a:extLst>
                <a:ext uri="{FF2B5EF4-FFF2-40B4-BE49-F238E27FC236}">
                  <a16:creationId xmlns:a16="http://schemas.microsoft.com/office/drawing/2014/main" id="{C9A03E33-5D13-4BFE-9600-571F01E84D19}"/>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Trapezoid 11">
              <a:extLst>
                <a:ext uri="{FF2B5EF4-FFF2-40B4-BE49-F238E27FC236}">
                  <a16:creationId xmlns:a16="http://schemas.microsoft.com/office/drawing/2014/main" id="{3DD1CF70-6406-4C32-BF96-0C20604B317A}"/>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Rectangle 3">
              <a:extLst>
                <a:ext uri="{FF2B5EF4-FFF2-40B4-BE49-F238E27FC236}">
                  <a16:creationId xmlns:a16="http://schemas.microsoft.com/office/drawing/2014/main" id="{5905C8AA-7159-4608-899A-6C22426D61BE}"/>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Rectangle 15">
              <a:extLst>
                <a:ext uri="{FF2B5EF4-FFF2-40B4-BE49-F238E27FC236}">
                  <a16:creationId xmlns:a16="http://schemas.microsoft.com/office/drawing/2014/main" id="{61DFCD4A-250D-4565-B9BF-3EB2727DFC08}"/>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Donut 2">
              <a:extLst>
                <a:ext uri="{FF2B5EF4-FFF2-40B4-BE49-F238E27FC236}">
                  <a16:creationId xmlns:a16="http://schemas.microsoft.com/office/drawing/2014/main" id="{077F0151-42C6-4168-9205-DCA71719DA31}"/>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Rectangle 19">
              <a:extLst>
                <a:ext uri="{FF2B5EF4-FFF2-40B4-BE49-F238E27FC236}">
                  <a16:creationId xmlns:a16="http://schemas.microsoft.com/office/drawing/2014/main" id="{225AE540-4E33-4C43-BCFF-ACE56AD8C7D4}"/>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Rounded Rectangle 12">
              <a:extLst>
                <a:ext uri="{FF2B5EF4-FFF2-40B4-BE49-F238E27FC236}">
                  <a16:creationId xmlns:a16="http://schemas.microsoft.com/office/drawing/2014/main" id="{B08C69BE-22CC-4031-8AD6-A8B0C2C8A56F}"/>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Down Arrow 1">
              <a:extLst>
                <a:ext uri="{FF2B5EF4-FFF2-40B4-BE49-F238E27FC236}">
                  <a16:creationId xmlns:a16="http://schemas.microsoft.com/office/drawing/2014/main" id="{B1349248-BC3E-4DCD-9051-D2CF537FC163}"/>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8" name="Isosceles Triangle 7">
              <a:extLst>
                <a:ext uri="{FF2B5EF4-FFF2-40B4-BE49-F238E27FC236}">
                  <a16:creationId xmlns:a16="http://schemas.microsoft.com/office/drawing/2014/main" id="{BE07520C-E6FE-4F09-A947-EA6F68046DCD}"/>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9" name="Oval 6">
              <a:extLst>
                <a:ext uri="{FF2B5EF4-FFF2-40B4-BE49-F238E27FC236}">
                  <a16:creationId xmlns:a16="http://schemas.microsoft.com/office/drawing/2014/main" id="{3A5724F3-C522-4B0D-93EE-ECF44EBFB9F6}"/>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0" name="Freeform 14">
              <a:extLst>
                <a:ext uri="{FF2B5EF4-FFF2-40B4-BE49-F238E27FC236}">
                  <a16:creationId xmlns:a16="http://schemas.microsoft.com/office/drawing/2014/main" id="{914E2E14-9B57-4A66-85E1-221EAEE1794D}"/>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1" name="Rounded Rectangle 7">
              <a:extLst>
                <a:ext uri="{FF2B5EF4-FFF2-40B4-BE49-F238E27FC236}">
                  <a16:creationId xmlns:a16="http://schemas.microsoft.com/office/drawing/2014/main" id="{6065040D-3594-4BAC-A8C1-673E9B9D97CC}"/>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2" name="Rounded Rectangle 1">
              <a:extLst>
                <a:ext uri="{FF2B5EF4-FFF2-40B4-BE49-F238E27FC236}">
                  <a16:creationId xmlns:a16="http://schemas.microsoft.com/office/drawing/2014/main" id="{2612BCB4-6800-4D3F-84A7-B411A2B0064A}"/>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3" name="Freeform 22">
              <a:extLst>
                <a:ext uri="{FF2B5EF4-FFF2-40B4-BE49-F238E27FC236}">
                  <a16:creationId xmlns:a16="http://schemas.microsoft.com/office/drawing/2014/main" id="{7806EA61-FF58-47E3-B6B3-7DE8F13A1EEA}"/>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Freeform: Shape 53">
              <a:extLst>
                <a:ext uri="{FF2B5EF4-FFF2-40B4-BE49-F238E27FC236}">
                  <a16:creationId xmlns:a16="http://schemas.microsoft.com/office/drawing/2014/main" id="{B99B57F1-325B-4FFB-91E0-0B240A518703}"/>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5" name="Freeform: Shape 54">
              <a:extLst>
                <a:ext uri="{FF2B5EF4-FFF2-40B4-BE49-F238E27FC236}">
                  <a16:creationId xmlns:a16="http://schemas.microsoft.com/office/drawing/2014/main" id="{61CDE015-9AA0-4BE4-A6D9-52CC6CFD282D}"/>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6" name="Freeform: Shape 55">
              <a:extLst>
                <a:ext uri="{FF2B5EF4-FFF2-40B4-BE49-F238E27FC236}">
                  <a16:creationId xmlns:a16="http://schemas.microsoft.com/office/drawing/2014/main" id="{5C5435E4-A5D2-465D-AC14-AC1BE0EA5AAA}"/>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854BAF18-ACF0-45F8-8219-9AF6178B3728}"/>
              </a:ext>
            </a:extLst>
          </p:cNvPr>
          <p:cNvSpPr txBox="1"/>
          <p:nvPr/>
        </p:nvSpPr>
        <p:spPr>
          <a:xfrm>
            <a:off x="90112" y="1268372"/>
            <a:ext cx="6480851" cy="523220"/>
          </a:xfrm>
          <a:prstGeom prst="rect">
            <a:avLst/>
          </a:prstGeom>
          <a:noFill/>
        </p:spPr>
        <p:txBody>
          <a:bodyPr wrap="square" rtlCol="0" anchor="ctr">
            <a:spAutoFit/>
          </a:bodyPr>
          <a:lstStyle/>
          <a:p>
            <a:pPr marL="457200" indent="-457200" algn="ctr">
              <a:buFont typeface="Arial" panose="020B0604020202020204" pitchFamily="34" charset="0"/>
              <a:buChar char="•"/>
            </a:pPr>
            <a:r>
              <a:rPr lang="es-EC" sz="2800" dirty="0">
                <a:solidFill>
                  <a:schemeClr val="accent1"/>
                </a:solidFill>
              </a:rPr>
              <a:t>Conexión y comunicación </a:t>
            </a:r>
            <a:r>
              <a:rPr lang="es-EC" sz="2800" dirty="0" smtClean="0">
                <a:solidFill>
                  <a:schemeClr val="accent1"/>
                </a:solidFill>
              </a:rPr>
              <a:t>global </a:t>
            </a:r>
            <a:r>
              <a:rPr lang="en-US" altLang="ko-KR" sz="2800" b="1" dirty="0" smtClean="0">
                <a:solidFill>
                  <a:schemeClr val="accent1"/>
                </a:solidFill>
                <a:cs typeface="Arial" pitchFamily="34" charset="0"/>
              </a:rPr>
              <a:t>85</a:t>
            </a:r>
            <a:r>
              <a:rPr lang="en-US" altLang="ko-KR" b="1" dirty="0">
                <a:solidFill>
                  <a:schemeClr val="accent1"/>
                </a:solidFill>
                <a:cs typeface="Arial" pitchFamily="34" charset="0"/>
              </a:rPr>
              <a:t>%</a:t>
            </a:r>
            <a:endParaRPr lang="ko-KR" altLang="en-US" b="1" dirty="0">
              <a:solidFill>
                <a:schemeClr val="accent1"/>
              </a:solidFill>
              <a:cs typeface="Arial" pitchFamily="34" charset="0"/>
            </a:endParaRPr>
          </a:p>
        </p:txBody>
      </p:sp>
      <p:sp>
        <p:nvSpPr>
          <p:cNvPr id="60" name="Text Placeholder 12">
            <a:extLst>
              <a:ext uri="{FF2B5EF4-FFF2-40B4-BE49-F238E27FC236}">
                <a16:creationId xmlns:a16="http://schemas.microsoft.com/office/drawing/2014/main" id="{928F208C-AF91-44B8-8CAF-FB65B03B43B8}"/>
              </a:ext>
            </a:extLst>
          </p:cNvPr>
          <p:cNvSpPr txBox="1">
            <a:spLocks/>
          </p:cNvSpPr>
          <p:nvPr/>
        </p:nvSpPr>
        <p:spPr>
          <a:xfrm>
            <a:off x="212026" y="1736177"/>
            <a:ext cx="7588474"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sz="1300" dirty="0"/>
              <a:t>Las redes sociales permiten que las personas se mantengan conectadas con amigos, familiares y colegas en cualquier parte del mundo. Según encuestas, alrededor del </a:t>
            </a:r>
            <a:r>
              <a:rPr lang="es-MX" sz="1300" b="1" dirty="0"/>
              <a:t>85% de los usuarios</a:t>
            </a:r>
            <a:r>
              <a:rPr lang="es-MX" sz="1300" dirty="0"/>
              <a:t> valoran las redes sociales por facilitar la comunicación.</a:t>
            </a:r>
            <a:endParaRPr lang="ko-KR" altLang="en-US" sz="1300" dirty="0">
              <a:solidFill>
                <a:schemeClr val="tx1">
                  <a:lumMod val="85000"/>
                  <a:lumOff val="15000"/>
                </a:schemeClr>
              </a:solidFill>
              <a:cs typeface="Arial" pitchFamily="34" charset="0"/>
            </a:endParaRPr>
          </a:p>
        </p:txBody>
      </p:sp>
      <p:sp>
        <p:nvSpPr>
          <p:cNvPr id="61" name="TextBox 60">
            <a:extLst>
              <a:ext uri="{FF2B5EF4-FFF2-40B4-BE49-F238E27FC236}">
                <a16:creationId xmlns:a16="http://schemas.microsoft.com/office/drawing/2014/main" id="{719E49F3-20EF-4E74-B4FE-DDD668F41774}"/>
              </a:ext>
            </a:extLst>
          </p:cNvPr>
          <p:cNvSpPr txBox="1"/>
          <p:nvPr/>
        </p:nvSpPr>
        <p:spPr>
          <a:xfrm>
            <a:off x="-438811" y="2263471"/>
            <a:ext cx="7752281" cy="523220"/>
          </a:xfrm>
          <a:prstGeom prst="rect">
            <a:avLst/>
          </a:prstGeom>
          <a:noFill/>
        </p:spPr>
        <p:txBody>
          <a:bodyPr wrap="square" rtlCol="0" anchor="ctr">
            <a:spAutoFit/>
          </a:bodyPr>
          <a:lstStyle/>
          <a:p>
            <a:pPr marL="457200" indent="-457200" algn="ctr">
              <a:buFont typeface="Arial" panose="020B0604020202020204" pitchFamily="34" charset="0"/>
              <a:buChar char="•"/>
            </a:pPr>
            <a:r>
              <a:rPr lang="es-MX" sz="2800" dirty="0">
                <a:solidFill>
                  <a:schemeClr val="accent2"/>
                </a:solidFill>
              </a:rPr>
              <a:t>Acceso a la información y </a:t>
            </a:r>
            <a:r>
              <a:rPr lang="es-MX" sz="2800" dirty="0" smtClean="0">
                <a:solidFill>
                  <a:schemeClr val="accent2"/>
                </a:solidFill>
              </a:rPr>
              <a:t>noticias </a:t>
            </a:r>
            <a:r>
              <a:rPr lang="en-US" altLang="ko-KR" sz="2800" b="1" dirty="0" smtClean="0">
                <a:solidFill>
                  <a:schemeClr val="accent2"/>
                </a:solidFill>
                <a:cs typeface="Arial" pitchFamily="34" charset="0"/>
              </a:rPr>
              <a:t>75</a:t>
            </a:r>
            <a:r>
              <a:rPr lang="en-US" altLang="ko-KR" b="1" dirty="0" smtClean="0">
                <a:solidFill>
                  <a:schemeClr val="accent2"/>
                </a:solidFill>
                <a:cs typeface="Arial" pitchFamily="34" charset="0"/>
              </a:rPr>
              <a:t>%</a:t>
            </a:r>
            <a:endParaRPr lang="ko-KR" altLang="en-US" b="1" dirty="0">
              <a:solidFill>
                <a:schemeClr val="accent2"/>
              </a:solidFill>
              <a:cs typeface="Arial" pitchFamily="34" charset="0"/>
            </a:endParaRPr>
          </a:p>
        </p:txBody>
      </p:sp>
      <p:sp>
        <p:nvSpPr>
          <p:cNvPr id="62" name="Text Placeholder 12">
            <a:extLst>
              <a:ext uri="{FF2B5EF4-FFF2-40B4-BE49-F238E27FC236}">
                <a16:creationId xmlns:a16="http://schemas.microsoft.com/office/drawing/2014/main" id="{3F18A70B-5854-4E91-ADFC-AD93420AACD9}"/>
              </a:ext>
            </a:extLst>
          </p:cNvPr>
          <p:cNvSpPr txBox="1">
            <a:spLocks/>
          </p:cNvSpPr>
          <p:nvPr/>
        </p:nvSpPr>
        <p:spPr>
          <a:xfrm>
            <a:off x="212026" y="2659602"/>
            <a:ext cx="7322899"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sz="1300" dirty="0"/>
              <a:t>Aproximadamente el </a:t>
            </a:r>
            <a:r>
              <a:rPr lang="es-MX" sz="1300" b="1" dirty="0"/>
              <a:t>75% de los usuarios</a:t>
            </a:r>
            <a:r>
              <a:rPr lang="es-MX" sz="1300" dirty="0"/>
              <a:t> utiliza las redes sociales como una fuente principal de noticias e información en tiempo real, permitiendo un acceso rápido a eventos y tendencias globales.</a:t>
            </a:r>
            <a:r>
              <a:rPr lang="en-US" altLang="ko-KR" sz="1300" dirty="0" smtClean="0">
                <a:solidFill>
                  <a:schemeClr val="tx1">
                    <a:lumMod val="85000"/>
                    <a:lumOff val="15000"/>
                  </a:schemeClr>
                </a:solidFill>
                <a:cs typeface="Arial" pitchFamily="34" charset="0"/>
              </a:rPr>
              <a:t> </a:t>
            </a:r>
            <a:endParaRPr lang="ko-KR" altLang="en-US" sz="1300" dirty="0">
              <a:solidFill>
                <a:schemeClr val="tx1">
                  <a:lumMod val="85000"/>
                  <a:lumOff val="15000"/>
                </a:schemeClr>
              </a:solidFill>
              <a:cs typeface="Arial" pitchFamily="34" charset="0"/>
            </a:endParaRPr>
          </a:p>
        </p:txBody>
      </p:sp>
      <p:sp>
        <p:nvSpPr>
          <p:cNvPr id="63" name="TextBox 62">
            <a:extLst>
              <a:ext uri="{FF2B5EF4-FFF2-40B4-BE49-F238E27FC236}">
                <a16:creationId xmlns:a16="http://schemas.microsoft.com/office/drawing/2014/main" id="{10AD414C-521C-49AB-8D30-8DB1C0E5D658}"/>
              </a:ext>
            </a:extLst>
          </p:cNvPr>
          <p:cNvSpPr txBox="1"/>
          <p:nvPr/>
        </p:nvSpPr>
        <p:spPr>
          <a:xfrm>
            <a:off x="-159147" y="3235652"/>
            <a:ext cx="7046371" cy="523220"/>
          </a:xfrm>
          <a:prstGeom prst="rect">
            <a:avLst/>
          </a:prstGeom>
          <a:noFill/>
        </p:spPr>
        <p:txBody>
          <a:bodyPr wrap="square" rtlCol="0" anchor="ctr">
            <a:spAutoFit/>
          </a:bodyPr>
          <a:lstStyle/>
          <a:p>
            <a:pPr marL="457200" indent="-457200" algn="ctr">
              <a:buFont typeface="Arial" panose="020B0604020202020204" pitchFamily="34" charset="0"/>
              <a:buChar char="•"/>
            </a:pPr>
            <a:r>
              <a:rPr lang="es-EC" sz="2400" dirty="0">
                <a:solidFill>
                  <a:schemeClr val="accent3"/>
                </a:solidFill>
              </a:rPr>
              <a:t>Marketing y oportunidades de negocio </a:t>
            </a:r>
            <a:r>
              <a:rPr lang="en-US" altLang="ko-KR" sz="2800" b="1" dirty="0" smtClean="0">
                <a:solidFill>
                  <a:schemeClr val="accent3"/>
                </a:solidFill>
                <a:cs typeface="Arial" pitchFamily="34" charset="0"/>
              </a:rPr>
              <a:t>65</a:t>
            </a:r>
            <a:r>
              <a:rPr lang="en-US" altLang="ko-KR" b="1" dirty="0">
                <a:solidFill>
                  <a:schemeClr val="accent3"/>
                </a:solidFill>
                <a:cs typeface="Arial" pitchFamily="34" charset="0"/>
              </a:rPr>
              <a:t>%</a:t>
            </a:r>
            <a:endParaRPr lang="ko-KR" altLang="en-US" b="1" dirty="0">
              <a:solidFill>
                <a:schemeClr val="accent3"/>
              </a:solidFill>
              <a:cs typeface="Arial" pitchFamily="34" charset="0"/>
            </a:endParaRPr>
          </a:p>
        </p:txBody>
      </p:sp>
      <p:sp>
        <p:nvSpPr>
          <p:cNvPr id="64" name="Text Placeholder 12">
            <a:extLst>
              <a:ext uri="{FF2B5EF4-FFF2-40B4-BE49-F238E27FC236}">
                <a16:creationId xmlns:a16="http://schemas.microsoft.com/office/drawing/2014/main" id="{A40CA6BC-3150-4694-A4EF-8A2749E80EC9}"/>
              </a:ext>
            </a:extLst>
          </p:cNvPr>
          <p:cNvSpPr txBox="1">
            <a:spLocks/>
          </p:cNvSpPr>
          <p:nvPr/>
        </p:nvSpPr>
        <p:spPr>
          <a:xfrm>
            <a:off x="133200" y="3744588"/>
            <a:ext cx="7091285"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sz="1300" dirty="0"/>
              <a:t>Las empresas y emprendedores utilizan las redes sociales para promocionar productos y servicios. Se estima que el </a:t>
            </a:r>
            <a:r>
              <a:rPr lang="es-MX" sz="1300" b="1" dirty="0"/>
              <a:t>70% de los negocios</a:t>
            </a:r>
            <a:r>
              <a:rPr lang="es-MX" sz="1300" dirty="0"/>
              <a:t> han aumentado su visibilidad gracias a estas plataformas.</a:t>
            </a:r>
            <a:endParaRPr lang="ko-KR" altLang="en-US" sz="1300" dirty="0">
              <a:solidFill>
                <a:schemeClr val="tx1">
                  <a:lumMod val="85000"/>
                  <a:lumOff val="15000"/>
                </a:schemeClr>
              </a:solidFill>
              <a:cs typeface="Arial" pitchFamily="34" charset="0"/>
            </a:endParaRPr>
          </a:p>
        </p:txBody>
      </p:sp>
      <p:sp>
        <p:nvSpPr>
          <p:cNvPr id="65" name="TextBox 64">
            <a:extLst>
              <a:ext uri="{FF2B5EF4-FFF2-40B4-BE49-F238E27FC236}">
                <a16:creationId xmlns:a16="http://schemas.microsoft.com/office/drawing/2014/main" id="{AA7288D2-9D2C-4DB7-8C55-861F5F6B1309}"/>
              </a:ext>
            </a:extLst>
          </p:cNvPr>
          <p:cNvSpPr txBox="1"/>
          <p:nvPr/>
        </p:nvSpPr>
        <p:spPr>
          <a:xfrm>
            <a:off x="-438811" y="4297323"/>
            <a:ext cx="6936867" cy="523220"/>
          </a:xfrm>
          <a:prstGeom prst="rect">
            <a:avLst/>
          </a:prstGeom>
          <a:noFill/>
        </p:spPr>
        <p:txBody>
          <a:bodyPr wrap="square" rtlCol="0" anchor="ctr">
            <a:spAutoFit/>
          </a:bodyPr>
          <a:lstStyle/>
          <a:p>
            <a:pPr marL="457200" indent="-457200" algn="ctr">
              <a:buFont typeface="Arial" panose="020B0604020202020204" pitchFamily="34" charset="0"/>
              <a:buChar char="•"/>
            </a:pPr>
            <a:r>
              <a:rPr lang="es-MX" sz="2400" dirty="0">
                <a:solidFill>
                  <a:schemeClr val="tx2">
                    <a:lumMod val="75000"/>
                  </a:schemeClr>
                </a:solidFill>
              </a:rPr>
              <a:t>Educación y aprendizaje en línea </a:t>
            </a:r>
            <a:r>
              <a:rPr lang="en-US" altLang="ko-KR" sz="2800" b="1" dirty="0" smtClean="0">
                <a:solidFill>
                  <a:schemeClr val="accent4"/>
                </a:solidFill>
                <a:cs typeface="Arial" pitchFamily="34" charset="0"/>
              </a:rPr>
              <a:t>55</a:t>
            </a:r>
            <a:r>
              <a:rPr lang="en-US" altLang="ko-KR" b="1" dirty="0">
                <a:solidFill>
                  <a:schemeClr val="accent4"/>
                </a:solidFill>
                <a:cs typeface="Arial" pitchFamily="34" charset="0"/>
              </a:rPr>
              <a:t>%</a:t>
            </a:r>
            <a:endParaRPr lang="ko-KR" altLang="en-US" b="1" dirty="0">
              <a:solidFill>
                <a:schemeClr val="accent4"/>
              </a:solidFill>
              <a:cs typeface="Arial" pitchFamily="34" charset="0"/>
            </a:endParaRPr>
          </a:p>
        </p:txBody>
      </p:sp>
      <p:sp>
        <p:nvSpPr>
          <p:cNvPr id="66" name="Text Placeholder 12">
            <a:extLst>
              <a:ext uri="{FF2B5EF4-FFF2-40B4-BE49-F238E27FC236}">
                <a16:creationId xmlns:a16="http://schemas.microsoft.com/office/drawing/2014/main" id="{9679AA74-5FB9-4610-AD98-A188BF3A5431}"/>
              </a:ext>
            </a:extLst>
          </p:cNvPr>
          <p:cNvSpPr txBox="1">
            <a:spLocks/>
          </p:cNvSpPr>
          <p:nvPr/>
        </p:nvSpPr>
        <p:spPr>
          <a:xfrm>
            <a:off x="138655" y="4700146"/>
            <a:ext cx="7426008" cy="56935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sz="1300" dirty="0"/>
              <a:t>Las redes sociales han impulsado el aprendizaje digital con acceso a tutoriales, cursos y debates educativos. Cerca del </a:t>
            </a:r>
            <a:r>
              <a:rPr lang="es-MX" sz="1300" b="1" dirty="0"/>
              <a:t>65% de los usuarios</a:t>
            </a:r>
            <a:r>
              <a:rPr lang="es-MX" sz="1300" dirty="0"/>
              <a:t> ha aprendido algo nuevo gracias a estas plataformas.</a:t>
            </a:r>
            <a:endParaRPr lang="ko-KR" altLang="en-US" sz="1300" dirty="0">
              <a:solidFill>
                <a:schemeClr val="tx1">
                  <a:lumMod val="85000"/>
                  <a:lumOff val="15000"/>
                </a:schemeClr>
              </a:solidFill>
              <a:cs typeface="Arial" pitchFamily="34" charset="0"/>
            </a:endParaRPr>
          </a:p>
        </p:txBody>
      </p:sp>
      <p:sp>
        <p:nvSpPr>
          <p:cNvPr id="67" name="TextBox 66">
            <a:extLst>
              <a:ext uri="{FF2B5EF4-FFF2-40B4-BE49-F238E27FC236}">
                <a16:creationId xmlns:a16="http://schemas.microsoft.com/office/drawing/2014/main" id="{A6957449-C76E-4B8E-A4FC-049A277FED84}"/>
              </a:ext>
            </a:extLst>
          </p:cNvPr>
          <p:cNvSpPr txBox="1"/>
          <p:nvPr/>
        </p:nvSpPr>
        <p:spPr>
          <a:xfrm>
            <a:off x="-574150" y="5205329"/>
            <a:ext cx="7769244" cy="523220"/>
          </a:xfrm>
          <a:prstGeom prst="rect">
            <a:avLst/>
          </a:prstGeom>
          <a:noFill/>
        </p:spPr>
        <p:txBody>
          <a:bodyPr wrap="square" rtlCol="0" anchor="ctr">
            <a:spAutoFit/>
          </a:bodyPr>
          <a:lstStyle/>
          <a:p>
            <a:pPr marL="457200" indent="-457200" algn="ctr">
              <a:buFont typeface="Arial" panose="020B0604020202020204" pitchFamily="34" charset="0"/>
              <a:buChar char="•"/>
            </a:pPr>
            <a:r>
              <a:rPr lang="es-EC" sz="2400" dirty="0">
                <a:solidFill>
                  <a:schemeClr val="accent1"/>
                </a:solidFill>
              </a:rPr>
              <a:t>Creación de oportunidades laborales </a:t>
            </a:r>
            <a:r>
              <a:rPr lang="en-US" altLang="ko-KR" sz="2800" b="1" dirty="0" smtClean="0">
                <a:solidFill>
                  <a:schemeClr val="accent5"/>
                </a:solidFill>
                <a:cs typeface="Arial" pitchFamily="34" charset="0"/>
              </a:rPr>
              <a:t>50</a:t>
            </a:r>
            <a:r>
              <a:rPr lang="en-US" altLang="ko-KR" b="1" dirty="0" smtClean="0">
                <a:solidFill>
                  <a:schemeClr val="accent5"/>
                </a:solidFill>
                <a:cs typeface="Arial" pitchFamily="34" charset="0"/>
              </a:rPr>
              <a:t>%</a:t>
            </a:r>
            <a:endParaRPr lang="ko-KR" altLang="en-US" b="1" dirty="0">
              <a:solidFill>
                <a:schemeClr val="accent5"/>
              </a:solidFill>
              <a:cs typeface="Arial" pitchFamily="34" charset="0"/>
            </a:endParaRPr>
          </a:p>
        </p:txBody>
      </p:sp>
      <p:sp>
        <p:nvSpPr>
          <p:cNvPr id="68" name="Text Placeholder 12">
            <a:extLst>
              <a:ext uri="{FF2B5EF4-FFF2-40B4-BE49-F238E27FC236}">
                <a16:creationId xmlns:a16="http://schemas.microsoft.com/office/drawing/2014/main" id="{EA95C295-E7A7-4593-866B-7691ABA8E677}"/>
              </a:ext>
            </a:extLst>
          </p:cNvPr>
          <p:cNvSpPr txBox="1">
            <a:spLocks/>
          </p:cNvSpPr>
          <p:nvPr/>
        </p:nvSpPr>
        <p:spPr>
          <a:xfrm>
            <a:off x="151182" y="5738685"/>
            <a:ext cx="8313988"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sz="1400" dirty="0"/>
              <a:t>Plataformas como LinkedIn han facilitado la búsqueda de empleo y la creación de redes profesionales. Cerca del </a:t>
            </a:r>
            <a:r>
              <a:rPr lang="es-MX" sz="1400" b="1" dirty="0"/>
              <a:t>50% de los usuarios</a:t>
            </a:r>
            <a:r>
              <a:rPr lang="es-MX" sz="1400" dirty="0"/>
              <a:t> ha encontrado oportunidades laborales a través de redes sociales.</a:t>
            </a:r>
            <a:r>
              <a:rPr lang="en-US" altLang="ko-KR" sz="1400" dirty="0" smtClean="0">
                <a:solidFill>
                  <a:schemeClr val="tx1">
                    <a:lumMod val="85000"/>
                    <a:lumOff val="15000"/>
                  </a:schemeClr>
                </a:solidFill>
                <a:cs typeface="Arial" pitchFamily="34" charset="0"/>
              </a:rPr>
              <a:t> </a:t>
            </a:r>
            <a:endParaRPr lang="ko-KR" altLang="en-US" sz="1400" dirty="0">
              <a:solidFill>
                <a:schemeClr val="tx1">
                  <a:lumMod val="85000"/>
                  <a:lumOff val="15000"/>
                </a:schemeClr>
              </a:solidFill>
              <a:cs typeface="Arial" pitchFamily="34" charset="0"/>
            </a:endParaRPr>
          </a:p>
        </p:txBody>
      </p:sp>
      <p:grpSp>
        <p:nvGrpSpPr>
          <p:cNvPr id="69" name="Graphic 21">
            <a:extLst>
              <a:ext uri="{FF2B5EF4-FFF2-40B4-BE49-F238E27FC236}">
                <a16:creationId xmlns:a16="http://schemas.microsoft.com/office/drawing/2014/main" id="{136A6F70-EC0E-44A0-92BC-82B2BEB44690}"/>
              </a:ext>
            </a:extLst>
          </p:cNvPr>
          <p:cNvGrpSpPr/>
          <p:nvPr/>
        </p:nvGrpSpPr>
        <p:grpSpPr>
          <a:xfrm>
            <a:off x="9125474" y="3278196"/>
            <a:ext cx="687792" cy="883022"/>
            <a:chOff x="3425127" y="0"/>
            <a:chExt cx="5341746" cy="6858000"/>
          </a:xfrm>
        </p:grpSpPr>
        <p:sp>
          <p:nvSpPr>
            <p:cNvPr id="70" name="Freeform: Shape 69">
              <a:extLst>
                <a:ext uri="{FF2B5EF4-FFF2-40B4-BE49-F238E27FC236}">
                  <a16:creationId xmlns:a16="http://schemas.microsoft.com/office/drawing/2014/main" id="{299BCC67-341C-42B6-8A43-DD85BF186024}"/>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8AFCEAF-F4F5-4EF4-A7E9-9C9498ACDDF2}"/>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197606A-71FB-4B0F-8F14-0903161DE588}"/>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A038230-1B10-40D1-88FC-2BB96F9ABBB2}"/>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FCB2FB4-751A-4CF8-AB19-A88C8FA55DA2}"/>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Tree>
    <p:extLst>
      <p:ext uri="{BB962C8B-B14F-4D97-AF65-F5344CB8AC3E}">
        <p14:creationId xmlns:p14="http://schemas.microsoft.com/office/powerpoint/2010/main" val="268916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584B2EA-CA78-4826-8D1E-F8A39F917F3D}"/>
              </a:ext>
            </a:extLst>
          </p:cNvPr>
          <p:cNvSpPr txBox="1"/>
          <p:nvPr/>
        </p:nvSpPr>
        <p:spPr>
          <a:xfrm>
            <a:off x="171584" y="98051"/>
            <a:ext cx="4350082" cy="1446550"/>
          </a:xfrm>
          <a:prstGeom prst="rect">
            <a:avLst/>
          </a:prstGeom>
          <a:noFill/>
        </p:spPr>
        <p:txBody>
          <a:bodyPr wrap="square" rtlCol="0" anchor="ctr">
            <a:spAutoFit/>
          </a:bodyPr>
          <a:lstStyle/>
          <a:p>
            <a:pPr algn="dist"/>
            <a:r>
              <a:rPr lang="en-US" altLang="ko-KR" sz="4400" b="1" dirty="0" smtClean="0">
                <a:solidFill>
                  <a:schemeClr val="tx1">
                    <a:lumMod val="75000"/>
                    <a:lumOff val="25000"/>
                  </a:schemeClr>
                </a:solidFill>
                <a:cs typeface="Arial" pitchFamily="34" charset="0"/>
              </a:rPr>
              <a:t>¿CUALES SON LAS DESVENTÁJAS?</a:t>
            </a:r>
            <a:endParaRPr lang="en-US" altLang="ko-KR" sz="4400" b="1" dirty="0">
              <a:solidFill>
                <a:schemeClr val="tx1">
                  <a:lumMod val="75000"/>
                  <a:lumOff val="25000"/>
                </a:schemeClr>
              </a:solidFill>
              <a:cs typeface="Arial" pitchFamily="34" charset="0"/>
            </a:endParaRPr>
          </a:p>
        </p:txBody>
      </p:sp>
      <p:sp>
        <p:nvSpPr>
          <p:cNvPr id="15" name="Freeform: Shape 14">
            <a:extLst>
              <a:ext uri="{FF2B5EF4-FFF2-40B4-BE49-F238E27FC236}">
                <a16:creationId xmlns:a16="http://schemas.microsoft.com/office/drawing/2014/main" id="{D6BC1897-F286-44B9-8BBF-D6E3E968F1DC}"/>
              </a:ext>
            </a:extLst>
          </p:cNvPr>
          <p:cNvSpPr/>
          <p:nvPr/>
        </p:nvSpPr>
        <p:spPr>
          <a:xfrm>
            <a:off x="171584" y="4208227"/>
            <a:ext cx="425726" cy="393733"/>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6" name="TextBox 15">
            <a:extLst>
              <a:ext uri="{FF2B5EF4-FFF2-40B4-BE49-F238E27FC236}">
                <a16:creationId xmlns:a16="http://schemas.microsoft.com/office/drawing/2014/main" id="{B45FAA1D-C41D-4394-BA07-1A6EA1A69665}"/>
              </a:ext>
            </a:extLst>
          </p:cNvPr>
          <p:cNvSpPr txBox="1"/>
          <p:nvPr/>
        </p:nvSpPr>
        <p:spPr>
          <a:xfrm>
            <a:off x="597310" y="4386516"/>
            <a:ext cx="4822790" cy="861774"/>
          </a:xfrm>
          <a:prstGeom prst="rect">
            <a:avLst/>
          </a:prstGeom>
          <a:noFill/>
        </p:spPr>
        <p:txBody>
          <a:bodyPr wrap="square" lIns="36000" tIns="0" rIns="36000" bIns="0" rtlCol="0" anchor="ctr">
            <a:spAutoFit/>
          </a:bodyPr>
          <a:lstStyle/>
          <a:p>
            <a:r>
              <a:rPr lang="es-MX" sz="1400" dirty="0"/>
              <a:t>Cada una de estas desventajas tiene implicaciones tanto en el ámbito personal como en el social, por lo que fomentar una cultura digital responsable se vuelve esencial en la era moderna.</a:t>
            </a:r>
            <a:endParaRPr lang="ko-KR" altLang="en-US" sz="1400" dirty="0">
              <a:solidFill>
                <a:schemeClr val="tx1">
                  <a:lumMod val="75000"/>
                  <a:lumOff val="25000"/>
                </a:schemeClr>
              </a:solidFill>
            </a:endParaRPr>
          </a:p>
        </p:txBody>
      </p:sp>
      <p:sp>
        <p:nvSpPr>
          <p:cNvPr id="17" name="직사각형 1">
            <a:extLst>
              <a:ext uri="{FF2B5EF4-FFF2-40B4-BE49-F238E27FC236}">
                <a16:creationId xmlns:a16="http://schemas.microsoft.com/office/drawing/2014/main" id="{C1F90805-59CA-410A-945A-D7BB1AC0FAF2}"/>
              </a:ext>
            </a:extLst>
          </p:cNvPr>
          <p:cNvSpPr/>
          <p:nvPr/>
        </p:nvSpPr>
        <p:spPr>
          <a:xfrm>
            <a:off x="281861" y="1544601"/>
            <a:ext cx="4793721" cy="2585323"/>
          </a:xfrm>
          <a:prstGeom prst="rect">
            <a:avLst/>
          </a:prstGeom>
        </p:spPr>
        <p:txBody>
          <a:bodyPr wrap="square">
            <a:spAutoFit/>
          </a:bodyPr>
          <a:lstStyle/>
          <a:p>
            <a:r>
              <a:rPr lang="es-MX" dirty="0"/>
              <a:t>Por otro lado, un mal uso de las redes sociales puede llevar a una serie de inconvenientes y problemas que afectan en la vida diaria de las personas, en el ámbito empresarial, en su trabajo o incluso de una manera más </a:t>
            </a:r>
            <a:r>
              <a:rPr lang="es-MX" dirty="0" smtClean="0"/>
              <a:t>personal </a:t>
            </a:r>
            <a:r>
              <a:rPr lang="es-MX" dirty="0"/>
              <a:t>Las redes sociales pueden tener desventajas como adicción, pérdida de tiempo, </a:t>
            </a:r>
            <a:r>
              <a:rPr lang="es-MX" dirty="0" err="1"/>
              <a:t>ciberacoso</a:t>
            </a:r>
            <a:r>
              <a:rPr lang="es-MX" dirty="0"/>
              <a:t>, y difusión de desinformación. </a:t>
            </a:r>
            <a:endParaRPr lang="ko-KR" altLang="en-US" sz="1200" dirty="0">
              <a:solidFill>
                <a:schemeClr val="tx1">
                  <a:lumMod val="75000"/>
                  <a:lumOff val="25000"/>
                </a:schemeClr>
              </a:solidFill>
              <a:cs typeface="Arial" pitchFamily="34" charset="0"/>
            </a:endParaRPr>
          </a:p>
        </p:txBody>
      </p:sp>
      <p:sp>
        <p:nvSpPr>
          <p:cNvPr id="18" name="Freeform: Shape 17">
            <a:extLst>
              <a:ext uri="{FF2B5EF4-FFF2-40B4-BE49-F238E27FC236}">
                <a16:creationId xmlns:a16="http://schemas.microsoft.com/office/drawing/2014/main" id="{FD001E91-F80C-4042-98B4-0C029BD467EA}"/>
              </a:ext>
            </a:extLst>
          </p:cNvPr>
          <p:cNvSpPr/>
          <p:nvPr/>
        </p:nvSpPr>
        <p:spPr>
          <a:xfrm rot="10800000">
            <a:off x="5207237" y="5111149"/>
            <a:ext cx="425726" cy="393733"/>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pic>
        <p:nvPicPr>
          <p:cNvPr id="2" name="Marcador de posición de imagen 1"/>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3252" r="13252"/>
          <a:stretch>
            <a:fillRect/>
          </a:stretch>
        </p:blipFill>
        <p:spPr/>
      </p:pic>
    </p:spTree>
    <p:extLst>
      <p:ext uri="{BB962C8B-B14F-4D97-AF65-F5344CB8AC3E}">
        <p14:creationId xmlns:p14="http://schemas.microsoft.com/office/powerpoint/2010/main" val="233289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C0DADC-CEA0-45C4-8DB3-CD1BDB15E17B}"/>
              </a:ext>
            </a:extLst>
          </p:cNvPr>
          <p:cNvGrpSpPr/>
          <p:nvPr/>
        </p:nvGrpSpPr>
        <p:grpSpPr>
          <a:xfrm>
            <a:off x="5736541" y="1871455"/>
            <a:ext cx="6435634" cy="5007895"/>
            <a:chOff x="7001691" y="2819156"/>
            <a:chExt cx="5190309" cy="4038844"/>
          </a:xfrm>
        </p:grpSpPr>
        <p:grpSp>
          <p:nvGrpSpPr>
            <p:cNvPr id="72" name="Group 71">
              <a:extLst>
                <a:ext uri="{FF2B5EF4-FFF2-40B4-BE49-F238E27FC236}">
                  <a16:creationId xmlns:a16="http://schemas.microsoft.com/office/drawing/2014/main" id="{0304A7FB-BB1E-4D0B-9AE5-A6F4169FD0EA}"/>
                </a:ext>
              </a:extLst>
            </p:cNvPr>
            <p:cNvGrpSpPr/>
            <p:nvPr/>
          </p:nvGrpSpPr>
          <p:grpSpPr>
            <a:xfrm>
              <a:off x="7001691" y="4693236"/>
              <a:ext cx="2928242" cy="1946599"/>
              <a:chOff x="6917382" y="4652701"/>
              <a:chExt cx="2983072" cy="1983048"/>
            </a:xfrm>
          </p:grpSpPr>
          <p:sp>
            <p:nvSpPr>
              <p:cNvPr id="73" name="Freeform: Shape 72">
                <a:extLst>
                  <a:ext uri="{FF2B5EF4-FFF2-40B4-BE49-F238E27FC236}">
                    <a16:creationId xmlns:a16="http://schemas.microsoft.com/office/drawing/2014/main" id="{F7BD4B61-270A-40EF-B2A3-79E1D4EF93E7}"/>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181C6B2-8AB6-4ABC-8470-D196305561C9}"/>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5FE72C1-75ED-460D-9A9F-079970AFE9A3}"/>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5479061-3106-48F1-AEB5-5D975D29AA08}"/>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A4DD47D-026B-420B-85D5-D64A55C593A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3EB090-BA02-4DB4-8FDB-8FDC0F7C9B6F}"/>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9222B66-565D-4CD2-A329-F43DC5F56A78}"/>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nvGrpSpPr>
            <p:cNvPr id="80" name="Group 79">
              <a:extLst>
                <a:ext uri="{FF2B5EF4-FFF2-40B4-BE49-F238E27FC236}">
                  <a16:creationId xmlns:a16="http://schemas.microsoft.com/office/drawing/2014/main" id="{D039D36E-0AAC-41F5-B1B5-586258C5DCB5}"/>
                </a:ext>
              </a:extLst>
            </p:cNvPr>
            <p:cNvGrpSpPr/>
            <p:nvPr/>
          </p:nvGrpSpPr>
          <p:grpSpPr>
            <a:xfrm>
              <a:off x="8541253" y="2819156"/>
              <a:ext cx="3650747" cy="4038844"/>
              <a:chOff x="8541253" y="2819156"/>
              <a:chExt cx="3650747" cy="4038844"/>
            </a:xfrm>
          </p:grpSpPr>
          <p:sp>
            <p:nvSpPr>
              <p:cNvPr id="81" name="Freeform: Shape 80">
                <a:extLst>
                  <a:ext uri="{FF2B5EF4-FFF2-40B4-BE49-F238E27FC236}">
                    <a16:creationId xmlns:a16="http://schemas.microsoft.com/office/drawing/2014/main" id="{F7B1B211-EE5F-45BE-83E9-AE726148E14C}"/>
                  </a:ext>
                </a:extLst>
              </p:cNvPr>
              <p:cNvSpPr/>
              <p:nvPr/>
            </p:nvSpPr>
            <p:spPr>
              <a:xfrm>
                <a:off x="9620173" y="4143560"/>
                <a:ext cx="2571827"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1A9C583-61A9-41B0-8A01-CC3F40B8D53C}"/>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Freeform: Shape 82">
                <a:extLst>
                  <a:ext uri="{FF2B5EF4-FFF2-40B4-BE49-F238E27FC236}">
                    <a16:creationId xmlns:a16="http://schemas.microsoft.com/office/drawing/2014/main" id="{8F702FD0-A8B4-4C32-9207-35BE5189D60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Freeform: Shape 83">
                <a:extLst>
                  <a:ext uri="{FF2B5EF4-FFF2-40B4-BE49-F238E27FC236}">
                    <a16:creationId xmlns:a16="http://schemas.microsoft.com/office/drawing/2014/main" id="{2D2899C9-8405-45B5-9710-F1292A2F213A}"/>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5772CF9-C651-4A48-9EEF-1544FDF590F1}"/>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A0938A-8839-42BE-B45D-7A49FD29F416}"/>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ABD5F32-41CE-4BD0-8205-E19429837AB1}"/>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Freeform: Shape 87">
                <a:extLst>
                  <a:ext uri="{FF2B5EF4-FFF2-40B4-BE49-F238E27FC236}">
                    <a16:creationId xmlns:a16="http://schemas.microsoft.com/office/drawing/2014/main" id="{3361E591-D8C0-4E8F-928E-15998A2B55D8}"/>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Freeform: Shape 88">
                <a:extLst>
                  <a:ext uri="{FF2B5EF4-FFF2-40B4-BE49-F238E27FC236}">
                    <a16:creationId xmlns:a16="http://schemas.microsoft.com/office/drawing/2014/main" id="{226A18C2-201C-45D2-BD86-7946D9456830}"/>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8B3EB74-15CD-431A-BFED-65572A3F91F8}"/>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9848B1D-635B-4153-8F65-46A7AF2680F7}"/>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bg1">
                  <a:lumMod val="85000"/>
                </a:schemeClr>
              </a:solidFill>
              <a:ln w="570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9761EE8-3A86-4C58-8D33-C4F84B406679}"/>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bg1">
                  <a:lumMod val="85000"/>
                </a:schemeClr>
              </a:solidFill>
              <a:ln w="570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64A3F22-A1D1-4C63-873E-E9665BE6F003}"/>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53CDACD-558C-414E-A723-5A371B1952AB}"/>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grpSp>
      </p:grpSp>
      <p:grpSp>
        <p:nvGrpSpPr>
          <p:cNvPr id="48" name="Graphic 1">
            <a:extLst>
              <a:ext uri="{FF2B5EF4-FFF2-40B4-BE49-F238E27FC236}">
                <a16:creationId xmlns:a16="http://schemas.microsoft.com/office/drawing/2014/main" id="{04CC8433-6A29-4D08-A882-DF31D683DDC0}"/>
              </a:ext>
            </a:extLst>
          </p:cNvPr>
          <p:cNvGrpSpPr/>
          <p:nvPr/>
        </p:nvGrpSpPr>
        <p:grpSpPr>
          <a:xfrm>
            <a:off x="622723" y="384207"/>
            <a:ext cx="6061857" cy="4947800"/>
            <a:chOff x="376890" y="2515673"/>
            <a:chExt cx="5080762" cy="4147009"/>
          </a:xfrm>
        </p:grpSpPr>
        <p:sp>
          <p:nvSpPr>
            <p:cNvPr id="49" name="Freeform: Shape 48">
              <a:extLst>
                <a:ext uri="{FF2B5EF4-FFF2-40B4-BE49-F238E27FC236}">
                  <a16:creationId xmlns:a16="http://schemas.microsoft.com/office/drawing/2014/main" id="{953B1947-5A83-4AC2-BD28-0CDF8C65BCE2}"/>
                </a:ext>
              </a:extLst>
            </p:cNvPr>
            <p:cNvSpPr/>
            <p:nvPr/>
          </p:nvSpPr>
          <p:spPr>
            <a:xfrm>
              <a:off x="1971581" y="4229203"/>
              <a:ext cx="313572" cy="783935"/>
            </a:xfrm>
            <a:custGeom>
              <a:avLst/>
              <a:gdLst>
                <a:gd name="connsiteX0" fmla="*/ 30428 w 313572"/>
                <a:gd name="connsiteY0" fmla="*/ 783283 h 783935"/>
                <a:gd name="connsiteX1" fmla="*/ 8817 w 313572"/>
                <a:gd name="connsiteY1" fmla="*/ 775786 h 783935"/>
                <a:gd name="connsiteX2" fmla="*/ 879 w 313572"/>
                <a:gd name="connsiteY2" fmla="*/ 759026 h 783935"/>
                <a:gd name="connsiteX3" fmla="*/ 266385 w 313572"/>
                <a:gd name="connsiteY3" fmla="*/ 8817 h 783935"/>
                <a:gd name="connsiteX4" fmla="*/ 283144 w 313572"/>
                <a:gd name="connsiteY4" fmla="*/ 879 h 783935"/>
                <a:gd name="connsiteX5" fmla="*/ 304755 w 313572"/>
                <a:gd name="connsiteY5" fmla="*/ 8376 h 783935"/>
                <a:gd name="connsiteX6" fmla="*/ 312694 w 313572"/>
                <a:gd name="connsiteY6" fmla="*/ 25136 h 783935"/>
                <a:gd name="connsiteX7" fmla="*/ 47188 w 313572"/>
                <a:gd name="connsiteY7" fmla="*/ 774903 h 783935"/>
                <a:gd name="connsiteX8" fmla="*/ 30428 w 313572"/>
                <a:gd name="connsiteY8" fmla="*/ 783283 h 7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572" h="783935">
                  <a:moveTo>
                    <a:pt x="30428" y="783283"/>
                  </a:moveTo>
                  <a:lnTo>
                    <a:pt x="8817" y="775786"/>
                  </a:lnTo>
                  <a:cubicBezTo>
                    <a:pt x="1761" y="773139"/>
                    <a:pt x="-1768" y="765641"/>
                    <a:pt x="879" y="759026"/>
                  </a:cubicBezTo>
                  <a:lnTo>
                    <a:pt x="266385" y="8817"/>
                  </a:lnTo>
                  <a:cubicBezTo>
                    <a:pt x="269031" y="1761"/>
                    <a:pt x="276528" y="-1768"/>
                    <a:pt x="283144" y="879"/>
                  </a:cubicBezTo>
                  <a:lnTo>
                    <a:pt x="304755" y="8376"/>
                  </a:lnTo>
                  <a:cubicBezTo>
                    <a:pt x="311812" y="11022"/>
                    <a:pt x="315340" y="18520"/>
                    <a:pt x="312694" y="25136"/>
                  </a:cubicBezTo>
                  <a:lnTo>
                    <a:pt x="47188" y="774903"/>
                  </a:lnTo>
                  <a:cubicBezTo>
                    <a:pt x="44983" y="781960"/>
                    <a:pt x="37044" y="785488"/>
                    <a:pt x="30428" y="783283"/>
                  </a:cubicBezTo>
                  <a:close/>
                </a:path>
              </a:pathLst>
            </a:custGeom>
            <a:solidFill>
              <a:srgbClr val="373D42"/>
            </a:solidFill>
            <a:ln w="440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0AEA3CE-B5A6-47DE-9097-37F5040598A7}"/>
                </a:ext>
              </a:extLst>
            </p:cNvPr>
            <p:cNvSpPr/>
            <p:nvPr/>
          </p:nvSpPr>
          <p:spPr>
            <a:xfrm>
              <a:off x="376890" y="3305107"/>
              <a:ext cx="1761755" cy="3357575"/>
            </a:xfrm>
            <a:custGeom>
              <a:avLst/>
              <a:gdLst>
                <a:gd name="connsiteX0" fmla="*/ 151163 w 1761754"/>
                <a:gd name="connsiteY0" fmla="*/ 3036672 h 3357575"/>
                <a:gd name="connsiteX1" fmla="*/ 154692 w 1761754"/>
                <a:gd name="connsiteY1" fmla="*/ 3032702 h 3357575"/>
                <a:gd name="connsiteX2" fmla="*/ 144989 w 1761754"/>
                <a:gd name="connsiteY2" fmla="*/ 3001830 h 3357575"/>
                <a:gd name="connsiteX3" fmla="*/ 106177 w 1761754"/>
                <a:gd name="connsiteY3" fmla="*/ 2978455 h 3357575"/>
                <a:gd name="connsiteX4" fmla="*/ 95592 w 1761754"/>
                <a:gd name="connsiteY4" fmla="*/ 2938320 h 3357575"/>
                <a:gd name="connsiteX5" fmla="*/ 164394 w 1761754"/>
                <a:gd name="connsiteY5" fmla="*/ 2764550 h 3357575"/>
                <a:gd name="connsiteX6" fmla="*/ 223494 w 1761754"/>
                <a:gd name="connsiteY6" fmla="*/ 2525948 h 3357575"/>
                <a:gd name="connsiteX7" fmla="*/ 305527 w 1761754"/>
                <a:gd name="connsiteY7" fmla="*/ 2215897 h 3357575"/>
                <a:gd name="connsiteX8" fmla="*/ 321405 w 1761754"/>
                <a:gd name="connsiteY8" fmla="*/ 2079175 h 3357575"/>
                <a:gd name="connsiteX9" fmla="*/ 328902 w 1761754"/>
                <a:gd name="connsiteY9" fmla="*/ 1830428 h 3357575"/>
                <a:gd name="connsiteX10" fmla="*/ 365068 w 1761754"/>
                <a:gd name="connsiteY10" fmla="*/ 1522141 h 3357575"/>
                <a:gd name="connsiteX11" fmla="*/ 356247 w 1761754"/>
                <a:gd name="connsiteY11" fmla="*/ 1488181 h 3357575"/>
                <a:gd name="connsiteX12" fmla="*/ 353600 w 1761754"/>
                <a:gd name="connsiteY12" fmla="*/ 1457749 h 3357575"/>
                <a:gd name="connsiteX13" fmla="*/ 461214 w 1761754"/>
                <a:gd name="connsiteY13" fmla="*/ 1122118 h 3357575"/>
                <a:gd name="connsiteX14" fmla="*/ 428136 w 1761754"/>
                <a:gd name="connsiteY14" fmla="*/ 964667 h 3357575"/>
                <a:gd name="connsiteX15" fmla="*/ 415346 w 1761754"/>
                <a:gd name="connsiteY15" fmla="*/ 977016 h 3357575"/>
                <a:gd name="connsiteX16" fmla="*/ 376094 w 1761754"/>
                <a:gd name="connsiteY16" fmla="*/ 1040085 h 3357575"/>
                <a:gd name="connsiteX17" fmla="*/ 320964 w 1761754"/>
                <a:gd name="connsiteY17" fmla="*/ 1197536 h 3357575"/>
                <a:gd name="connsiteX18" fmla="*/ 263628 w 1761754"/>
                <a:gd name="connsiteY18" fmla="*/ 1409235 h 3357575"/>
                <a:gd name="connsiteX19" fmla="*/ 253484 w 1761754"/>
                <a:gd name="connsiteY19" fmla="*/ 1434374 h 3357575"/>
                <a:gd name="connsiteX20" fmla="*/ 231432 w 1761754"/>
                <a:gd name="connsiteY20" fmla="*/ 1440108 h 3357575"/>
                <a:gd name="connsiteX21" fmla="*/ 199678 w 1761754"/>
                <a:gd name="connsiteY21" fmla="*/ 1415851 h 3357575"/>
                <a:gd name="connsiteX22" fmla="*/ 184241 w 1761754"/>
                <a:gd name="connsiteY22" fmla="*/ 1421143 h 3357575"/>
                <a:gd name="connsiteX23" fmla="*/ 168805 w 1761754"/>
                <a:gd name="connsiteY23" fmla="*/ 1495679 h 3357575"/>
                <a:gd name="connsiteX24" fmla="*/ 138814 w 1761754"/>
                <a:gd name="connsiteY24" fmla="*/ 1590502 h 3357575"/>
                <a:gd name="connsiteX25" fmla="*/ 126465 w 1761754"/>
                <a:gd name="connsiteY25" fmla="*/ 1604616 h 3357575"/>
                <a:gd name="connsiteX26" fmla="*/ 121173 w 1761754"/>
                <a:gd name="connsiteY26" fmla="*/ 1587856 h 3357575"/>
                <a:gd name="connsiteX27" fmla="*/ 114998 w 1761754"/>
                <a:gd name="connsiteY27" fmla="*/ 1533608 h 3357575"/>
                <a:gd name="connsiteX28" fmla="*/ 96474 w 1761754"/>
                <a:gd name="connsiteY28" fmla="*/ 1525670 h 3357575"/>
                <a:gd name="connsiteX29" fmla="*/ 77069 w 1761754"/>
                <a:gd name="connsiteY29" fmla="*/ 1546839 h 3357575"/>
                <a:gd name="connsiteX30" fmla="*/ 60750 w 1761754"/>
                <a:gd name="connsiteY30" fmla="*/ 1627991 h 3357575"/>
                <a:gd name="connsiteX31" fmla="*/ 71776 w 1761754"/>
                <a:gd name="connsiteY31" fmla="*/ 1648279 h 3357575"/>
                <a:gd name="connsiteX32" fmla="*/ 74422 w 1761754"/>
                <a:gd name="connsiteY32" fmla="*/ 1667684 h 3357575"/>
                <a:gd name="connsiteX33" fmla="*/ 52811 w 1761754"/>
                <a:gd name="connsiteY33" fmla="*/ 1670331 h 3357575"/>
                <a:gd name="connsiteX34" fmla="*/ 13559 w 1761754"/>
                <a:gd name="connsiteY34" fmla="*/ 1530521 h 3357575"/>
                <a:gd name="connsiteX35" fmla="*/ 68248 w 1761754"/>
                <a:gd name="connsiteY35" fmla="*/ 1440990 h 3357575"/>
                <a:gd name="connsiteX36" fmla="*/ 84566 w 1761754"/>
                <a:gd name="connsiteY36" fmla="*/ 1410999 h 3357575"/>
                <a:gd name="connsiteX37" fmla="*/ 75304 w 1761754"/>
                <a:gd name="connsiteY37" fmla="*/ 1410999 h 3357575"/>
                <a:gd name="connsiteX38" fmla="*/ 60750 w 1761754"/>
                <a:gd name="connsiteY38" fmla="*/ 1398650 h 3357575"/>
                <a:gd name="connsiteX39" fmla="*/ 73540 w 1761754"/>
                <a:gd name="connsiteY39" fmla="*/ 1347931 h 3357575"/>
                <a:gd name="connsiteX40" fmla="*/ 168805 w 1761754"/>
                <a:gd name="connsiteY40" fmla="*/ 1049347 h 3357575"/>
                <a:gd name="connsiteX41" fmla="*/ 233638 w 1761754"/>
                <a:gd name="connsiteY41" fmla="*/ 925855 h 3357575"/>
                <a:gd name="connsiteX42" fmla="*/ 292737 w 1761754"/>
                <a:gd name="connsiteY42" fmla="*/ 695633 h 3357575"/>
                <a:gd name="connsiteX43" fmla="*/ 292737 w 1761754"/>
                <a:gd name="connsiteY43" fmla="*/ 692104 h 3357575"/>
                <a:gd name="connsiteX44" fmla="*/ 396822 w 1761754"/>
                <a:gd name="connsiteY44" fmla="*/ 527596 h 3357575"/>
                <a:gd name="connsiteX45" fmla="*/ 570592 w 1761754"/>
                <a:gd name="connsiteY45" fmla="*/ 478200 h 3357575"/>
                <a:gd name="connsiteX46" fmla="*/ 596613 w 1761754"/>
                <a:gd name="connsiteY46" fmla="*/ 481728 h 3357575"/>
                <a:gd name="connsiteX47" fmla="*/ 602788 w 1761754"/>
                <a:gd name="connsiteY47" fmla="*/ 482610 h 3357575"/>
                <a:gd name="connsiteX48" fmla="*/ 611168 w 1761754"/>
                <a:gd name="connsiteY48" fmla="*/ 434978 h 3357575"/>
                <a:gd name="connsiteX49" fmla="*/ 577208 w 1761754"/>
                <a:gd name="connsiteY49" fmla="*/ 409839 h 3357575"/>
                <a:gd name="connsiteX50" fmla="*/ 527370 w 1761754"/>
                <a:gd name="connsiteY50" fmla="*/ 366176 h 3357575"/>
                <a:gd name="connsiteX51" fmla="*/ 524724 w 1761754"/>
                <a:gd name="connsiteY51" fmla="*/ 333539 h 3357575"/>
                <a:gd name="connsiteX52" fmla="*/ 534868 w 1761754"/>
                <a:gd name="connsiteY52" fmla="*/ 221074 h 3357575"/>
                <a:gd name="connsiteX53" fmla="*/ 529575 w 1761754"/>
                <a:gd name="connsiteY53" fmla="*/ 172559 h 3357575"/>
                <a:gd name="connsiteX54" fmla="*/ 575885 w 1761754"/>
                <a:gd name="connsiteY54" fmla="*/ 71120 h 3357575"/>
                <a:gd name="connsiteX55" fmla="*/ 704227 w 1761754"/>
                <a:gd name="connsiteY55" fmla="*/ 2318 h 3357575"/>
                <a:gd name="connsiteX56" fmla="*/ 889023 w 1761754"/>
                <a:gd name="connsiteY56" fmla="*/ 113460 h 3357575"/>
                <a:gd name="connsiteX57" fmla="*/ 914162 w 1761754"/>
                <a:gd name="connsiteY57" fmla="*/ 346770 h 3357575"/>
                <a:gd name="connsiteX58" fmla="*/ 893433 w 1761754"/>
                <a:gd name="connsiteY58" fmla="*/ 438506 h 3357575"/>
                <a:gd name="connsiteX59" fmla="*/ 906664 w 1761754"/>
                <a:gd name="connsiteY59" fmla="*/ 461440 h 3357575"/>
                <a:gd name="connsiteX60" fmla="*/ 1169524 w 1761754"/>
                <a:gd name="connsiteY60" fmla="*/ 565526 h 3357575"/>
                <a:gd name="connsiteX61" fmla="*/ 1242296 w 1761754"/>
                <a:gd name="connsiteY61" fmla="*/ 641385 h 3357575"/>
                <a:gd name="connsiteX62" fmla="*/ 1378136 w 1761754"/>
                <a:gd name="connsiteY62" fmla="*/ 937763 h 3357575"/>
                <a:gd name="connsiteX63" fmla="*/ 1597774 w 1761754"/>
                <a:gd name="connsiteY63" fmla="*/ 1321909 h 3357575"/>
                <a:gd name="connsiteX64" fmla="*/ 1613651 w 1761754"/>
                <a:gd name="connsiteY64" fmla="*/ 1379244 h 3357575"/>
                <a:gd name="connsiteX65" fmla="*/ 1678043 w 1761754"/>
                <a:gd name="connsiteY65" fmla="*/ 1372629 h 3357575"/>
                <a:gd name="connsiteX66" fmla="*/ 1708034 w 1761754"/>
                <a:gd name="connsiteY66" fmla="*/ 1366454 h 3357575"/>
                <a:gd name="connsiteX67" fmla="*/ 1711121 w 1761754"/>
                <a:gd name="connsiteY67" fmla="*/ 1365131 h 3357575"/>
                <a:gd name="connsiteX68" fmla="*/ 1751697 w 1761754"/>
                <a:gd name="connsiteY68" fmla="*/ 1384537 h 3357575"/>
                <a:gd name="connsiteX69" fmla="*/ 1753461 w 1761754"/>
                <a:gd name="connsiteY69" fmla="*/ 1398650 h 3357575"/>
                <a:gd name="connsiteX70" fmla="*/ 1749933 w 1761754"/>
                <a:gd name="connsiteY70" fmla="*/ 1478037 h 3357575"/>
                <a:gd name="connsiteX71" fmla="*/ 1727881 w 1761754"/>
                <a:gd name="connsiteY71" fmla="*/ 1538901 h 3357575"/>
                <a:gd name="connsiteX72" fmla="*/ 1685541 w 1761754"/>
                <a:gd name="connsiteY72" fmla="*/ 1563599 h 3357575"/>
                <a:gd name="connsiteX73" fmla="*/ 1639231 w 1761754"/>
                <a:gd name="connsiteY73" fmla="*/ 1548163 h 3357575"/>
                <a:gd name="connsiteX74" fmla="*/ 1602625 w 1761754"/>
                <a:gd name="connsiteY74" fmla="*/ 1525228 h 3357575"/>
                <a:gd name="connsiteX75" fmla="*/ 1587189 w 1761754"/>
                <a:gd name="connsiteY75" fmla="*/ 1530080 h 3357575"/>
                <a:gd name="connsiteX76" fmla="*/ 1580132 w 1761754"/>
                <a:gd name="connsiteY76" fmla="*/ 1556542 h 3357575"/>
                <a:gd name="connsiteX77" fmla="*/ 1549700 w 1761754"/>
                <a:gd name="connsiteY77" fmla="*/ 1571538 h 3357575"/>
                <a:gd name="connsiteX78" fmla="*/ 1496335 w 1761754"/>
                <a:gd name="connsiteY78" fmla="*/ 1528757 h 3357575"/>
                <a:gd name="connsiteX79" fmla="*/ 1415183 w 1761754"/>
                <a:gd name="connsiteY79" fmla="*/ 1418938 h 3357575"/>
                <a:gd name="connsiteX80" fmla="*/ 1309775 w 1761754"/>
                <a:gd name="connsiteY80" fmla="*/ 1264133 h 3357575"/>
                <a:gd name="connsiteX81" fmla="*/ 1289928 w 1761754"/>
                <a:gd name="connsiteY81" fmla="*/ 1240317 h 3357575"/>
                <a:gd name="connsiteX82" fmla="*/ 1193340 w 1761754"/>
                <a:gd name="connsiteY82" fmla="*/ 1095215 h 3357575"/>
                <a:gd name="connsiteX83" fmla="*/ 1110425 w 1761754"/>
                <a:gd name="connsiteY83" fmla="*/ 921445 h 3357575"/>
                <a:gd name="connsiteX84" fmla="*/ 1096753 w 1761754"/>
                <a:gd name="connsiteY84" fmla="*/ 894541 h 3357575"/>
                <a:gd name="connsiteX85" fmla="*/ 1105132 w 1761754"/>
                <a:gd name="connsiteY85" fmla="*/ 1015386 h 3357575"/>
                <a:gd name="connsiteX86" fmla="*/ 1112189 w 1761754"/>
                <a:gd name="connsiteY86" fmla="*/ 1204152 h 3357575"/>
                <a:gd name="connsiteX87" fmla="*/ 1122774 w 1761754"/>
                <a:gd name="connsiteY87" fmla="*/ 1365131 h 3357575"/>
                <a:gd name="connsiteX88" fmla="*/ 1149236 w 1761754"/>
                <a:gd name="connsiteY88" fmla="*/ 1451134 h 3357575"/>
                <a:gd name="connsiteX89" fmla="*/ 1177463 w 1761754"/>
                <a:gd name="connsiteY89" fmla="*/ 1538901 h 3357575"/>
                <a:gd name="connsiteX90" fmla="*/ 1189812 w 1761754"/>
                <a:gd name="connsiteY90" fmla="*/ 1566686 h 3357575"/>
                <a:gd name="connsiteX91" fmla="*/ 1390485 w 1761754"/>
                <a:gd name="connsiteY91" fmla="*/ 1889086 h 3357575"/>
                <a:gd name="connsiteX92" fmla="*/ 1433707 w 1761754"/>
                <a:gd name="connsiteY92" fmla="*/ 1964945 h 3357575"/>
                <a:gd name="connsiteX93" fmla="*/ 1479134 w 1761754"/>
                <a:gd name="connsiteY93" fmla="*/ 2135186 h 3357575"/>
                <a:gd name="connsiteX94" fmla="*/ 1496335 w 1761754"/>
                <a:gd name="connsiteY94" fmla="*/ 2416129 h 3357575"/>
                <a:gd name="connsiteX95" fmla="*/ 1499863 w 1761754"/>
                <a:gd name="connsiteY95" fmla="*/ 2517568 h 3357575"/>
                <a:gd name="connsiteX96" fmla="*/ 1503832 w 1761754"/>
                <a:gd name="connsiteY96" fmla="*/ 2717359 h 3357575"/>
                <a:gd name="connsiteX97" fmla="*/ 1484427 w 1761754"/>
                <a:gd name="connsiteY97" fmla="*/ 3003153 h 3357575"/>
                <a:gd name="connsiteX98" fmla="*/ 1481339 w 1761754"/>
                <a:gd name="connsiteY98" fmla="*/ 3037554 h 3357575"/>
                <a:gd name="connsiteX99" fmla="*/ 1495452 w 1761754"/>
                <a:gd name="connsiteY99" fmla="*/ 3109443 h 3357575"/>
                <a:gd name="connsiteX100" fmla="*/ 1514417 w 1761754"/>
                <a:gd name="connsiteY100" fmla="*/ 3135906 h 3357575"/>
                <a:gd name="connsiteX101" fmla="*/ 1619385 w 1761754"/>
                <a:gd name="connsiteY101" fmla="*/ 3215734 h 3357575"/>
                <a:gd name="connsiteX102" fmla="*/ 1667017 w 1761754"/>
                <a:gd name="connsiteY102" fmla="*/ 3225437 h 3357575"/>
                <a:gd name="connsiteX103" fmla="*/ 1720383 w 1761754"/>
                <a:gd name="connsiteY103" fmla="*/ 3251899 h 3357575"/>
                <a:gd name="connsiteX104" fmla="*/ 1752138 w 1761754"/>
                <a:gd name="connsiteY104" fmla="*/ 3293798 h 3357575"/>
                <a:gd name="connsiteX105" fmla="*/ 1741553 w 1761754"/>
                <a:gd name="connsiteY105" fmla="*/ 3331286 h 3357575"/>
                <a:gd name="connsiteX106" fmla="*/ 1719060 w 1761754"/>
                <a:gd name="connsiteY106" fmla="*/ 3337902 h 3357575"/>
                <a:gd name="connsiteX107" fmla="*/ 1631734 w 1761754"/>
                <a:gd name="connsiteY107" fmla="*/ 3355103 h 3357575"/>
                <a:gd name="connsiteX108" fmla="*/ 1568665 w 1761754"/>
                <a:gd name="connsiteY108" fmla="*/ 3352897 h 3357575"/>
                <a:gd name="connsiteX109" fmla="*/ 1255086 w 1761754"/>
                <a:gd name="connsiteY109" fmla="*/ 3286300 h 3357575"/>
                <a:gd name="connsiteX110" fmla="*/ 1187166 w 1761754"/>
                <a:gd name="connsiteY110" fmla="*/ 3255869 h 3357575"/>
                <a:gd name="connsiteX111" fmla="*/ 1151001 w 1761754"/>
                <a:gd name="connsiteY111" fmla="*/ 3177364 h 3357575"/>
                <a:gd name="connsiteX112" fmla="*/ 1157616 w 1761754"/>
                <a:gd name="connsiteY112" fmla="*/ 3150901 h 3357575"/>
                <a:gd name="connsiteX113" fmla="*/ 1159821 w 1761754"/>
                <a:gd name="connsiteY113" fmla="*/ 3113854 h 3357575"/>
                <a:gd name="connsiteX114" fmla="*/ 1163791 w 1761754"/>
                <a:gd name="connsiteY114" fmla="*/ 3078130 h 3357575"/>
                <a:gd name="connsiteX115" fmla="*/ 1173053 w 1761754"/>
                <a:gd name="connsiteY115" fmla="*/ 3045052 h 3357575"/>
                <a:gd name="connsiteX116" fmla="*/ 1216274 w 1761754"/>
                <a:gd name="connsiteY116" fmla="*/ 2779546 h 3357575"/>
                <a:gd name="connsiteX117" fmla="*/ 1240532 w 1761754"/>
                <a:gd name="connsiteY117" fmla="*/ 2566524 h 3357575"/>
                <a:gd name="connsiteX118" fmla="*/ 1229064 w 1761754"/>
                <a:gd name="connsiteY118" fmla="*/ 2439945 h 3357575"/>
                <a:gd name="connsiteX119" fmla="*/ 1100281 w 1761754"/>
                <a:gd name="connsiteY119" fmla="*/ 2100344 h 3357575"/>
                <a:gd name="connsiteX120" fmla="*/ 1060587 w 1761754"/>
                <a:gd name="connsiteY120" fmla="*/ 2020516 h 3357575"/>
                <a:gd name="connsiteX121" fmla="*/ 1023099 w 1761754"/>
                <a:gd name="connsiteY121" fmla="*/ 1976853 h 3357575"/>
                <a:gd name="connsiteX122" fmla="*/ 921219 w 1761754"/>
                <a:gd name="connsiteY122" fmla="*/ 1878501 h 3357575"/>
                <a:gd name="connsiteX123" fmla="*/ 860796 w 1761754"/>
                <a:gd name="connsiteY123" fmla="*/ 1826018 h 3357575"/>
                <a:gd name="connsiteX124" fmla="*/ 842714 w 1761754"/>
                <a:gd name="connsiteY124" fmla="*/ 1814109 h 3357575"/>
                <a:gd name="connsiteX125" fmla="*/ 779204 w 1761754"/>
                <a:gd name="connsiteY125" fmla="*/ 1829105 h 3357575"/>
                <a:gd name="connsiteX126" fmla="*/ 704227 w 1761754"/>
                <a:gd name="connsiteY126" fmla="*/ 1970238 h 3357575"/>
                <a:gd name="connsiteX127" fmla="*/ 584705 w 1761754"/>
                <a:gd name="connsiteY127" fmla="*/ 2262647 h 3357575"/>
                <a:gd name="connsiteX128" fmla="*/ 559125 w 1761754"/>
                <a:gd name="connsiteY128" fmla="*/ 2366732 h 3357575"/>
                <a:gd name="connsiteX129" fmla="*/ 489882 w 1761754"/>
                <a:gd name="connsiteY129" fmla="*/ 2574462 h 3357575"/>
                <a:gd name="connsiteX130" fmla="*/ 431223 w 1761754"/>
                <a:gd name="connsiteY130" fmla="*/ 2738529 h 3357575"/>
                <a:gd name="connsiteX131" fmla="*/ 369037 w 1761754"/>
                <a:gd name="connsiteY131" fmla="*/ 2964341 h 3357575"/>
                <a:gd name="connsiteX132" fmla="*/ 358893 w 1761754"/>
                <a:gd name="connsiteY132" fmla="*/ 3039759 h 3357575"/>
                <a:gd name="connsiteX133" fmla="*/ 334195 w 1761754"/>
                <a:gd name="connsiteY133" fmla="*/ 3057842 h 3357575"/>
                <a:gd name="connsiteX134" fmla="*/ 316553 w 1761754"/>
                <a:gd name="connsiteY134" fmla="*/ 3078130 h 3357575"/>
                <a:gd name="connsiteX135" fmla="*/ 329343 w 1761754"/>
                <a:gd name="connsiteY135" fmla="*/ 3152224 h 3357575"/>
                <a:gd name="connsiteX136" fmla="*/ 349190 w 1761754"/>
                <a:gd name="connsiteY136" fmla="*/ 3200739 h 3357575"/>
                <a:gd name="connsiteX137" fmla="*/ 322287 w 1761754"/>
                <a:gd name="connsiteY137" fmla="*/ 3239991 h 3357575"/>
                <a:gd name="connsiteX138" fmla="*/ 179390 w 1761754"/>
                <a:gd name="connsiteY138" fmla="*/ 3251017 h 3357575"/>
                <a:gd name="connsiteX139" fmla="*/ 143666 w 1761754"/>
                <a:gd name="connsiteY139" fmla="*/ 3245725 h 3357575"/>
                <a:gd name="connsiteX140" fmla="*/ 109264 w 1761754"/>
                <a:gd name="connsiteY140" fmla="*/ 3207795 h 3357575"/>
                <a:gd name="connsiteX141" fmla="*/ 97356 w 1761754"/>
                <a:gd name="connsiteY141" fmla="*/ 3147373 h 3357575"/>
                <a:gd name="connsiteX142" fmla="*/ 151163 w 1761754"/>
                <a:gd name="connsiteY142" fmla="*/ 3036672 h 33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761754" h="3357575">
                  <a:moveTo>
                    <a:pt x="151163" y="3036672"/>
                  </a:moveTo>
                  <a:cubicBezTo>
                    <a:pt x="152486" y="3035349"/>
                    <a:pt x="153809" y="3034026"/>
                    <a:pt x="154692" y="3032702"/>
                  </a:cubicBezTo>
                  <a:cubicBezTo>
                    <a:pt x="166600" y="3011974"/>
                    <a:pt x="166600" y="3011974"/>
                    <a:pt x="144989" y="3001830"/>
                  </a:cubicBezTo>
                  <a:cubicBezTo>
                    <a:pt x="131316" y="2995214"/>
                    <a:pt x="118085" y="2988598"/>
                    <a:pt x="106177" y="2978455"/>
                  </a:cubicBezTo>
                  <a:cubicBezTo>
                    <a:pt x="93387" y="2967429"/>
                    <a:pt x="88977" y="2954639"/>
                    <a:pt x="95592" y="2938320"/>
                  </a:cubicBezTo>
                  <a:cubicBezTo>
                    <a:pt x="118967" y="2880544"/>
                    <a:pt x="140578" y="2822327"/>
                    <a:pt x="164394" y="2764550"/>
                  </a:cubicBezTo>
                  <a:cubicBezTo>
                    <a:pt x="196149" y="2687810"/>
                    <a:pt x="207616" y="2606217"/>
                    <a:pt x="223494" y="2525948"/>
                  </a:cubicBezTo>
                  <a:cubicBezTo>
                    <a:pt x="244223" y="2420980"/>
                    <a:pt x="272890" y="2317777"/>
                    <a:pt x="305527" y="2215897"/>
                  </a:cubicBezTo>
                  <a:cubicBezTo>
                    <a:pt x="319640" y="2171793"/>
                    <a:pt x="320081" y="2125043"/>
                    <a:pt x="321405" y="2079175"/>
                  </a:cubicBezTo>
                  <a:cubicBezTo>
                    <a:pt x="324051" y="1996259"/>
                    <a:pt x="324051" y="1913343"/>
                    <a:pt x="328902" y="1830428"/>
                  </a:cubicBezTo>
                  <a:cubicBezTo>
                    <a:pt x="335077" y="1727225"/>
                    <a:pt x="346985" y="1624462"/>
                    <a:pt x="365068" y="1522141"/>
                  </a:cubicBezTo>
                  <a:cubicBezTo>
                    <a:pt x="367273" y="1508910"/>
                    <a:pt x="367273" y="1497443"/>
                    <a:pt x="356247" y="1488181"/>
                  </a:cubicBezTo>
                  <a:cubicBezTo>
                    <a:pt x="345221" y="1478919"/>
                    <a:pt x="346544" y="1469216"/>
                    <a:pt x="353600" y="1457749"/>
                  </a:cubicBezTo>
                  <a:cubicBezTo>
                    <a:pt x="418433" y="1355428"/>
                    <a:pt x="446219" y="1239876"/>
                    <a:pt x="461214" y="1122118"/>
                  </a:cubicBezTo>
                  <a:cubicBezTo>
                    <a:pt x="468271" y="1068752"/>
                    <a:pt x="448424" y="1014945"/>
                    <a:pt x="428136" y="964667"/>
                  </a:cubicBezTo>
                  <a:cubicBezTo>
                    <a:pt x="419315" y="966872"/>
                    <a:pt x="417992" y="972606"/>
                    <a:pt x="415346" y="977016"/>
                  </a:cubicBezTo>
                  <a:cubicBezTo>
                    <a:pt x="402115" y="997745"/>
                    <a:pt x="389325" y="1019356"/>
                    <a:pt x="376094" y="1040085"/>
                  </a:cubicBezTo>
                  <a:cubicBezTo>
                    <a:pt x="344780" y="1088158"/>
                    <a:pt x="330225" y="1141083"/>
                    <a:pt x="320964" y="1197536"/>
                  </a:cubicBezTo>
                  <a:cubicBezTo>
                    <a:pt x="309055" y="1269866"/>
                    <a:pt x="288327" y="1339992"/>
                    <a:pt x="263628" y="1409235"/>
                  </a:cubicBezTo>
                  <a:cubicBezTo>
                    <a:pt x="260541" y="1417615"/>
                    <a:pt x="256572" y="1425994"/>
                    <a:pt x="253484" y="1434374"/>
                  </a:cubicBezTo>
                  <a:cubicBezTo>
                    <a:pt x="248633" y="1447606"/>
                    <a:pt x="240694" y="1447606"/>
                    <a:pt x="231432" y="1440108"/>
                  </a:cubicBezTo>
                  <a:cubicBezTo>
                    <a:pt x="220847" y="1432169"/>
                    <a:pt x="209821" y="1424671"/>
                    <a:pt x="199678" y="1415851"/>
                  </a:cubicBezTo>
                  <a:cubicBezTo>
                    <a:pt x="190416" y="1407471"/>
                    <a:pt x="187328" y="1411881"/>
                    <a:pt x="184241" y="1421143"/>
                  </a:cubicBezTo>
                  <a:cubicBezTo>
                    <a:pt x="176744" y="1445400"/>
                    <a:pt x="173215" y="1470540"/>
                    <a:pt x="168805" y="1495679"/>
                  </a:cubicBezTo>
                  <a:cubicBezTo>
                    <a:pt x="163071" y="1528757"/>
                    <a:pt x="153368" y="1560512"/>
                    <a:pt x="138814" y="1590502"/>
                  </a:cubicBezTo>
                  <a:cubicBezTo>
                    <a:pt x="136168" y="1596236"/>
                    <a:pt x="133081" y="1605498"/>
                    <a:pt x="126465" y="1604616"/>
                  </a:cubicBezTo>
                  <a:cubicBezTo>
                    <a:pt x="118085" y="1603293"/>
                    <a:pt x="122055" y="1593590"/>
                    <a:pt x="121173" y="1587856"/>
                  </a:cubicBezTo>
                  <a:cubicBezTo>
                    <a:pt x="118526" y="1569774"/>
                    <a:pt x="116762" y="1551691"/>
                    <a:pt x="114998" y="1533608"/>
                  </a:cubicBezTo>
                  <a:cubicBezTo>
                    <a:pt x="113675" y="1519054"/>
                    <a:pt x="106177" y="1520377"/>
                    <a:pt x="96474" y="1525670"/>
                  </a:cubicBezTo>
                  <a:cubicBezTo>
                    <a:pt x="87653" y="1530521"/>
                    <a:pt x="81920" y="1538019"/>
                    <a:pt x="77069" y="1546839"/>
                  </a:cubicBezTo>
                  <a:cubicBezTo>
                    <a:pt x="63396" y="1571979"/>
                    <a:pt x="61632" y="1599764"/>
                    <a:pt x="60750" y="1627991"/>
                  </a:cubicBezTo>
                  <a:cubicBezTo>
                    <a:pt x="60750" y="1635930"/>
                    <a:pt x="66043" y="1642545"/>
                    <a:pt x="71776" y="1648279"/>
                  </a:cubicBezTo>
                  <a:cubicBezTo>
                    <a:pt x="77069" y="1654012"/>
                    <a:pt x="80156" y="1661069"/>
                    <a:pt x="74422" y="1667684"/>
                  </a:cubicBezTo>
                  <a:cubicBezTo>
                    <a:pt x="68689" y="1674741"/>
                    <a:pt x="60309" y="1673859"/>
                    <a:pt x="52811" y="1670331"/>
                  </a:cubicBezTo>
                  <a:cubicBezTo>
                    <a:pt x="3415" y="1644750"/>
                    <a:pt x="-15109" y="1579035"/>
                    <a:pt x="13559" y="1530521"/>
                  </a:cubicBezTo>
                  <a:cubicBezTo>
                    <a:pt x="31200" y="1500530"/>
                    <a:pt x="50165" y="1470981"/>
                    <a:pt x="68248" y="1440990"/>
                  </a:cubicBezTo>
                  <a:cubicBezTo>
                    <a:pt x="73981" y="1431287"/>
                    <a:pt x="79274" y="1421143"/>
                    <a:pt x="84566" y="1410999"/>
                  </a:cubicBezTo>
                  <a:cubicBezTo>
                    <a:pt x="80597" y="1405707"/>
                    <a:pt x="77951" y="1410117"/>
                    <a:pt x="75304" y="1410999"/>
                  </a:cubicBezTo>
                  <a:cubicBezTo>
                    <a:pt x="63396" y="1414968"/>
                    <a:pt x="58545" y="1409235"/>
                    <a:pt x="60750" y="1398650"/>
                  </a:cubicBezTo>
                  <a:cubicBezTo>
                    <a:pt x="64278" y="1381450"/>
                    <a:pt x="68689" y="1364690"/>
                    <a:pt x="73540" y="1347931"/>
                  </a:cubicBezTo>
                  <a:cubicBezTo>
                    <a:pt x="103090" y="1247814"/>
                    <a:pt x="134845" y="1148139"/>
                    <a:pt x="168805" y="1049347"/>
                  </a:cubicBezTo>
                  <a:cubicBezTo>
                    <a:pt x="184241" y="1004801"/>
                    <a:pt x="210263" y="966431"/>
                    <a:pt x="233638" y="925855"/>
                  </a:cubicBezTo>
                  <a:cubicBezTo>
                    <a:pt x="274654" y="854407"/>
                    <a:pt x="298029" y="778989"/>
                    <a:pt x="292737" y="695633"/>
                  </a:cubicBezTo>
                  <a:cubicBezTo>
                    <a:pt x="292737" y="694309"/>
                    <a:pt x="292737" y="692986"/>
                    <a:pt x="292737" y="692104"/>
                  </a:cubicBezTo>
                  <a:cubicBezTo>
                    <a:pt x="282593" y="608748"/>
                    <a:pt x="322728" y="557587"/>
                    <a:pt x="396822" y="527596"/>
                  </a:cubicBezTo>
                  <a:cubicBezTo>
                    <a:pt x="452834" y="504662"/>
                    <a:pt x="509729" y="484374"/>
                    <a:pt x="570592" y="478200"/>
                  </a:cubicBezTo>
                  <a:cubicBezTo>
                    <a:pt x="579413" y="477318"/>
                    <a:pt x="588675" y="475113"/>
                    <a:pt x="596613" y="481728"/>
                  </a:cubicBezTo>
                  <a:cubicBezTo>
                    <a:pt x="598819" y="483492"/>
                    <a:pt x="600583" y="483934"/>
                    <a:pt x="602788" y="482610"/>
                  </a:cubicBezTo>
                  <a:cubicBezTo>
                    <a:pt x="614696" y="475995"/>
                    <a:pt x="619989" y="446004"/>
                    <a:pt x="611168" y="434978"/>
                  </a:cubicBezTo>
                  <a:cubicBezTo>
                    <a:pt x="601906" y="423511"/>
                    <a:pt x="591762" y="415131"/>
                    <a:pt x="577208" y="409839"/>
                  </a:cubicBezTo>
                  <a:cubicBezTo>
                    <a:pt x="556038" y="401900"/>
                    <a:pt x="540160" y="385582"/>
                    <a:pt x="527370" y="366176"/>
                  </a:cubicBezTo>
                  <a:cubicBezTo>
                    <a:pt x="520755" y="356032"/>
                    <a:pt x="518549" y="345447"/>
                    <a:pt x="524724" y="333539"/>
                  </a:cubicBezTo>
                  <a:cubicBezTo>
                    <a:pt x="542807" y="297374"/>
                    <a:pt x="546776" y="260326"/>
                    <a:pt x="534868" y="221074"/>
                  </a:cubicBezTo>
                  <a:cubicBezTo>
                    <a:pt x="530016" y="205637"/>
                    <a:pt x="529575" y="188878"/>
                    <a:pt x="529575" y="172559"/>
                  </a:cubicBezTo>
                  <a:cubicBezTo>
                    <a:pt x="529134" y="131543"/>
                    <a:pt x="541924" y="97142"/>
                    <a:pt x="575885" y="71120"/>
                  </a:cubicBezTo>
                  <a:cubicBezTo>
                    <a:pt x="614696" y="41130"/>
                    <a:pt x="654831" y="12021"/>
                    <a:pt x="704227" y="2318"/>
                  </a:cubicBezTo>
                  <a:cubicBezTo>
                    <a:pt x="775676" y="-12236"/>
                    <a:pt x="868735" y="43776"/>
                    <a:pt x="889023" y="113460"/>
                  </a:cubicBezTo>
                  <a:cubicBezTo>
                    <a:pt x="911075" y="189760"/>
                    <a:pt x="922542" y="267383"/>
                    <a:pt x="914162" y="346770"/>
                  </a:cubicBezTo>
                  <a:cubicBezTo>
                    <a:pt x="910634" y="377643"/>
                    <a:pt x="901372" y="408075"/>
                    <a:pt x="893433" y="438506"/>
                  </a:cubicBezTo>
                  <a:cubicBezTo>
                    <a:pt x="889905" y="452179"/>
                    <a:pt x="893874" y="457030"/>
                    <a:pt x="906664" y="461440"/>
                  </a:cubicBezTo>
                  <a:cubicBezTo>
                    <a:pt x="995754" y="492754"/>
                    <a:pt x="1083962" y="524950"/>
                    <a:pt x="1169524" y="565526"/>
                  </a:cubicBezTo>
                  <a:cubicBezTo>
                    <a:pt x="1204366" y="581844"/>
                    <a:pt x="1226859" y="605660"/>
                    <a:pt x="1242296" y="641385"/>
                  </a:cubicBezTo>
                  <a:cubicBezTo>
                    <a:pt x="1285077" y="741501"/>
                    <a:pt x="1321242" y="845145"/>
                    <a:pt x="1378136" y="937763"/>
                  </a:cubicBezTo>
                  <a:cubicBezTo>
                    <a:pt x="1455759" y="1063460"/>
                    <a:pt x="1523679" y="1194449"/>
                    <a:pt x="1597774" y="1321909"/>
                  </a:cubicBezTo>
                  <a:cubicBezTo>
                    <a:pt x="1607477" y="1338228"/>
                    <a:pt x="1626441" y="1351459"/>
                    <a:pt x="1613651" y="1379244"/>
                  </a:cubicBezTo>
                  <a:cubicBezTo>
                    <a:pt x="1637467" y="1363808"/>
                    <a:pt x="1656873" y="1362926"/>
                    <a:pt x="1678043" y="1372629"/>
                  </a:cubicBezTo>
                  <a:cubicBezTo>
                    <a:pt x="1687305" y="1376598"/>
                    <a:pt x="1699654" y="1376598"/>
                    <a:pt x="1708034" y="1366454"/>
                  </a:cubicBezTo>
                  <a:cubicBezTo>
                    <a:pt x="1708916" y="1366013"/>
                    <a:pt x="1710239" y="1365572"/>
                    <a:pt x="1711121" y="1365131"/>
                  </a:cubicBezTo>
                  <a:cubicBezTo>
                    <a:pt x="1738907" y="1352782"/>
                    <a:pt x="1744640" y="1355869"/>
                    <a:pt x="1751697" y="1384537"/>
                  </a:cubicBezTo>
                  <a:cubicBezTo>
                    <a:pt x="1752579" y="1389388"/>
                    <a:pt x="1751256" y="1394681"/>
                    <a:pt x="1753461" y="1398650"/>
                  </a:cubicBezTo>
                  <a:cubicBezTo>
                    <a:pt x="1767574" y="1425994"/>
                    <a:pt x="1761841" y="1451575"/>
                    <a:pt x="1749933" y="1478037"/>
                  </a:cubicBezTo>
                  <a:cubicBezTo>
                    <a:pt x="1741112" y="1497443"/>
                    <a:pt x="1738465" y="1519495"/>
                    <a:pt x="1727881" y="1538901"/>
                  </a:cubicBezTo>
                  <a:cubicBezTo>
                    <a:pt x="1715972" y="1561835"/>
                    <a:pt x="1711562" y="1564922"/>
                    <a:pt x="1685541" y="1563599"/>
                  </a:cubicBezTo>
                  <a:cubicBezTo>
                    <a:pt x="1670104" y="1558748"/>
                    <a:pt x="1654227" y="1554778"/>
                    <a:pt x="1639231" y="1548163"/>
                  </a:cubicBezTo>
                  <a:cubicBezTo>
                    <a:pt x="1625118" y="1543311"/>
                    <a:pt x="1612769" y="1536696"/>
                    <a:pt x="1602625" y="1525228"/>
                  </a:cubicBezTo>
                  <a:cubicBezTo>
                    <a:pt x="1593804" y="1515085"/>
                    <a:pt x="1589835" y="1520377"/>
                    <a:pt x="1587189" y="1530080"/>
                  </a:cubicBezTo>
                  <a:cubicBezTo>
                    <a:pt x="1584543" y="1538901"/>
                    <a:pt x="1583220" y="1547722"/>
                    <a:pt x="1580132" y="1556542"/>
                  </a:cubicBezTo>
                  <a:cubicBezTo>
                    <a:pt x="1574399" y="1573743"/>
                    <a:pt x="1566460" y="1577712"/>
                    <a:pt x="1549700" y="1571538"/>
                  </a:cubicBezTo>
                  <a:cubicBezTo>
                    <a:pt x="1527648" y="1563158"/>
                    <a:pt x="1510889" y="1546839"/>
                    <a:pt x="1496335" y="1528757"/>
                  </a:cubicBezTo>
                  <a:cubicBezTo>
                    <a:pt x="1467667" y="1493473"/>
                    <a:pt x="1441205" y="1456426"/>
                    <a:pt x="1415183" y="1418938"/>
                  </a:cubicBezTo>
                  <a:cubicBezTo>
                    <a:pt x="1379900" y="1367777"/>
                    <a:pt x="1346381" y="1314853"/>
                    <a:pt x="1309775" y="1264133"/>
                  </a:cubicBezTo>
                  <a:cubicBezTo>
                    <a:pt x="1303600" y="1255753"/>
                    <a:pt x="1297867" y="1247373"/>
                    <a:pt x="1289928" y="1240317"/>
                  </a:cubicBezTo>
                  <a:cubicBezTo>
                    <a:pt x="1244942" y="1200182"/>
                    <a:pt x="1215833" y="1150786"/>
                    <a:pt x="1193340" y="1095215"/>
                  </a:cubicBezTo>
                  <a:cubicBezTo>
                    <a:pt x="1169524" y="1035674"/>
                    <a:pt x="1141739" y="977457"/>
                    <a:pt x="1110425" y="921445"/>
                  </a:cubicBezTo>
                  <a:cubicBezTo>
                    <a:pt x="1106014" y="913506"/>
                    <a:pt x="1101604" y="905567"/>
                    <a:pt x="1096753" y="894541"/>
                  </a:cubicBezTo>
                  <a:cubicBezTo>
                    <a:pt x="1097635" y="936881"/>
                    <a:pt x="1100722" y="976134"/>
                    <a:pt x="1105132" y="1015386"/>
                  </a:cubicBezTo>
                  <a:cubicBezTo>
                    <a:pt x="1112189" y="1078014"/>
                    <a:pt x="1110425" y="1141083"/>
                    <a:pt x="1112189" y="1204152"/>
                  </a:cubicBezTo>
                  <a:cubicBezTo>
                    <a:pt x="1113512" y="1257958"/>
                    <a:pt x="1115276" y="1311765"/>
                    <a:pt x="1122774" y="1365131"/>
                  </a:cubicBezTo>
                  <a:cubicBezTo>
                    <a:pt x="1127184" y="1395122"/>
                    <a:pt x="1133800" y="1424671"/>
                    <a:pt x="1149236" y="1451134"/>
                  </a:cubicBezTo>
                  <a:cubicBezTo>
                    <a:pt x="1165114" y="1478037"/>
                    <a:pt x="1174376" y="1507587"/>
                    <a:pt x="1177463" y="1538901"/>
                  </a:cubicBezTo>
                  <a:cubicBezTo>
                    <a:pt x="1178345" y="1549486"/>
                    <a:pt x="1184079" y="1558306"/>
                    <a:pt x="1189812" y="1566686"/>
                  </a:cubicBezTo>
                  <a:cubicBezTo>
                    <a:pt x="1258173" y="1673418"/>
                    <a:pt x="1326975" y="1779708"/>
                    <a:pt x="1390485" y="1889086"/>
                  </a:cubicBezTo>
                  <a:cubicBezTo>
                    <a:pt x="1405039" y="1914226"/>
                    <a:pt x="1418271" y="1940247"/>
                    <a:pt x="1433707" y="1964945"/>
                  </a:cubicBezTo>
                  <a:cubicBezTo>
                    <a:pt x="1465462" y="2017429"/>
                    <a:pt x="1474283" y="2075205"/>
                    <a:pt x="1479134" y="2135186"/>
                  </a:cubicBezTo>
                  <a:cubicBezTo>
                    <a:pt x="1486632" y="2228687"/>
                    <a:pt x="1490601" y="2322187"/>
                    <a:pt x="1496335" y="2416129"/>
                  </a:cubicBezTo>
                  <a:cubicBezTo>
                    <a:pt x="1498540" y="2450089"/>
                    <a:pt x="1498981" y="2484049"/>
                    <a:pt x="1499863" y="2517568"/>
                  </a:cubicBezTo>
                  <a:cubicBezTo>
                    <a:pt x="1501186" y="2584165"/>
                    <a:pt x="1504273" y="2650762"/>
                    <a:pt x="1503832" y="2717359"/>
                  </a:cubicBezTo>
                  <a:cubicBezTo>
                    <a:pt x="1503391" y="2813065"/>
                    <a:pt x="1500745" y="2908770"/>
                    <a:pt x="1484427" y="3003153"/>
                  </a:cubicBezTo>
                  <a:cubicBezTo>
                    <a:pt x="1482662" y="3014620"/>
                    <a:pt x="1483545" y="3026087"/>
                    <a:pt x="1481339" y="3037554"/>
                  </a:cubicBezTo>
                  <a:cubicBezTo>
                    <a:pt x="1476488" y="3063575"/>
                    <a:pt x="1476929" y="3087832"/>
                    <a:pt x="1495452" y="3109443"/>
                  </a:cubicBezTo>
                  <a:cubicBezTo>
                    <a:pt x="1502509" y="3117382"/>
                    <a:pt x="1508684" y="3126644"/>
                    <a:pt x="1514417" y="3135906"/>
                  </a:cubicBezTo>
                  <a:cubicBezTo>
                    <a:pt x="1539556" y="3175599"/>
                    <a:pt x="1576604" y="3199416"/>
                    <a:pt x="1619385" y="3215734"/>
                  </a:cubicBezTo>
                  <a:cubicBezTo>
                    <a:pt x="1634821" y="3221468"/>
                    <a:pt x="1650257" y="3225437"/>
                    <a:pt x="1667017" y="3225437"/>
                  </a:cubicBezTo>
                  <a:cubicBezTo>
                    <a:pt x="1689069" y="3224996"/>
                    <a:pt x="1706711" y="3235140"/>
                    <a:pt x="1720383" y="3251899"/>
                  </a:cubicBezTo>
                  <a:cubicBezTo>
                    <a:pt x="1731409" y="3265572"/>
                    <a:pt x="1741994" y="3279685"/>
                    <a:pt x="1752138" y="3293798"/>
                  </a:cubicBezTo>
                  <a:cubicBezTo>
                    <a:pt x="1764487" y="3310557"/>
                    <a:pt x="1760517" y="3322907"/>
                    <a:pt x="1741553" y="3331286"/>
                  </a:cubicBezTo>
                  <a:cubicBezTo>
                    <a:pt x="1734496" y="3334374"/>
                    <a:pt x="1726557" y="3336138"/>
                    <a:pt x="1719060" y="3337902"/>
                  </a:cubicBezTo>
                  <a:cubicBezTo>
                    <a:pt x="1689951" y="3343635"/>
                    <a:pt x="1660401" y="3346723"/>
                    <a:pt x="1631734" y="3355103"/>
                  </a:cubicBezTo>
                  <a:cubicBezTo>
                    <a:pt x="1611005" y="3360836"/>
                    <a:pt x="1589394" y="3355103"/>
                    <a:pt x="1568665" y="3352897"/>
                  </a:cubicBezTo>
                  <a:cubicBezTo>
                    <a:pt x="1461934" y="3340548"/>
                    <a:pt x="1356525" y="3321583"/>
                    <a:pt x="1255086" y="3286300"/>
                  </a:cubicBezTo>
                  <a:cubicBezTo>
                    <a:pt x="1231711" y="3278362"/>
                    <a:pt x="1208777" y="3268218"/>
                    <a:pt x="1187166" y="3255869"/>
                  </a:cubicBezTo>
                  <a:cubicBezTo>
                    <a:pt x="1153206" y="3236904"/>
                    <a:pt x="1143503" y="3215293"/>
                    <a:pt x="1151001" y="3177364"/>
                  </a:cubicBezTo>
                  <a:cubicBezTo>
                    <a:pt x="1152765" y="3168543"/>
                    <a:pt x="1154529" y="3159281"/>
                    <a:pt x="1157616" y="3150901"/>
                  </a:cubicBezTo>
                  <a:cubicBezTo>
                    <a:pt x="1162467" y="3138552"/>
                    <a:pt x="1164232" y="3127085"/>
                    <a:pt x="1159821" y="3113854"/>
                  </a:cubicBezTo>
                  <a:cubicBezTo>
                    <a:pt x="1155852" y="3101946"/>
                    <a:pt x="1159821" y="3090038"/>
                    <a:pt x="1163791" y="3078130"/>
                  </a:cubicBezTo>
                  <a:cubicBezTo>
                    <a:pt x="1167319" y="3067104"/>
                    <a:pt x="1170406" y="3056078"/>
                    <a:pt x="1173053" y="3045052"/>
                  </a:cubicBezTo>
                  <a:cubicBezTo>
                    <a:pt x="1192017" y="2957285"/>
                    <a:pt x="1204366" y="2868636"/>
                    <a:pt x="1216274" y="2779546"/>
                  </a:cubicBezTo>
                  <a:cubicBezTo>
                    <a:pt x="1225977" y="2708979"/>
                    <a:pt x="1234357" y="2637972"/>
                    <a:pt x="1240532" y="2566524"/>
                  </a:cubicBezTo>
                  <a:cubicBezTo>
                    <a:pt x="1244501" y="2523743"/>
                    <a:pt x="1244942" y="2482285"/>
                    <a:pt x="1229064" y="2439945"/>
                  </a:cubicBezTo>
                  <a:cubicBezTo>
                    <a:pt x="1186725" y="2326598"/>
                    <a:pt x="1149236" y="2211045"/>
                    <a:pt x="1100281" y="2100344"/>
                  </a:cubicBezTo>
                  <a:cubicBezTo>
                    <a:pt x="1088373" y="2073000"/>
                    <a:pt x="1074701" y="2046537"/>
                    <a:pt x="1060587" y="2020516"/>
                  </a:cubicBezTo>
                  <a:cubicBezTo>
                    <a:pt x="1051326" y="2003316"/>
                    <a:pt x="1038535" y="1989202"/>
                    <a:pt x="1023099" y="1976853"/>
                  </a:cubicBezTo>
                  <a:cubicBezTo>
                    <a:pt x="986052" y="1947304"/>
                    <a:pt x="955179" y="1911579"/>
                    <a:pt x="921219" y="1878501"/>
                  </a:cubicBezTo>
                  <a:cubicBezTo>
                    <a:pt x="902254" y="1859978"/>
                    <a:pt x="881966" y="1842336"/>
                    <a:pt x="860796" y="1826018"/>
                  </a:cubicBezTo>
                  <a:cubicBezTo>
                    <a:pt x="855063" y="1821607"/>
                    <a:pt x="848888" y="1817638"/>
                    <a:pt x="842714" y="1814109"/>
                  </a:cubicBezTo>
                  <a:cubicBezTo>
                    <a:pt x="814487" y="1798673"/>
                    <a:pt x="797728" y="1802201"/>
                    <a:pt x="779204" y="1829105"/>
                  </a:cubicBezTo>
                  <a:cubicBezTo>
                    <a:pt x="748772" y="1873209"/>
                    <a:pt x="727161" y="1922164"/>
                    <a:pt x="704227" y="1970238"/>
                  </a:cubicBezTo>
                  <a:cubicBezTo>
                    <a:pt x="659682" y="2065502"/>
                    <a:pt x="619106" y="2162972"/>
                    <a:pt x="584705" y="2262647"/>
                  </a:cubicBezTo>
                  <a:cubicBezTo>
                    <a:pt x="572797" y="2296607"/>
                    <a:pt x="566623" y="2331890"/>
                    <a:pt x="559125" y="2366732"/>
                  </a:cubicBezTo>
                  <a:cubicBezTo>
                    <a:pt x="543248" y="2438181"/>
                    <a:pt x="524283" y="2508747"/>
                    <a:pt x="489882" y="2574462"/>
                  </a:cubicBezTo>
                  <a:cubicBezTo>
                    <a:pt x="462978" y="2626064"/>
                    <a:pt x="448424" y="2682958"/>
                    <a:pt x="431223" y="2738529"/>
                  </a:cubicBezTo>
                  <a:cubicBezTo>
                    <a:pt x="408730" y="2813506"/>
                    <a:pt x="386678" y="2888483"/>
                    <a:pt x="369037" y="2964341"/>
                  </a:cubicBezTo>
                  <a:cubicBezTo>
                    <a:pt x="363303" y="2989481"/>
                    <a:pt x="363303" y="3014620"/>
                    <a:pt x="358893" y="3039759"/>
                  </a:cubicBezTo>
                  <a:cubicBezTo>
                    <a:pt x="354042" y="3050785"/>
                    <a:pt x="346103" y="3057401"/>
                    <a:pt x="334195" y="3057842"/>
                  </a:cubicBezTo>
                  <a:cubicBezTo>
                    <a:pt x="320523" y="3058283"/>
                    <a:pt x="316112" y="3067104"/>
                    <a:pt x="316553" y="3078130"/>
                  </a:cubicBezTo>
                  <a:cubicBezTo>
                    <a:pt x="316994" y="3103269"/>
                    <a:pt x="316553" y="3128849"/>
                    <a:pt x="329343" y="3152224"/>
                  </a:cubicBezTo>
                  <a:cubicBezTo>
                    <a:pt x="337723" y="3167661"/>
                    <a:pt x="345221" y="3183538"/>
                    <a:pt x="349190" y="3200739"/>
                  </a:cubicBezTo>
                  <a:cubicBezTo>
                    <a:pt x="354483" y="3224996"/>
                    <a:pt x="346544" y="3236463"/>
                    <a:pt x="322287" y="3239991"/>
                  </a:cubicBezTo>
                  <a:cubicBezTo>
                    <a:pt x="275095" y="3246607"/>
                    <a:pt x="227463" y="3252781"/>
                    <a:pt x="179390" y="3251017"/>
                  </a:cubicBezTo>
                  <a:cubicBezTo>
                    <a:pt x="167041" y="3250576"/>
                    <a:pt x="155133" y="3249694"/>
                    <a:pt x="143666" y="3245725"/>
                  </a:cubicBezTo>
                  <a:cubicBezTo>
                    <a:pt x="124701" y="3239550"/>
                    <a:pt x="112793" y="3227642"/>
                    <a:pt x="109264" y="3207795"/>
                  </a:cubicBezTo>
                  <a:cubicBezTo>
                    <a:pt x="105736" y="3187508"/>
                    <a:pt x="101326" y="3167661"/>
                    <a:pt x="97356" y="3147373"/>
                  </a:cubicBezTo>
                  <a:cubicBezTo>
                    <a:pt x="92064" y="3106797"/>
                    <a:pt x="105736" y="3068427"/>
                    <a:pt x="151163" y="3036672"/>
                  </a:cubicBezTo>
                  <a:close/>
                </a:path>
              </a:pathLst>
            </a:custGeom>
            <a:solidFill>
              <a:srgbClr val="232021"/>
            </a:solidFill>
            <a:ln w="4402"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69C23E5E-EECC-49ED-9E9B-5A4F4A9B35F9}"/>
                </a:ext>
              </a:extLst>
            </p:cNvPr>
            <p:cNvSpPr/>
            <p:nvPr/>
          </p:nvSpPr>
          <p:spPr>
            <a:xfrm>
              <a:off x="2247230" y="2515673"/>
              <a:ext cx="2685695" cy="1730535"/>
            </a:xfrm>
            <a:custGeom>
              <a:avLst/>
              <a:gdLst>
                <a:gd name="connsiteX0" fmla="*/ 0 w 1928758"/>
                <a:gd name="connsiteY0" fmla="*/ 1713966 h 1730535"/>
                <a:gd name="connsiteX1" fmla="*/ 348863 w 1928758"/>
                <a:gd name="connsiteY1" fmla="*/ 743237 h 1730535"/>
                <a:gd name="connsiteX2" fmla="*/ 534540 w 1928758"/>
                <a:gd name="connsiteY2" fmla="*/ 382026 h 1730535"/>
                <a:gd name="connsiteX3" fmla="*/ 830478 w 1928758"/>
                <a:gd name="connsiteY3" fmla="*/ 82119 h 1730535"/>
                <a:gd name="connsiteX4" fmla="*/ 1345613 w 1928758"/>
                <a:gd name="connsiteY4" fmla="*/ 23019 h 1730535"/>
                <a:gd name="connsiteX5" fmla="*/ 1654781 w 1928758"/>
                <a:gd name="connsiteY5" fmla="*/ 120048 h 1730535"/>
                <a:gd name="connsiteX6" fmla="*/ 1922493 w 1928758"/>
                <a:gd name="connsiteY6" fmla="*/ 235160 h 1730535"/>
                <a:gd name="connsiteX7" fmla="*/ 1908820 w 1928758"/>
                <a:gd name="connsiteY7" fmla="*/ 259858 h 1730535"/>
                <a:gd name="connsiteX8" fmla="*/ 1695357 w 1928758"/>
                <a:gd name="connsiteY8" fmla="*/ 178706 h 1730535"/>
                <a:gd name="connsiteX9" fmla="*/ 1326207 w 1928758"/>
                <a:gd name="connsiteY9" fmla="*/ 54333 h 1730535"/>
                <a:gd name="connsiteX10" fmla="*/ 926184 w 1928758"/>
                <a:gd name="connsiteY10" fmla="*/ 70652 h 1730535"/>
                <a:gd name="connsiteX11" fmla="*/ 776671 w 1928758"/>
                <a:gd name="connsiteY11" fmla="*/ 154890 h 1730535"/>
                <a:gd name="connsiteX12" fmla="*/ 651857 w 1928758"/>
                <a:gd name="connsiteY12" fmla="*/ 278823 h 1730535"/>
                <a:gd name="connsiteX13" fmla="*/ 512929 w 1928758"/>
                <a:gd name="connsiteY13" fmla="*/ 484788 h 1730535"/>
                <a:gd name="connsiteX14" fmla="*/ 370915 w 1928758"/>
                <a:gd name="connsiteY14" fmla="*/ 772787 h 1730535"/>
                <a:gd name="connsiteX15" fmla="*/ 292851 w 1928758"/>
                <a:gd name="connsiteY15" fmla="*/ 962434 h 1730535"/>
                <a:gd name="connsiteX16" fmla="*/ 181267 w 1928758"/>
                <a:gd name="connsiteY16" fmla="*/ 1267634 h 1730535"/>
                <a:gd name="connsiteX17" fmla="*/ 116876 w 1928758"/>
                <a:gd name="connsiteY17" fmla="*/ 1464337 h 1730535"/>
                <a:gd name="connsiteX18" fmla="*/ 38812 w 1928758"/>
                <a:gd name="connsiteY18" fmla="*/ 1708232 h 1730535"/>
                <a:gd name="connsiteX19" fmla="*/ 31755 w 1928758"/>
                <a:gd name="connsiteY19" fmla="*/ 1724992 h 1730535"/>
                <a:gd name="connsiteX20" fmla="*/ 0 w 1928758"/>
                <a:gd name="connsiteY20" fmla="*/ 1713966 h 1730535"/>
                <a:gd name="connsiteX0" fmla="*/ 0 w 2298248"/>
                <a:gd name="connsiteY0" fmla="*/ 1713966 h 1730535"/>
                <a:gd name="connsiteX1" fmla="*/ 348863 w 2298248"/>
                <a:gd name="connsiteY1" fmla="*/ 743237 h 1730535"/>
                <a:gd name="connsiteX2" fmla="*/ 534540 w 2298248"/>
                <a:gd name="connsiteY2" fmla="*/ 382026 h 1730535"/>
                <a:gd name="connsiteX3" fmla="*/ 830478 w 2298248"/>
                <a:gd name="connsiteY3" fmla="*/ 82119 h 1730535"/>
                <a:gd name="connsiteX4" fmla="*/ 1345613 w 2298248"/>
                <a:gd name="connsiteY4" fmla="*/ 23019 h 1730535"/>
                <a:gd name="connsiteX5" fmla="*/ 1654781 w 2298248"/>
                <a:gd name="connsiteY5" fmla="*/ 120048 h 1730535"/>
                <a:gd name="connsiteX6" fmla="*/ 1922493 w 2298248"/>
                <a:gd name="connsiteY6" fmla="*/ 235160 h 1730535"/>
                <a:gd name="connsiteX7" fmla="*/ 2297708 w 2298248"/>
                <a:gd name="connsiteY7" fmla="*/ 409956 h 1730535"/>
                <a:gd name="connsiteX8" fmla="*/ 1695357 w 2298248"/>
                <a:gd name="connsiteY8" fmla="*/ 178706 h 1730535"/>
                <a:gd name="connsiteX9" fmla="*/ 1326207 w 2298248"/>
                <a:gd name="connsiteY9" fmla="*/ 54333 h 1730535"/>
                <a:gd name="connsiteX10" fmla="*/ 926184 w 2298248"/>
                <a:gd name="connsiteY10" fmla="*/ 70652 h 1730535"/>
                <a:gd name="connsiteX11" fmla="*/ 776671 w 2298248"/>
                <a:gd name="connsiteY11" fmla="*/ 154890 h 1730535"/>
                <a:gd name="connsiteX12" fmla="*/ 651857 w 2298248"/>
                <a:gd name="connsiteY12" fmla="*/ 278823 h 1730535"/>
                <a:gd name="connsiteX13" fmla="*/ 512929 w 2298248"/>
                <a:gd name="connsiteY13" fmla="*/ 484788 h 1730535"/>
                <a:gd name="connsiteX14" fmla="*/ 370915 w 2298248"/>
                <a:gd name="connsiteY14" fmla="*/ 772787 h 1730535"/>
                <a:gd name="connsiteX15" fmla="*/ 292851 w 2298248"/>
                <a:gd name="connsiteY15" fmla="*/ 962434 h 1730535"/>
                <a:gd name="connsiteX16" fmla="*/ 181267 w 2298248"/>
                <a:gd name="connsiteY16" fmla="*/ 1267634 h 1730535"/>
                <a:gd name="connsiteX17" fmla="*/ 116876 w 2298248"/>
                <a:gd name="connsiteY17" fmla="*/ 1464337 h 1730535"/>
                <a:gd name="connsiteX18" fmla="*/ 38812 w 2298248"/>
                <a:gd name="connsiteY18" fmla="*/ 1708232 h 1730535"/>
                <a:gd name="connsiteX19" fmla="*/ 31755 w 2298248"/>
                <a:gd name="connsiteY19" fmla="*/ 1724992 h 1730535"/>
                <a:gd name="connsiteX20" fmla="*/ 0 w 2298248"/>
                <a:gd name="connsiteY20" fmla="*/ 1713966 h 1730535"/>
                <a:gd name="connsiteX0" fmla="*/ 0 w 2352745"/>
                <a:gd name="connsiteY0" fmla="*/ 1713966 h 1730535"/>
                <a:gd name="connsiteX1" fmla="*/ 348863 w 2352745"/>
                <a:gd name="connsiteY1" fmla="*/ 743237 h 1730535"/>
                <a:gd name="connsiteX2" fmla="*/ 534540 w 2352745"/>
                <a:gd name="connsiteY2" fmla="*/ 382026 h 1730535"/>
                <a:gd name="connsiteX3" fmla="*/ 830478 w 2352745"/>
                <a:gd name="connsiteY3" fmla="*/ 82119 h 1730535"/>
                <a:gd name="connsiteX4" fmla="*/ 1345613 w 2352745"/>
                <a:gd name="connsiteY4" fmla="*/ 23019 h 1730535"/>
                <a:gd name="connsiteX5" fmla="*/ 1654781 w 2352745"/>
                <a:gd name="connsiteY5" fmla="*/ 120048 h 1730535"/>
                <a:gd name="connsiteX6" fmla="*/ 2315930 w 2352745"/>
                <a:gd name="connsiteY6" fmla="*/ 403451 h 1730535"/>
                <a:gd name="connsiteX7" fmla="*/ 2297708 w 2352745"/>
                <a:gd name="connsiteY7" fmla="*/ 409956 h 1730535"/>
                <a:gd name="connsiteX8" fmla="*/ 1695357 w 2352745"/>
                <a:gd name="connsiteY8" fmla="*/ 178706 h 1730535"/>
                <a:gd name="connsiteX9" fmla="*/ 1326207 w 2352745"/>
                <a:gd name="connsiteY9" fmla="*/ 54333 h 1730535"/>
                <a:gd name="connsiteX10" fmla="*/ 926184 w 2352745"/>
                <a:gd name="connsiteY10" fmla="*/ 70652 h 1730535"/>
                <a:gd name="connsiteX11" fmla="*/ 776671 w 2352745"/>
                <a:gd name="connsiteY11" fmla="*/ 154890 h 1730535"/>
                <a:gd name="connsiteX12" fmla="*/ 651857 w 2352745"/>
                <a:gd name="connsiteY12" fmla="*/ 278823 h 1730535"/>
                <a:gd name="connsiteX13" fmla="*/ 512929 w 2352745"/>
                <a:gd name="connsiteY13" fmla="*/ 484788 h 1730535"/>
                <a:gd name="connsiteX14" fmla="*/ 370915 w 2352745"/>
                <a:gd name="connsiteY14" fmla="*/ 772787 h 1730535"/>
                <a:gd name="connsiteX15" fmla="*/ 292851 w 2352745"/>
                <a:gd name="connsiteY15" fmla="*/ 962434 h 1730535"/>
                <a:gd name="connsiteX16" fmla="*/ 181267 w 2352745"/>
                <a:gd name="connsiteY16" fmla="*/ 1267634 h 1730535"/>
                <a:gd name="connsiteX17" fmla="*/ 116876 w 2352745"/>
                <a:gd name="connsiteY17" fmla="*/ 1464337 h 1730535"/>
                <a:gd name="connsiteX18" fmla="*/ 38812 w 2352745"/>
                <a:gd name="connsiteY18" fmla="*/ 1708232 h 1730535"/>
                <a:gd name="connsiteX19" fmla="*/ 31755 w 2352745"/>
                <a:gd name="connsiteY19" fmla="*/ 1724992 h 1730535"/>
                <a:gd name="connsiteX20" fmla="*/ 0 w 2352745"/>
                <a:gd name="connsiteY20" fmla="*/ 1713966 h 1730535"/>
                <a:gd name="connsiteX0" fmla="*/ 0 w 2679937"/>
                <a:gd name="connsiteY0" fmla="*/ 1713966 h 1730535"/>
                <a:gd name="connsiteX1" fmla="*/ 348863 w 2679937"/>
                <a:gd name="connsiteY1" fmla="*/ 743237 h 1730535"/>
                <a:gd name="connsiteX2" fmla="*/ 534540 w 2679937"/>
                <a:gd name="connsiteY2" fmla="*/ 382026 h 1730535"/>
                <a:gd name="connsiteX3" fmla="*/ 830478 w 2679937"/>
                <a:gd name="connsiteY3" fmla="*/ 82119 h 1730535"/>
                <a:gd name="connsiteX4" fmla="*/ 1345613 w 2679937"/>
                <a:gd name="connsiteY4" fmla="*/ 23019 h 1730535"/>
                <a:gd name="connsiteX5" fmla="*/ 1654781 w 2679937"/>
                <a:gd name="connsiteY5" fmla="*/ 120048 h 1730535"/>
                <a:gd name="connsiteX6" fmla="*/ 2315930 w 2679937"/>
                <a:gd name="connsiteY6" fmla="*/ 403451 h 1730535"/>
                <a:gd name="connsiteX7" fmla="*/ 2664146 w 2679937"/>
                <a:gd name="connsiteY7" fmla="*/ 560842 h 1730535"/>
                <a:gd name="connsiteX8" fmla="*/ 1695357 w 2679937"/>
                <a:gd name="connsiteY8" fmla="*/ 178706 h 1730535"/>
                <a:gd name="connsiteX9" fmla="*/ 1326207 w 2679937"/>
                <a:gd name="connsiteY9" fmla="*/ 54333 h 1730535"/>
                <a:gd name="connsiteX10" fmla="*/ 926184 w 2679937"/>
                <a:gd name="connsiteY10" fmla="*/ 70652 h 1730535"/>
                <a:gd name="connsiteX11" fmla="*/ 776671 w 2679937"/>
                <a:gd name="connsiteY11" fmla="*/ 154890 h 1730535"/>
                <a:gd name="connsiteX12" fmla="*/ 651857 w 2679937"/>
                <a:gd name="connsiteY12" fmla="*/ 278823 h 1730535"/>
                <a:gd name="connsiteX13" fmla="*/ 512929 w 2679937"/>
                <a:gd name="connsiteY13" fmla="*/ 484788 h 1730535"/>
                <a:gd name="connsiteX14" fmla="*/ 370915 w 2679937"/>
                <a:gd name="connsiteY14" fmla="*/ 772787 h 1730535"/>
                <a:gd name="connsiteX15" fmla="*/ 292851 w 2679937"/>
                <a:gd name="connsiteY15" fmla="*/ 962434 h 1730535"/>
                <a:gd name="connsiteX16" fmla="*/ 181267 w 2679937"/>
                <a:gd name="connsiteY16" fmla="*/ 1267634 h 1730535"/>
                <a:gd name="connsiteX17" fmla="*/ 116876 w 2679937"/>
                <a:gd name="connsiteY17" fmla="*/ 1464337 h 1730535"/>
                <a:gd name="connsiteX18" fmla="*/ 38812 w 2679937"/>
                <a:gd name="connsiteY18" fmla="*/ 1708232 h 1730535"/>
                <a:gd name="connsiteX19" fmla="*/ 31755 w 2679937"/>
                <a:gd name="connsiteY19" fmla="*/ 1724992 h 1730535"/>
                <a:gd name="connsiteX20" fmla="*/ 0 w 2679937"/>
                <a:gd name="connsiteY20" fmla="*/ 1713966 h 1730535"/>
                <a:gd name="connsiteX0" fmla="*/ 0 w 2664483"/>
                <a:gd name="connsiteY0" fmla="*/ 1713966 h 1730535"/>
                <a:gd name="connsiteX1" fmla="*/ 348863 w 2664483"/>
                <a:gd name="connsiteY1" fmla="*/ 743237 h 1730535"/>
                <a:gd name="connsiteX2" fmla="*/ 534540 w 2664483"/>
                <a:gd name="connsiteY2" fmla="*/ 382026 h 1730535"/>
                <a:gd name="connsiteX3" fmla="*/ 830478 w 2664483"/>
                <a:gd name="connsiteY3" fmla="*/ 82119 h 1730535"/>
                <a:gd name="connsiteX4" fmla="*/ 1345613 w 2664483"/>
                <a:gd name="connsiteY4" fmla="*/ 23019 h 1730535"/>
                <a:gd name="connsiteX5" fmla="*/ 1654781 w 2664483"/>
                <a:gd name="connsiteY5" fmla="*/ 120048 h 1730535"/>
                <a:gd name="connsiteX6" fmla="*/ 2315930 w 2664483"/>
                <a:gd name="connsiteY6" fmla="*/ 403451 h 1730535"/>
                <a:gd name="connsiteX7" fmla="*/ 2664146 w 2664483"/>
                <a:gd name="connsiteY7" fmla="*/ 560842 h 1730535"/>
                <a:gd name="connsiteX8" fmla="*/ 1695357 w 2664483"/>
                <a:gd name="connsiteY8" fmla="*/ 178706 h 1730535"/>
                <a:gd name="connsiteX9" fmla="*/ 1326207 w 2664483"/>
                <a:gd name="connsiteY9" fmla="*/ 54333 h 1730535"/>
                <a:gd name="connsiteX10" fmla="*/ 926184 w 2664483"/>
                <a:gd name="connsiteY10" fmla="*/ 70652 h 1730535"/>
                <a:gd name="connsiteX11" fmla="*/ 776671 w 2664483"/>
                <a:gd name="connsiteY11" fmla="*/ 154890 h 1730535"/>
                <a:gd name="connsiteX12" fmla="*/ 651857 w 2664483"/>
                <a:gd name="connsiteY12" fmla="*/ 278823 h 1730535"/>
                <a:gd name="connsiteX13" fmla="*/ 512929 w 2664483"/>
                <a:gd name="connsiteY13" fmla="*/ 484788 h 1730535"/>
                <a:gd name="connsiteX14" fmla="*/ 370915 w 2664483"/>
                <a:gd name="connsiteY14" fmla="*/ 772787 h 1730535"/>
                <a:gd name="connsiteX15" fmla="*/ 292851 w 2664483"/>
                <a:gd name="connsiteY15" fmla="*/ 962434 h 1730535"/>
                <a:gd name="connsiteX16" fmla="*/ 181267 w 2664483"/>
                <a:gd name="connsiteY16" fmla="*/ 1267634 h 1730535"/>
                <a:gd name="connsiteX17" fmla="*/ 116876 w 2664483"/>
                <a:gd name="connsiteY17" fmla="*/ 1464337 h 1730535"/>
                <a:gd name="connsiteX18" fmla="*/ 38812 w 2664483"/>
                <a:gd name="connsiteY18" fmla="*/ 1708232 h 1730535"/>
                <a:gd name="connsiteX19" fmla="*/ 31755 w 2664483"/>
                <a:gd name="connsiteY19" fmla="*/ 1724992 h 1730535"/>
                <a:gd name="connsiteX20" fmla="*/ 0 w 2664483"/>
                <a:gd name="connsiteY20" fmla="*/ 1713966 h 1730535"/>
                <a:gd name="connsiteX0" fmla="*/ 0 w 2664782"/>
                <a:gd name="connsiteY0" fmla="*/ 1713966 h 1730535"/>
                <a:gd name="connsiteX1" fmla="*/ 348863 w 2664782"/>
                <a:gd name="connsiteY1" fmla="*/ 743237 h 1730535"/>
                <a:gd name="connsiteX2" fmla="*/ 534540 w 2664782"/>
                <a:gd name="connsiteY2" fmla="*/ 382026 h 1730535"/>
                <a:gd name="connsiteX3" fmla="*/ 830478 w 2664782"/>
                <a:gd name="connsiteY3" fmla="*/ 82119 h 1730535"/>
                <a:gd name="connsiteX4" fmla="*/ 1345613 w 2664782"/>
                <a:gd name="connsiteY4" fmla="*/ 23019 h 1730535"/>
                <a:gd name="connsiteX5" fmla="*/ 1654781 w 2664782"/>
                <a:gd name="connsiteY5" fmla="*/ 120048 h 1730535"/>
                <a:gd name="connsiteX6" fmla="*/ 2315930 w 2664782"/>
                <a:gd name="connsiteY6" fmla="*/ 403451 h 1730535"/>
                <a:gd name="connsiteX7" fmla="*/ 2664146 w 2664782"/>
                <a:gd name="connsiteY7" fmla="*/ 560842 h 1730535"/>
                <a:gd name="connsiteX8" fmla="*/ 1695357 w 2664782"/>
                <a:gd name="connsiteY8" fmla="*/ 178706 h 1730535"/>
                <a:gd name="connsiteX9" fmla="*/ 1326207 w 2664782"/>
                <a:gd name="connsiteY9" fmla="*/ 54333 h 1730535"/>
                <a:gd name="connsiteX10" fmla="*/ 926184 w 2664782"/>
                <a:gd name="connsiteY10" fmla="*/ 70652 h 1730535"/>
                <a:gd name="connsiteX11" fmla="*/ 776671 w 2664782"/>
                <a:gd name="connsiteY11" fmla="*/ 154890 h 1730535"/>
                <a:gd name="connsiteX12" fmla="*/ 651857 w 2664782"/>
                <a:gd name="connsiteY12" fmla="*/ 278823 h 1730535"/>
                <a:gd name="connsiteX13" fmla="*/ 512929 w 2664782"/>
                <a:gd name="connsiteY13" fmla="*/ 484788 h 1730535"/>
                <a:gd name="connsiteX14" fmla="*/ 370915 w 2664782"/>
                <a:gd name="connsiteY14" fmla="*/ 772787 h 1730535"/>
                <a:gd name="connsiteX15" fmla="*/ 292851 w 2664782"/>
                <a:gd name="connsiteY15" fmla="*/ 962434 h 1730535"/>
                <a:gd name="connsiteX16" fmla="*/ 181267 w 2664782"/>
                <a:gd name="connsiteY16" fmla="*/ 1267634 h 1730535"/>
                <a:gd name="connsiteX17" fmla="*/ 116876 w 2664782"/>
                <a:gd name="connsiteY17" fmla="*/ 1464337 h 1730535"/>
                <a:gd name="connsiteX18" fmla="*/ 38812 w 2664782"/>
                <a:gd name="connsiteY18" fmla="*/ 1708232 h 1730535"/>
                <a:gd name="connsiteX19" fmla="*/ 31755 w 2664782"/>
                <a:gd name="connsiteY19" fmla="*/ 1724992 h 1730535"/>
                <a:gd name="connsiteX20" fmla="*/ 0 w 2664782"/>
                <a:gd name="connsiteY20" fmla="*/ 1713966 h 1730535"/>
                <a:gd name="connsiteX0" fmla="*/ 0 w 2677238"/>
                <a:gd name="connsiteY0" fmla="*/ 1713966 h 1730535"/>
                <a:gd name="connsiteX1" fmla="*/ 348863 w 2677238"/>
                <a:gd name="connsiteY1" fmla="*/ 743237 h 1730535"/>
                <a:gd name="connsiteX2" fmla="*/ 534540 w 2677238"/>
                <a:gd name="connsiteY2" fmla="*/ 382026 h 1730535"/>
                <a:gd name="connsiteX3" fmla="*/ 830478 w 2677238"/>
                <a:gd name="connsiteY3" fmla="*/ 82119 h 1730535"/>
                <a:gd name="connsiteX4" fmla="*/ 1345613 w 2677238"/>
                <a:gd name="connsiteY4" fmla="*/ 23019 h 1730535"/>
                <a:gd name="connsiteX5" fmla="*/ 1654781 w 2677238"/>
                <a:gd name="connsiteY5" fmla="*/ 120048 h 1730535"/>
                <a:gd name="connsiteX6" fmla="*/ 2315930 w 2677238"/>
                <a:gd name="connsiteY6" fmla="*/ 403451 h 1730535"/>
                <a:gd name="connsiteX7" fmla="*/ 2664146 w 2677238"/>
                <a:gd name="connsiteY7" fmla="*/ 560842 h 1730535"/>
                <a:gd name="connsiteX8" fmla="*/ 1695357 w 2677238"/>
                <a:gd name="connsiteY8" fmla="*/ 178706 h 1730535"/>
                <a:gd name="connsiteX9" fmla="*/ 1326207 w 2677238"/>
                <a:gd name="connsiteY9" fmla="*/ 54333 h 1730535"/>
                <a:gd name="connsiteX10" fmla="*/ 926184 w 2677238"/>
                <a:gd name="connsiteY10" fmla="*/ 70652 h 1730535"/>
                <a:gd name="connsiteX11" fmla="*/ 776671 w 2677238"/>
                <a:gd name="connsiteY11" fmla="*/ 154890 h 1730535"/>
                <a:gd name="connsiteX12" fmla="*/ 651857 w 2677238"/>
                <a:gd name="connsiteY12" fmla="*/ 278823 h 1730535"/>
                <a:gd name="connsiteX13" fmla="*/ 512929 w 2677238"/>
                <a:gd name="connsiteY13" fmla="*/ 484788 h 1730535"/>
                <a:gd name="connsiteX14" fmla="*/ 370915 w 2677238"/>
                <a:gd name="connsiteY14" fmla="*/ 772787 h 1730535"/>
                <a:gd name="connsiteX15" fmla="*/ 292851 w 2677238"/>
                <a:gd name="connsiteY15" fmla="*/ 962434 h 1730535"/>
                <a:gd name="connsiteX16" fmla="*/ 181267 w 2677238"/>
                <a:gd name="connsiteY16" fmla="*/ 1267634 h 1730535"/>
                <a:gd name="connsiteX17" fmla="*/ 116876 w 2677238"/>
                <a:gd name="connsiteY17" fmla="*/ 1464337 h 1730535"/>
                <a:gd name="connsiteX18" fmla="*/ 38812 w 2677238"/>
                <a:gd name="connsiteY18" fmla="*/ 1708232 h 1730535"/>
                <a:gd name="connsiteX19" fmla="*/ 31755 w 2677238"/>
                <a:gd name="connsiteY19" fmla="*/ 1724992 h 1730535"/>
                <a:gd name="connsiteX20" fmla="*/ 0 w 2677238"/>
                <a:gd name="connsiteY20" fmla="*/ 1713966 h 1730535"/>
                <a:gd name="connsiteX0" fmla="*/ 0 w 2746749"/>
                <a:gd name="connsiteY0" fmla="*/ 1713966 h 1730535"/>
                <a:gd name="connsiteX1" fmla="*/ 348863 w 2746749"/>
                <a:gd name="connsiteY1" fmla="*/ 743237 h 1730535"/>
                <a:gd name="connsiteX2" fmla="*/ 534540 w 2746749"/>
                <a:gd name="connsiteY2" fmla="*/ 382026 h 1730535"/>
                <a:gd name="connsiteX3" fmla="*/ 830478 w 2746749"/>
                <a:gd name="connsiteY3" fmla="*/ 82119 h 1730535"/>
                <a:gd name="connsiteX4" fmla="*/ 1345613 w 2746749"/>
                <a:gd name="connsiteY4" fmla="*/ 23019 h 1730535"/>
                <a:gd name="connsiteX5" fmla="*/ 1654781 w 2746749"/>
                <a:gd name="connsiteY5" fmla="*/ 120048 h 1730535"/>
                <a:gd name="connsiteX6" fmla="*/ 2684763 w 2746749"/>
                <a:gd name="connsiteY6" fmla="*/ 544757 h 1730535"/>
                <a:gd name="connsiteX7" fmla="*/ 2664146 w 2746749"/>
                <a:gd name="connsiteY7" fmla="*/ 560842 h 1730535"/>
                <a:gd name="connsiteX8" fmla="*/ 1695357 w 2746749"/>
                <a:gd name="connsiteY8" fmla="*/ 178706 h 1730535"/>
                <a:gd name="connsiteX9" fmla="*/ 1326207 w 2746749"/>
                <a:gd name="connsiteY9" fmla="*/ 54333 h 1730535"/>
                <a:gd name="connsiteX10" fmla="*/ 926184 w 2746749"/>
                <a:gd name="connsiteY10" fmla="*/ 70652 h 1730535"/>
                <a:gd name="connsiteX11" fmla="*/ 776671 w 2746749"/>
                <a:gd name="connsiteY11" fmla="*/ 154890 h 1730535"/>
                <a:gd name="connsiteX12" fmla="*/ 651857 w 2746749"/>
                <a:gd name="connsiteY12" fmla="*/ 278823 h 1730535"/>
                <a:gd name="connsiteX13" fmla="*/ 512929 w 2746749"/>
                <a:gd name="connsiteY13" fmla="*/ 484788 h 1730535"/>
                <a:gd name="connsiteX14" fmla="*/ 370915 w 2746749"/>
                <a:gd name="connsiteY14" fmla="*/ 772787 h 1730535"/>
                <a:gd name="connsiteX15" fmla="*/ 292851 w 2746749"/>
                <a:gd name="connsiteY15" fmla="*/ 962434 h 1730535"/>
                <a:gd name="connsiteX16" fmla="*/ 181267 w 2746749"/>
                <a:gd name="connsiteY16" fmla="*/ 1267634 h 1730535"/>
                <a:gd name="connsiteX17" fmla="*/ 116876 w 2746749"/>
                <a:gd name="connsiteY17" fmla="*/ 1464337 h 1730535"/>
                <a:gd name="connsiteX18" fmla="*/ 38812 w 2746749"/>
                <a:gd name="connsiteY18" fmla="*/ 1708232 h 1730535"/>
                <a:gd name="connsiteX19" fmla="*/ 31755 w 2746749"/>
                <a:gd name="connsiteY19" fmla="*/ 1724992 h 1730535"/>
                <a:gd name="connsiteX20" fmla="*/ 0 w 2746749"/>
                <a:gd name="connsiteY20" fmla="*/ 1713966 h 1730535"/>
                <a:gd name="connsiteX0" fmla="*/ 0 w 2709624"/>
                <a:gd name="connsiteY0" fmla="*/ 1713966 h 1730535"/>
                <a:gd name="connsiteX1" fmla="*/ 348863 w 2709624"/>
                <a:gd name="connsiteY1" fmla="*/ 743237 h 1730535"/>
                <a:gd name="connsiteX2" fmla="*/ 534540 w 2709624"/>
                <a:gd name="connsiteY2" fmla="*/ 382026 h 1730535"/>
                <a:gd name="connsiteX3" fmla="*/ 830478 w 2709624"/>
                <a:gd name="connsiteY3" fmla="*/ 82119 h 1730535"/>
                <a:gd name="connsiteX4" fmla="*/ 1345613 w 2709624"/>
                <a:gd name="connsiteY4" fmla="*/ 23019 h 1730535"/>
                <a:gd name="connsiteX5" fmla="*/ 1654781 w 2709624"/>
                <a:gd name="connsiteY5" fmla="*/ 120048 h 1730535"/>
                <a:gd name="connsiteX6" fmla="*/ 2684763 w 2709624"/>
                <a:gd name="connsiteY6" fmla="*/ 544757 h 1730535"/>
                <a:gd name="connsiteX7" fmla="*/ 2664146 w 2709624"/>
                <a:gd name="connsiteY7" fmla="*/ 560842 h 1730535"/>
                <a:gd name="connsiteX8" fmla="*/ 1695357 w 2709624"/>
                <a:gd name="connsiteY8" fmla="*/ 178706 h 1730535"/>
                <a:gd name="connsiteX9" fmla="*/ 1326207 w 2709624"/>
                <a:gd name="connsiteY9" fmla="*/ 54333 h 1730535"/>
                <a:gd name="connsiteX10" fmla="*/ 926184 w 2709624"/>
                <a:gd name="connsiteY10" fmla="*/ 70652 h 1730535"/>
                <a:gd name="connsiteX11" fmla="*/ 776671 w 2709624"/>
                <a:gd name="connsiteY11" fmla="*/ 154890 h 1730535"/>
                <a:gd name="connsiteX12" fmla="*/ 651857 w 2709624"/>
                <a:gd name="connsiteY12" fmla="*/ 278823 h 1730535"/>
                <a:gd name="connsiteX13" fmla="*/ 512929 w 2709624"/>
                <a:gd name="connsiteY13" fmla="*/ 484788 h 1730535"/>
                <a:gd name="connsiteX14" fmla="*/ 370915 w 2709624"/>
                <a:gd name="connsiteY14" fmla="*/ 772787 h 1730535"/>
                <a:gd name="connsiteX15" fmla="*/ 292851 w 2709624"/>
                <a:gd name="connsiteY15" fmla="*/ 962434 h 1730535"/>
                <a:gd name="connsiteX16" fmla="*/ 181267 w 2709624"/>
                <a:gd name="connsiteY16" fmla="*/ 1267634 h 1730535"/>
                <a:gd name="connsiteX17" fmla="*/ 116876 w 2709624"/>
                <a:gd name="connsiteY17" fmla="*/ 1464337 h 1730535"/>
                <a:gd name="connsiteX18" fmla="*/ 38812 w 2709624"/>
                <a:gd name="connsiteY18" fmla="*/ 1708232 h 1730535"/>
                <a:gd name="connsiteX19" fmla="*/ 31755 w 2709624"/>
                <a:gd name="connsiteY19" fmla="*/ 1724992 h 1730535"/>
                <a:gd name="connsiteX20" fmla="*/ 0 w 2709624"/>
                <a:gd name="connsiteY20" fmla="*/ 1713966 h 1730535"/>
                <a:gd name="connsiteX0" fmla="*/ 0 w 2703098"/>
                <a:gd name="connsiteY0" fmla="*/ 1713966 h 1730535"/>
                <a:gd name="connsiteX1" fmla="*/ 348863 w 2703098"/>
                <a:gd name="connsiteY1" fmla="*/ 743237 h 1730535"/>
                <a:gd name="connsiteX2" fmla="*/ 534540 w 2703098"/>
                <a:gd name="connsiteY2" fmla="*/ 382026 h 1730535"/>
                <a:gd name="connsiteX3" fmla="*/ 830478 w 2703098"/>
                <a:gd name="connsiteY3" fmla="*/ 82119 h 1730535"/>
                <a:gd name="connsiteX4" fmla="*/ 1345613 w 2703098"/>
                <a:gd name="connsiteY4" fmla="*/ 23019 h 1730535"/>
                <a:gd name="connsiteX5" fmla="*/ 1654781 w 2703098"/>
                <a:gd name="connsiteY5" fmla="*/ 120048 h 1730535"/>
                <a:gd name="connsiteX6" fmla="*/ 2684763 w 2703098"/>
                <a:gd name="connsiteY6" fmla="*/ 544757 h 1730535"/>
                <a:gd name="connsiteX7" fmla="*/ 2652170 w 2703098"/>
                <a:gd name="connsiteY7" fmla="*/ 591978 h 1730535"/>
                <a:gd name="connsiteX8" fmla="*/ 1695357 w 2703098"/>
                <a:gd name="connsiteY8" fmla="*/ 178706 h 1730535"/>
                <a:gd name="connsiteX9" fmla="*/ 1326207 w 2703098"/>
                <a:gd name="connsiteY9" fmla="*/ 54333 h 1730535"/>
                <a:gd name="connsiteX10" fmla="*/ 926184 w 2703098"/>
                <a:gd name="connsiteY10" fmla="*/ 70652 h 1730535"/>
                <a:gd name="connsiteX11" fmla="*/ 776671 w 2703098"/>
                <a:gd name="connsiteY11" fmla="*/ 154890 h 1730535"/>
                <a:gd name="connsiteX12" fmla="*/ 651857 w 2703098"/>
                <a:gd name="connsiteY12" fmla="*/ 278823 h 1730535"/>
                <a:gd name="connsiteX13" fmla="*/ 512929 w 2703098"/>
                <a:gd name="connsiteY13" fmla="*/ 484788 h 1730535"/>
                <a:gd name="connsiteX14" fmla="*/ 370915 w 2703098"/>
                <a:gd name="connsiteY14" fmla="*/ 772787 h 1730535"/>
                <a:gd name="connsiteX15" fmla="*/ 292851 w 2703098"/>
                <a:gd name="connsiteY15" fmla="*/ 962434 h 1730535"/>
                <a:gd name="connsiteX16" fmla="*/ 181267 w 2703098"/>
                <a:gd name="connsiteY16" fmla="*/ 1267634 h 1730535"/>
                <a:gd name="connsiteX17" fmla="*/ 116876 w 2703098"/>
                <a:gd name="connsiteY17" fmla="*/ 1464337 h 1730535"/>
                <a:gd name="connsiteX18" fmla="*/ 38812 w 2703098"/>
                <a:gd name="connsiteY18" fmla="*/ 1708232 h 1730535"/>
                <a:gd name="connsiteX19" fmla="*/ 31755 w 2703098"/>
                <a:gd name="connsiteY19" fmla="*/ 1724992 h 1730535"/>
                <a:gd name="connsiteX20" fmla="*/ 0 w 2703098"/>
                <a:gd name="connsiteY20" fmla="*/ 1713966 h 1730535"/>
                <a:gd name="connsiteX0" fmla="*/ 0 w 2732024"/>
                <a:gd name="connsiteY0" fmla="*/ 1713966 h 1730535"/>
                <a:gd name="connsiteX1" fmla="*/ 348863 w 2732024"/>
                <a:gd name="connsiteY1" fmla="*/ 743237 h 1730535"/>
                <a:gd name="connsiteX2" fmla="*/ 534540 w 2732024"/>
                <a:gd name="connsiteY2" fmla="*/ 382026 h 1730535"/>
                <a:gd name="connsiteX3" fmla="*/ 830478 w 2732024"/>
                <a:gd name="connsiteY3" fmla="*/ 82119 h 1730535"/>
                <a:gd name="connsiteX4" fmla="*/ 1345613 w 2732024"/>
                <a:gd name="connsiteY4" fmla="*/ 23019 h 1730535"/>
                <a:gd name="connsiteX5" fmla="*/ 1654781 w 2732024"/>
                <a:gd name="connsiteY5" fmla="*/ 120048 h 1730535"/>
                <a:gd name="connsiteX6" fmla="*/ 2667998 w 2732024"/>
                <a:gd name="connsiteY6" fmla="*/ 568707 h 1730535"/>
                <a:gd name="connsiteX7" fmla="*/ 2652170 w 2732024"/>
                <a:gd name="connsiteY7" fmla="*/ 591978 h 1730535"/>
                <a:gd name="connsiteX8" fmla="*/ 1695357 w 2732024"/>
                <a:gd name="connsiteY8" fmla="*/ 178706 h 1730535"/>
                <a:gd name="connsiteX9" fmla="*/ 1326207 w 2732024"/>
                <a:gd name="connsiteY9" fmla="*/ 54333 h 1730535"/>
                <a:gd name="connsiteX10" fmla="*/ 926184 w 2732024"/>
                <a:gd name="connsiteY10" fmla="*/ 70652 h 1730535"/>
                <a:gd name="connsiteX11" fmla="*/ 776671 w 2732024"/>
                <a:gd name="connsiteY11" fmla="*/ 154890 h 1730535"/>
                <a:gd name="connsiteX12" fmla="*/ 651857 w 2732024"/>
                <a:gd name="connsiteY12" fmla="*/ 278823 h 1730535"/>
                <a:gd name="connsiteX13" fmla="*/ 512929 w 2732024"/>
                <a:gd name="connsiteY13" fmla="*/ 484788 h 1730535"/>
                <a:gd name="connsiteX14" fmla="*/ 370915 w 2732024"/>
                <a:gd name="connsiteY14" fmla="*/ 772787 h 1730535"/>
                <a:gd name="connsiteX15" fmla="*/ 292851 w 2732024"/>
                <a:gd name="connsiteY15" fmla="*/ 962434 h 1730535"/>
                <a:gd name="connsiteX16" fmla="*/ 181267 w 2732024"/>
                <a:gd name="connsiteY16" fmla="*/ 1267634 h 1730535"/>
                <a:gd name="connsiteX17" fmla="*/ 116876 w 2732024"/>
                <a:gd name="connsiteY17" fmla="*/ 1464337 h 1730535"/>
                <a:gd name="connsiteX18" fmla="*/ 38812 w 2732024"/>
                <a:gd name="connsiteY18" fmla="*/ 1708232 h 1730535"/>
                <a:gd name="connsiteX19" fmla="*/ 31755 w 2732024"/>
                <a:gd name="connsiteY19" fmla="*/ 1724992 h 1730535"/>
                <a:gd name="connsiteX20" fmla="*/ 0 w 2732024"/>
                <a:gd name="connsiteY20" fmla="*/ 1713966 h 1730535"/>
                <a:gd name="connsiteX0" fmla="*/ 0 w 2685693"/>
                <a:gd name="connsiteY0" fmla="*/ 1713966 h 1730535"/>
                <a:gd name="connsiteX1" fmla="*/ 348863 w 2685693"/>
                <a:gd name="connsiteY1" fmla="*/ 743237 h 1730535"/>
                <a:gd name="connsiteX2" fmla="*/ 534540 w 2685693"/>
                <a:gd name="connsiteY2" fmla="*/ 382026 h 1730535"/>
                <a:gd name="connsiteX3" fmla="*/ 830478 w 2685693"/>
                <a:gd name="connsiteY3" fmla="*/ 82119 h 1730535"/>
                <a:gd name="connsiteX4" fmla="*/ 1345613 w 2685693"/>
                <a:gd name="connsiteY4" fmla="*/ 23019 h 1730535"/>
                <a:gd name="connsiteX5" fmla="*/ 1654781 w 2685693"/>
                <a:gd name="connsiteY5" fmla="*/ 120048 h 1730535"/>
                <a:gd name="connsiteX6" fmla="*/ 2667998 w 2685693"/>
                <a:gd name="connsiteY6" fmla="*/ 568707 h 1730535"/>
                <a:gd name="connsiteX7" fmla="*/ 2652170 w 2685693"/>
                <a:gd name="connsiteY7" fmla="*/ 591978 h 1730535"/>
                <a:gd name="connsiteX8" fmla="*/ 1695357 w 2685693"/>
                <a:gd name="connsiteY8" fmla="*/ 178706 h 1730535"/>
                <a:gd name="connsiteX9" fmla="*/ 1326207 w 2685693"/>
                <a:gd name="connsiteY9" fmla="*/ 54333 h 1730535"/>
                <a:gd name="connsiteX10" fmla="*/ 926184 w 2685693"/>
                <a:gd name="connsiteY10" fmla="*/ 70652 h 1730535"/>
                <a:gd name="connsiteX11" fmla="*/ 776671 w 2685693"/>
                <a:gd name="connsiteY11" fmla="*/ 154890 h 1730535"/>
                <a:gd name="connsiteX12" fmla="*/ 651857 w 2685693"/>
                <a:gd name="connsiteY12" fmla="*/ 278823 h 1730535"/>
                <a:gd name="connsiteX13" fmla="*/ 512929 w 2685693"/>
                <a:gd name="connsiteY13" fmla="*/ 484788 h 1730535"/>
                <a:gd name="connsiteX14" fmla="*/ 370915 w 2685693"/>
                <a:gd name="connsiteY14" fmla="*/ 772787 h 1730535"/>
                <a:gd name="connsiteX15" fmla="*/ 292851 w 2685693"/>
                <a:gd name="connsiteY15" fmla="*/ 962434 h 1730535"/>
                <a:gd name="connsiteX16" fmla="*/ 181267 w 2685693"/>
                <a:gd name="connsiteY16" fmla="*/ 1267634 h 1730535"/>
                <a:gd name="connsiteX17" fmla="*/ 116876 w 2685693"/>
                <a:gd name="connsiteY17" fmla="*/ 1464337 h 1730535"/>
                <a:gd name="connsiteX18" fmla="*/ 38812 w 2685693"/>
                <a:gd name="connsiteY18" fmla="*/ 1708232 h 1730535"/>
                <a:gd name="connsiteX19" fmla="*/ 31755 w 2685693"/>
                <a:gd name="connsiteY19" fmla="*/ 1724992 h 1730535"/>
                <a:gd name="connsiteX20" fmla="*/ 0 w 2685693"/>
                <a:gd name="connsiteY20" fmla="*/ 1713966 h 173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5693" h="1730535">
                  <a:moveTo>
                    <a:pt x="0" y="1713966"/>
                  </a:moveTo>
                  <a:cubicBezTo>
                    <a:pt x="106291" y="1386273"/>
                    <a:pt x="209053" y="1059022"/>
                    <a:pt x="348863" y="743237"/>
                  </a:cubicBezTo>
                  <a:cubicBezTo>
                    <a:pt x="403551" y="619746"/>
                    <a:pt x="456917" y="492727"/>
                    <a:pt x="534540" y="382026"/>
                  </a:cubicBezTo>
                  <a:cubicBezTo>
                    <a:pt x="615251" y="266473"/>
                    <a:pt x="707869" y="155331"/>
                    <a:pt x="830478" y="82119"/>
                  </a:cubicBezTo>
                  <a:cubicBezTo>
                    <a:pt x="984842" y="-9176"/>
                    <a:pt x="1174048" y="-17115"/>
                    <a:pt x="1345613" y="23019"/>
                  </a:cubicBezTo>
                  <a:cubicBezTo>
                    <a:pt x="1451021" y="47718"/>
                    <a:pt x="1434384" y="29100"/>
                    <a:pt x="1654781" y="120048"/>
                  </a:cubicBezTo>
                  <a:cubicBezTo>
                    <a:pt x="1875179" y="210996"/>
                    <a:pt x="2664028" y="561650"/>
                    <a:pt x="2667998" y="568707"/>
                  </a:cubicBezTo>
                  <a:cubicBezTo>
                    <a:pt x="2681670" y="576204"/>
                    <a:pt x="2706501" y="616262"/>
                    <a:pt x="2652170" y="591978"/>
                  </a:cubicBezTo>
                  <a:cubicBezTo>
                    <a:pt x="2492720" y="520709"/>
                    <a:pt x="2014295" y="316463"/>
                    <a:pt x="1695357" y="178706"/>
                  </a:cubicBezTo>
                  <a:cubicBezTo>
                    <a:pt x="1474363" y="89099"/>
                    <a:pt x="1454990" y="81237"/>
                    <a:pt x="1326207" y="54333"/>
                  </a:cubicBezTo>
                  <a:cubicBezTo>
                    <a:pt x="1193454" y="26548"/>
                    <a:pt x="1055408" y="25666"/>
                    <a:pt x="926184" y="70652"/>
                  </a:cubicBezTo>
                  <a:cubicBezTo>
                    <a:pt x="871936" y="89616"/>
                    <a:pt x="822098" y="118725"/>
                    <a:pt x="776671" y="154890"/>
                  </a:cubicBezTo>
                  <a:cubicBezTo>
                    <a:pt x="730362" y="191497"/>
                    <a:pt x="688904" y="232954"/>
                    <a:pt x="651857" y="278823"/>
                  </a:cubicBezTo>
                  <a:cubicBezTo>
                    <a:pt x="599814" y="343214"/>
                    <a:pt x="553505" y="412017"/>
                    <a:pt x="512929" y="484788"/>
                  </a:cubicBezTo>
                  <a:cubicBezTo>
                    <a:pt x="460446" y="578289"/>
                    <a:pt x="413254" y="674435"/>
                    <a:pt x="370915" y="772787"/>
                  </a:cubicBezTo>
                  <a:cubicBezTo>
                    <a:pt x="344011" y="835856"/>
                    <a:pt x="318431" y="898924"/>
                    <a:pt x="292851" y="962434"/>
                  </a:cubicBezTo>
                  <a:cubicBezTo>
                    <a:pt x="252716" y="1062991"/>
                    <a:pt x="217433" y="1165754"/>
                    <a:pt x="181267" y="1267634"/>
                  </a:cubicBezTo>
                  <a:cubicBezTo>
                    <a:pt x="158333" y="1332467"/>
                    <a:pt x="138046" y="1398623"/>
                    <a:pt x="116876" y="1464337"/>
                  </a:cubicBezTo>
                  <a:cubicBezTo>
                    <a:pt x="90854" y="1545489"/>
                    <a:pt x="63951" y="1626640"/>
                    <a:pt x="38812" y="1708232"/>
                  </a:cubicBezTo>
                  <a:cubicBezTo>
                    <a:pt x="37047" y="1713966"/>
                    <a:pt x="34842" y="1719700"/>
                    <a:pt x="31755" y="1724992"/>
                  </a:cubicBezTo>
                  <a:cubicBezTo>
                    <a:pt x="17201" y="1734695"/>
                    <a:pt x="9703" y="1732049"/>
                    <a:pt x="0" y="1713966"/>
                  </a:cubicBezTo>
                  <a:close/>
                </a:path>
              </a:pathLst>
            </a:custGeom>
            <a:solidFill>
              <a:srgbClr val="030303"/>
            </a:solidFill>
            <a:ln w="440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284A768-ED3B-4C6C-A339-8F6E0CF72975}"/>
                </a:ext>
              </a:extLst>
            </p:cNvPr>
            <p:cNvSpPr/>
            <p:nvPr/>
          </p:nvSpPr>
          <p:spPr>
            <a:xfrm>
              <a:off x="4909570" y="3106205"/>
              <a:ext cx="255492" cy="2487454"/>
            </a:xfrm>
            <a:custGeom>
              <a:avLst/>
              <a:gdLst>
                <a:gd name="connsiteX0" fmla="*/ 173777 w 186137"/>
                <a:gd name="connsiteY0" fmla="*/ 2629479 h 2638532"/>
                <a:gd name="connsiteX1" fmla="*/ 8 w 186137"/>
                <a:gd name="connsiteY1" fmla="*/ 0 h 2638532"/>
                <a:gd name="connsiteX2" fmla="*/ 14121 w 186137"/>
                <a:gd name="connsiteY2" fmla="*/ 1764 h 2638532"/>
                <a:gd name="connsiteX3" fmla="*/ 186126 w 186137"/>
                <a:gd name="connsiteY3" fmla="*/ 2629038 h 2638532"/>
                <a:gd name="connsiteX4" fmla="*/ 173777 w 186137"/>
                <a:gd name="connsiteY4" fmla="*/ 2629479 h 263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37" h="2638532">
                  <a:moveTo>
                    <a:pt x="173777" y="2629479"/>
                  </a:moveTo>
                  <a:cubicBezTo>
                    <a:pt x="172454" y="2615366"/>
                    <a:pt x="-1316" y="11908"/>
                    <a:pt x="8" y="0"/>
                  </a:cubicBezTo>
                  <a:cubicBezTo>
                    <a:pt x="4859" y="1323"/>
                    <a:pt x="9270" y="441"/>
                    <a:pt x="14121" y="1764"/>
                  </a:cubicBezTo>
                  <a:cubicBezTo>
                    <a:pt x="12357" y="26903"/>
                    <a:pt x="186126" y="2618012"/>
                    <a:pt x="186126" y="2629038"/>
                  </a:cubicBezTo>
                  <a:cubicBezTo>
                    <a:pt x="186567" y="2640946"/>
                    <a:pt x="174218" y="2642270"/>
                    <a:pt x="173777" y="2629479"/>
                  </a:cubicBezTo>
                  <a:close/>
                </a:path>
              </a:pathLst>
            </a:custGeom>
            <a:solidFill>
              <a:srgbClr val="8D8D8D"/>
            </a:solidFill>
            <a:ln w="4402"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B17DBC9F-A03B-4A11-A97D-3DBC8D48076B}"/>
                </a:ext>
              </a:extLst>
            </p:cNvPr>
            <p:cNvSpPr/>
            <p:nvPr/>
          </p:nvSpPr>
          <p:spPr>
            <a:xfrm>
              <a:off x="1024137" y="3535246"/>
              <a:ext cx="253243" cy="105794"/>
            </a:xfrm>
            <a:custGeom>
              <a:avLst/>
              <a:gdLst>
                <a:gd name="connsiteX0" fmla="*/ 195467 w 253243"/>
                <a:gd name="connsiteY0" fmla="*/ 196 h 105794"/>
                <a:gd name="connsiteX1" fmla="*/ 220606 w 253243"/>
                <a:gd name="connsiteY1" fmla="*/ 196 h 105794"/>
                <a:gd name="connsiteX2" fmla="*/ 253243 w 253243"/>
                <a:gd name="connsiteY2" fmla="*/ 34156 h 105794"/>
                <a:gd name="connsiteX3" fmla="*/ 252802 w 253243"/>
                <a:gd name="connsiteY3" fmla="*/ 46946 h 105794"/>
                <a:gd name="connsiteX4" fmla="*/ 210021 w 253243"/>
                <a:gd name="connsiteY4" fmla="*/ 79583 h 105794"/>
                <a:gd name="connsiteX5" fmla="*/ 76386 w 253243"/>
                <a:gd name="connsiteY5" fmla="*/ 92373 h 105794"/>
                <a:gd name="connsiteX6" fmla="*/ 29195 w 253243"/>
                <a:gd name="connsiteY6" fmla="*/ 105163 h 105794"/>
                <a:gd name="connsiteX7" fmla="*/ 527 w 253243"/>
                <a:gd name="connsiteY7" fmla="*/ 75614 h 105794"/>
                <a:gd name="connsiteX8" fmla="*/ 46837 w 253243"/>
                <a:gd name="connsiteY8" fmla="*/ 24894 h 105794"/>
                <a:gd name="connsiteX9" fmla="*/ 195467 w 253243"/>
                <a:gd name="connsiteY9" fmla="*/ 196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43" h="105794">
                  <a:moveTo>
                    <a:pt x="195467" y="196"/>
                  </a:moveTo>
                  <a:cubicBezTo>
                    <a:pt x="207375" y="196"/>
                    <a:pt x="213991" y="-245"/>
                    <a:pt x="220606" y="196"/>
                  </a:cubicBezTo>
                  <a:cubicBezTo>
                    <a:pt x="240894" y="1519"/>
                    <a:pt x="252361" y="13868"/>
                    <a:pt x="253243" y="34156"/>
                  </a:cubicBezTo>
                  <a:cubicBezTo>
                    <a:pt x="253243" y="38566"/>
                    <a:pt x="253243" y="42536"/>
                    <a:pt x="252802" y="46946"/>
                  </a:cubicBezTo>
                  <a:cubicBezTo>
                    <a:pt x="249715" y="79583"/>
                    <a:pt x="240894" y="89727"/>
                    <a:pt x="210021" y="79583"/>
                  </a:cubicBezTo>
                  <a:cubicBezTo>
                    <a:pt x="162389" y="63706"/>
                    <a:pt x="119608" y="76496"/>
                    <a:pt x="76386" y="92373"/>
                  </a:cubicBezTo>
                  <a:cubicBezTo>
                    <a:pt x="60950" y="98107"/>
                    <a:pt x="45072" y="102517"/>
                    <a:pt x="29195" y="105163"/>
                  </a:cubicBezTo>
                  <a:cubicBezTo>
                    <a:pt x="8025" y="108692"/>
                    <a:pt x="-2560" y="97225"/>
                    <a:pt x="527" y="75614"/>
                  </a:cubicBezTo>
                  <a:cubicBezTo>
                    <a:pt x="4938" y="48710"/>
                    <a:pt x="22138" y="32833"/>
                    <a:pt x="46837" y="24894"/>
                  </a:cubicBezTo>
                  <a:cubicBezTo>
                    <a:pt x="97115" y="8576"/>
                    <a:pt x="148717" y="3724"/>
                    <a:pt x="195467" y="196"/>
                  </a:cubicBezTo>
                  <a:close/>
                </a:path>
              </a:pathLst>
            </a:custGeom>
            <a:solidFill>
              <a:srgbClr val="DEB4B2"/>
            </a:solidFill>
            <a:ln w="440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F581B23-94A0-45D0-907D-36848DBBC783}"/>
                </a:ext>
              </a:extLst>
            </p:cNvPr>
            <p:cNvSpPr/>
            <p:nvPr/>
          </p:nvSpPr>
          <p:spPr>
            <a:xfrm>
              <a:off x="1197993" y="3561560"/>
              <a:ext cx="56894" cy="36706"/>
            </a:xfrm>
            <a:custGeom>
              <a:avLst/>
              <a:gdLst>
                <a:gd name="connsiteX0" fmla="*/ 56894 w 56894"/>
                <a:gd name="connsiteY0" fmla="*/ 8725 h 36706"/>
                <a:gd name="connsiteX1" fmla="*/ 31755 w 56894"/>
                <a:gd name="connsiteY1" fmla="*/ 5637 h 36706"/>
                <a:gd name="connsiteX2" fmla="*/ 35724 w 56894"/>
                <a:gd name="connsiteY2" fmla="*/ 32100 h 36706"/>
                <a:gd name="connsiteX3" fmla="*/ 0 w 56894"/>
                <a:gd name="connsiteY3" fmla="*/ 29454 h 36706"/>
                <a:gd name="connsiteX4" fmla="*/ 18083 w 56894"/>
                <a:gd name="connsiteY4" fmla="*/ 32100 h 36706"/>
                <a:gd name="connsiteX5" fmla="*/ 19406 w 56894"/>
                <a:gd name="connsiteY5" fmla="*/ 6961 h 36706"/>
                <a:gd name="connsiteX6" fmla="*/ 56894 w 56894"/>
                <a:gd name="connsiteY6" fmla="*/ 8725 h 3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94" h="36706">
                  <a:moveTo>
                    <a:pt x="56894" y="8725"/>
                  </a:moveTo>
                  <a:cubicBezTo>
                    <a:pt x="49838" y="5196"/>
                    <a:pt x="42340" y="3873"/>
                    <a:pt x="31755" y="5637"/>
                  </a:cubicBezTo>
                  <a:cubicBezTo>
                    <a:pt x="39253" y="14458"/>
                    <a:pt x="44545" y="25484"/>
                    <a:pt x="35724" y="32100"/>
                  </a:cubicBezTo>
                  <a:cubicBezTo>
                    <a:pt x="26462" y="39598"/>
                    <a:pt x="13672" y="37392"/>
                    <a:pt x="0" y="29454"/>
                  </a:cubicBezTo>
                  <a:cubicBezTo>
                    <a:pt x="8380" y="30777"/>
                    <a:pt x="13231" y="31218"/>
                    <a:pt x="18083" y="32100"/>
                  </a:cubicBezTo>
                  <a:cubicBezTo>
                    <a:pt x="26462" y="23720"/>
                    <a:pt x="3528" y="14899"/>
                    <a:pt x="19406" y="6961"/>
                  </a:cubicBezTo>
                  <a:cubicBezTo>
                    <a:pt x="32196" y="345"/>
                    <a:pt x="44986" y="-5389"/>
                    <a:pt x="56894" y="8725"/>
                  </a:cubicBezTo>
                  <a:close/>
                </a:path>
              </a:pathLst>
            </a:custGeom>
            <a:solidFill>
              <a:srgbClr val="3F3536"/>
            </a:solidFill>
            <a:ln w="440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43220B-EB19-4E1F-BB95-54170FA05D6E}"/>
                </a:ext>
              </a:extLst>
            </p:cNvPr>
            <p:cNvSpPr/>
            <p:nvPr/>
          </p:nvSpPr>
          <p:spPr>
            <a:xfrm>
              <a:off x="1074502" y="3586255"/>
              <a:ext cx="44189" cy="27730"/>
            </a:xfrm>
            <a:custGeom>
              <a:avLst/>
              <a:gdLst>
                <a:gd name="connsiteX0" fmla="*/ 441 w 44189"/>
                <a:gd name="connsiteY0" fmla="*/ 6083 h 27730"/>
                <a:gd name="connsiteX1" fmla="*/ 41458 w 44189"/>
                <a:gd name="connsiteY1" fmla="*/ 4319 h 27730"/>
                <a:gd name="connsiteX2" fmla="*/ 43222 w 44189"/>
                <a:gd name="connsiteY2" fmla="*/ 6524 h 27730"/>
                <a:gd name="connsiteX3" fmla="*/ 39694 w 44189"/>
                <a:gd name="connsiteY3" fmla="*/ 26812 h 27730"/>
                <a:gd name="connsiteX4" fmla="*/ 0 w 44189"/>
                <a:gd name="connsiteY4" fmla="*/ 21519 h 27730"/>
                <a:gd name="connsiteX5" fmla="*/ 22052 w 44189"/>
                <a:gd name="connsiteY5" fmla="*/ 6083 h 27730"/>
                <a:gd name="connsiteX6" fmla="*/ 441 w 44189"/>
                <a:gd name="connsiteY6" fmla="*/ 6083 h 2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9" h="27730">
                  <a:moveTo>
                    <a:pt x="441" y="6083"/>
                  </a:moveTo>
                  <a:cubicBezTo>
                    <a:pt x="13672" y="-5384"/>
                    <a:pt x="27786" y="2555"/>
                    <a:pt x="41458" y="4319"/>
                  </a:cubicBezTo>
                  <a:cubicBezTo>
                    <a:pt x="42340" y="4319"/>
                    <a:pt x="45868" y="5201"/>
                    <a:pt x="43222" y="6524"/>
                  </a:cubicBezTo>
                  <a:cubicBezTo>
                    <a:pt x="31314" y="11816"/>
                    <a:pt x="52043" y="22401"/>
                    <a:pt x="39694" y="26812"/>
                  </a:cubicBezTo>
                  <a:cubicBezTo>
                    <a:pt x="33519" y="29017"/>
                    <a:pt x="14554" y="27253"/>
                    <a:pt x="0" y="21519"/>
                  </a:cubicBezTo>
                  <a:cubicBezTo>
                    <a:pt x="30432" y="27694"/>
                    <a:pt x="11908" y="14022"/>
                    <a:pt x="22052" y="6083"/>
                  </a:cubicBezTo>
                  <a:cubicBezTo>
                    <a:pt x="14554" y="2114"/>
                    <a:pt x="7498" y="5201"/>
                    <a:pt x="441" y="6083"/>
                  </a:cubicBezTo>
                  <a:close/>
                </a:path>
              </a:pathLst>
            </a:custGeom>
            <a:solidFill>
              <a:srgbClr val="362F2D"/>
            </a:solidFill>
            <a:ln w="4402"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8BF8101-2E20-45CF-8442-FD304C648BF6}"/>
                </a:ext>
              </a:extLst>
            </p:cNvPr>
            <p:cNvSpPr/>
            <p:nvPr/>
          </p:nvSpPr>
          <p:spPr>
            <a:xfrm>
              <a:off x="1057301" y="3565365"/>
              <a:ext cx="69243" cy="13740"/>
            </a:xfrm>
            <a:custGeom>
              <a:avLst/>
              <a:gdLst>
                <a:gd name="connsiteX0" fmla="*/ 0 w 69243"/>
                <a:gd name="connsiteY0" fmla="*/ 12417 h 13740"/>
                <a:gd name="connsiteX1" fmla="*/ 69243 w 69243"/>
                <a:gd name="connsiteY1" fmla="*/ 13740 h 13740"/>
                <a:gd name="connsiteX2" fmla="*/ 0 w 69243"/>
                <a:gd name="connsiteY2" fmla="*/ 12417 h 13740"/>
              </a:gdLst>
              <a:ahLst/>
              <a:cxnLst>
                <a:cxn ang="0">
                  <a:pos x="connsiteX0" y="connsiteY0"/>
                </a:cxn>
                <a:cxn ang="0">
                  <a:pos x="connsiteX1" y="connsiteY1"/>
                </a:cxn>
                <a:cxn ang="0">
                  <a:pos x="connsiteX2" y="connsiteY2"/>
                </a:cxn>
              </a:cxnLst>
              <a:rect l="l" t="t" r="r" b="b"/>
              <a:pathLst>
                <a:path w="69243" h="13740">
                  <a:moveTo>
                    <a:pt x="0" y="12417"/>
                  </a:moveTo>
                  <a:cubicBezTo>
                    <a:pt x="22493" y="-4783"/>
                    <a:pt x="44986" y="-3901"/>
                    <a:pt x="69243" y="13740"/>
                  </a:cubicBezTo>
                  <a:cubicBezTo>
                    <a:pt x="45868" y="5802"/>
                    <a:pt x="22934" y="68"/>
                    <a:pt x="0" y="12417"/>
                  </a:cubicBezTo>
                  <a:close/>
                </a:path>
              </a:pathLst>
            </a:custGeom>
            <a:solidFill>
              <a:srgbClr val="5D3A38"/>
            </a:solidFill>
            <a:ln w="4402"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757A85C-3E87-4BB3-96D8-9C98E582BDCE}"/>
                </a:ext>
              </a:extLst>
            </p:cNvPr>
            <p:cNvSpPr/>
            <p:nvPr/>
          </p:nvSpPr>
          <p:spPr>
            <a:xfrm>
              <a:off x="1208137" y="3540800"/>
              <a:ext cx="39693" cy="13166"/>
            </a:xfrm>
            <a:custGeom>
              <a:avLst/>
              <a:gdLst>
                <a:gd name="connsiteX0" fmla="*/ 39694 w 39693"/>
                <a:gd name="connsiteY0" fmla="*/ 2140 h 13166"/>
                <a:gd name="connsiteX1" fmla="*/ 0 w 39693"/>
                <a:gd name="connsiteY1" fmla="*/ 13166 h 13166"/>
                <a:gd name="connsiteX2" fmla="*/ 39694 w 39693"/>
                <a:gd name="connsiteY2" fmla="*/ 2140 h 13166"/>
              </a:gdLst>
              <a:ahLst/>
              <a:cxnLst>
                <a:cxn ang="0">
                  <a:pos x="connsiteX0" y="connsiteY0"/>
                </a:cxn>
                <a:cxn ang="0">
                  <a:pos x="connsiteX1" y="connsiteY1"/>
                </a:cxn>
                <a:cxn ang="0">
                  <a:pos x="connsiteX2" y="connsiteY2"/>
                </a:cxn>
              </a:cxnLst>
              <a:rect l="l" t="t" r="r" b="b"/>
              <a:pathLst>
                <a:path w="39693" h="13166">
                  <a:moveTo>
                    <a:pt x="39694" y="2140"/>
                  </a:moveTo>
                  <a:cubicBezTo>
                    <a:pt x="26462" y="5227"/>
                    <a:pt x="12349" y="5227"/>
                    <a:pt x="0" y="13166"/>
                  </a:cubicBezTo>
                  <a:cubicBezTo>
                    <a:pt x="10585" y="-1388"/>
                    <a:pt x="24698" y="-1829"/>
                    <a:pt x="39694" y="2140"/>
                  </a:cubicBezTo>
                  <a:close/>
                </a:path>
              </a:pathLst>
            </a:custGeom>
            <a:solidFill>
              <a:srgbClr val="654343"/>
            </a:solidFill>
            <a:ln w="440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A226F05-B9F0-4C54-9315-B8E9E07BD16D}"/>
                </a:ext>
              </a:extLst>
            </p:cNvPr>
            <p:cNvSpPr/>
            <p:nvPr/>
          </p:nvSpPr>
          <p:spPr>
            <a:xfrm>
              <a:off x="5108548" y="5579443"/>
              <a:ext cx="349104" cy="693425"/>
            </a:xfrm>
            <a:custGeom>
              <a:avLst/>
              <a:gdLst>
                <a:gd name="connsiteX0" fmla="*/ 347539 w 349104"/>
                <a:gd name="connsiteY0" fmla="*/ 491318 h 693425"/>
                <a:gd name="connsiteX1" fmla="*/ 329457 w 349104"/>
                <a:gd name="connsiteY1" fmla="*/ 486026 h 693425"/>
                <a:gd name="connsiteX2" fmla="*/ 284912 w 349104"/>
                <a:gd name="connsiteY2" fmla="*/ 538510 h 693425"/>
                <a:gd name="connsiteX3" fmla="*/ 293733 w 349104"/>
                <a:gd name="connsiteY3" fmla="*/ 555269 h 693425"/>
                <a:gd name="connsiteX4" fmla="*/ 305200 w 349104"/>
                <a:gd name="connsiteY4" fmla="*/ 572029 h 693425"/>
                <a:gd name="connsiteX5" fmla="*/ 254039 w 349104"/>
                <a:gd name="connsiteY5" fmla="*/ 637744 h 693425"/>
                <a:gd name="connsiteX6" fmla="*/ 188324 w 349104"/>
                <a:gd name="connsiteY6" fmla="*/ 654062 h 693425"/>
                <a:gd name="connsiteX7" fmla="*/ 68361 w 349104"/>
                <a:gd name="connsiteY7" fmla="*/ 518663 h 693425"/>
                <a:gd name="connsiteX8" fmla="*/ 67920 w 349104"/>
                <a:gd name="connsiteY8" fmla="*/ 202437 h 693425"/>
                <a:gd name="connsiteX9" fmla="*/ 59982 w 349104"/>
                <a:gd name="connsiteY9" fmla="*/ 193617 h 693425"/>
                <a:gd name="connsiteX10" fmla="*/ 59982 w 349104"/>
                <a:gd name="connsiteY10" fmla="*/ 96588 h 693425"/>
                <a:gd name="connsiteX11" fmla="*/ 97911 w 349104"/>
                <a:gd name="connsiteY11" fmla="*/ 48956 h 693425"/>
                <a:gd name="connsiteX12" fmla="*/ 48956 w 349104"/>
                <a:gd name="connsiteY12" fmla="*/ 0 h 693425"/>
                <a:gd name="connsiteX13" fmla="*/ 0 w 349104"/>
                <a:gd name="connsiteY13" fmla="*/ 48956 h 693425"/>
                <a:gd name="connsiteX14" fmla="*/ 37930 w 349104"/>
                <a:gd name="connsiteY14" fmla="*/ 96588 h 693425"/>
                <a:gd name="connsiteX15" fmla="*/ 37930 w 349104"/>
                <a:gd name="connsiteY15" fmla="*/ 193617 h 693425"/>
                <a:gd name="connsiteX16" fmla="*/ 29991 w 349104"/>
                <a:gd name="connsiteY16" fmla="*/ 202437 h 693425"/>
                <a:gd name="connsiteX17" fmla="*/ 31314 w 349104"/>
                <a:gd name="connsiteY17" fmla="*/ 536746 h 693425"/>
                <a:gd name="connsiteX18" fmla="*/ 111142 w 349104"/>
                <a:gd name="connsiteY18" fmla="*/ 669940 h 693425"/>
                <a:gd name="connsiteX19" fmla="*/ 277855 w 349104"/>
                <a:gd name="connsiteY19" fmla="*/ 667293 h 693425"/>
                <a:gd name="connsiteX20" fmla="*/ 320636 w 349104"/>
                <a:gd name="connsiteY20" fmla="*/ 626277 h 693425"/>
                <a:gd name="connsiteX21" fmla="*/ 347539 w 349104"/>
                <a:gd name="connsiteY21" fmla="*/ 491318 h 693425"/>
                <a:gd name="connsiteX22" fmla="*/ 25580 w 349104"/>
                <a:gd name="connsiteY22" fmla="*/ 49838 h 693425"/>
                <a:gd name="connsiteX23" fmla="*/ 49397 w 349104"/>
                <a:gd name="connsiteY23" fmla="*/ 26021 h 693425"/>
                <a:gd name="connsiteX24" fmla="*/ 73213 w 349104"/>
                <a:gd name="connsiteY24" fmla="*/ 49838 h 693425"/>
                <a:gd name="connsiteX25" fmla="*/ 49397 w 349104"/>
                <a:gd name="connsiteY25" fmla="*/ 73654 h 693425"/>
                <a:gd name="connsiteX26" fmla="*/ 25580 w 349104"/>
                <a:gd name="connsiteY26" fmla="*/ 49838 h 69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9104" h="693425">
                  <a:moveTo>
                    <a:pt x="347539" y="491318"/>
                  </a:moveTo>
                  <a:cubicBezTo>
                    <a:pt x="346657" y="478087"/>
                    <a:pt x="338719" y="475882"/>
                    <a:pt x="329457" y="486026"/>
                  </a:cubicBezTo>
                  <a:cubicBezTo>
                    <a:pt x="313579" y="502785"/>
                    <a:pt x="298584" y="520427"/>
                    <a:pt x="284912" y="538510"/>
                  </a:cubicBezTo>
                  <a:cubicBezTo>
                    <a:pt x="276091" y="550418"/>
                    <a:pt x="279178" y="555710"/>
                    <a:pt x="293733" y="555269"/>
                  </a:cubicBezTo>
                  <a:cubicBezTo>
                    <a:pt x="307846" y="554828"/>
                    <a:pt x="309169" y="561444"/>
                    <a:pt x="305200" y="572029"/>
                  </a:cubicBezTo>
                  <a:cubicBezTo>
                    <a:pt x="295938" y="599814"/>
                    <a:pt x="280060" y="622748"/>
                    <a:pt x="254039" y="637744"/>
                  </a:cubicBezTo>
                  <a:cubicBezTo>
                    <a:pt x="233310" y="648329"/>
                    <a:pt x="212140" y="655826"/>
                    <a:pt x="188324" y="654062"/>
                  </a:cubicBezTo>
                  <a:cubicBezTo>
                    <a:pt x="116876" y="648770"/>
                    <a:pt x="66156" y="593199"/>
                    <a:pt x="68361" y="518663"/>
                  </a:cubicBezTo>
                  <a:cubicBezTo>
                    <a:pt x="69243" y="489995"/>
                    <a:pt x="67920" y="202437"/>
                    <a:pt x="67920" y="202437"/>
                  </a:cubicBezTo>
                  <a:cubicBezTo>
                    <a:pt x="67920" y="198027"/>
                    <a:pt x="64392" y="194058"/>
                    <a:pt x="59982" y="193617"/>
                  </a:cubicBezTo>
                  <a:lnTo>
                    <a:pt x="59982" y="96588"/>
                  </a:lnTo>
                  <a:cubicBezTo>
                    <a:pt x="81592" y="91736"/>
                    <a:pt x="97911" y="72331"/>
                    <a:pt x="97911" y="48956"/>
                  </a:cubicBezTo>
                  <a:cubicBezTo>
                    <a:pt x="97911" y="22052"/>
                    <a:pt x="75859" y="0"/>
                    <a:pt x="48956" y="0"/>
                  </a:cubicBezTo>
                  <a:cubicBezTo>
                    <a:pt x="22052" y="0"/>
                    <a:pt x="0" y="22052"/>
                    <a:pt x="0" y="48956"/>
                  </a:cubicBezTo>
                  <a:cubicBezTo>
                    <a:pt x="0" y="71890"/>
                    <a:pt x="16319" y="91295"/>
                    <a:pt x="37930" y="96588"/>
                  </a:cubicBezTo>
                  <a:lnTo>
                    <a:pt x="37930" y="193617"/>
                  </a:lnTo>
                  <a:cubicBezTo>
                    <a:pt x="33519" y="194058"/>
                    <a:pt x="29991" y="197586"/>
                    <a:pt x="29991" y="202437"/>
                  </a:cubicBezTo>
                  <a:cubicBezTo>
                    <a:pt x="29991" y="202437"/>
                    <a:pt x="31314" y="509401"/>
                    <a:pt x="31314" y="536746"/>
                  </a:cubicBezTo>
                  <a:cubicBezTo>
                    <a:pt x="31755" y="595845"/>
                    <a:pt x="58217" y="641713"/>
                    <a:pt x="111142" y="669940"/>
                  </a:cubicBezTo>
                  <a:cubicBezTo>
                    <a:pt x="166713" y="699930"/>
                    <a:pt x="222725" y="703458"/>
                    <a:pt x="277855" y="667293"/>
                  </a:cubicBezTo>
                  <a:cubicBezTo>
                    <a:pt x="294615" y="655826"/>
                    <a:pt x="308728" y="643036"/>
                    <a:pt x="320636" y="626277"/>
                  </a:cubicBezTo>
                  <a:cubicBezTo>
                    <a:pt x="351068" y="585701"/>
                    <a:pt x="351068" y="538951"/>
                    <a:pt x="347539" y="491318"/>
                  </a:cubicBezTo>
                  <a:close/>
                  <a:moveTo>
                    <a:pt x="25580" y="49838"/>
                  </a:moveTo>
                  <a:cubicBezTo>
                    <a:pt x="25580" y="36607"/>
                    <a:pt x="36165" y="26021"/>
                    <a:pt x="49397" y="26021"/>
                  </a:cubicBezTo>
                  <a:cubicBezTo>
                    <a:pt x="62628" y="26021"/>
                    <a:pt x="73213" y="36607"/>
                    <a:pt x="73213" y="49838"/>
                  </a:cubicBezTo>
                  <a:cubicBezTo>
                    <a:pt x="73213" y="63069"/>
                    <a:pt x="62628" y="73654"/>
                    <a:pt x="49397" y="73654"/>
                  </a:cubicBezTo>
                  <a:cubicBezTo>
                    <a:pt x="36165" y="73654"/>
                    <a:pt x="25580" y="63069"/>
                    <a:pt x="25580" y="49838"/>
                  </a:cubicBezTo>
                  <a:close/>
                </a:path>
              </a:pathLst>
            </a:custGeom>
            <a:solidFill>
              <a:srgbClr val="010101"/>
            </a:solidFill>
            <a:ln w="4402" cap="flat">
              <a:noFill/>
              <a:prstDash val="solid"/>
              <a:miter/>
            </a:ln>
          </p:spPr>
          <p:txBody>
            <a:bodyPr rtlCol="0" anchor="ctr"/>
            <a:lstStyle/>
            <a:p>
              <a:endParaRPr lang="en-US" dirty="0"/>
            </a:p>
          </p:txBody>
        </p:sp>
      </p:grpSp>
      <p:sp>
        <p:nvSpPr>
          <p:cNvPr id="71" name="&quot;Not Allowed&quot; Symbol 70">
            <a:extLst>
              <a:ext uri="{FF2B5EF4-FFF2-40B4-BE49-F238E27FC236}">
                <a16:creationId xmlns:a16="http://schemas.microsoft.com/office/drawing/2014/main" id="{3488D99D-F21B-4558-9FDA-75BA61085D05}"/>
              </a:ext>
            </a:extLst>
          </p:cNvPr>
          <p:cNvSpPr/>
          <p:nvPr/>
        </p:nvSpPr>
        <p:spPr>
          <a:xfrm>
            <a:off x="1042441" y="2224604"/>
            <a:ext cx="1267006" cy="1267006"/>
          </a:xfrm>
          <a:prstGeom prst="noSmoking">
            <a:avLst>
              <a:gd name="adj" fmla="val 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5" name="Group 2">
            <a:extLst>
              <a:ext uri="{FF2B5EF4-FFF2-40B4-BE49-F238E27FC236}">
                <a16:creationId xmlns:a16="http://schemas.microsoft.com/office/drawing/2014/main" id="{3D284BF9-48CE-408B-B5EC-985AC6D3A142}"/>
              </a:ext>
            </a:extLst>
          </p:cNvPr>
          <p:cNvGrpSpPr/>
          <p:nvPr/>
        </p:nvGrpSpPr>
        <p:grpSpPr>
          <a:xfrm>
            <a:off x="6179695" y="4482897"/>
            <a:ext cx="1437812" cy="1412058"/>
            <a:chOff x="1619672" y="1450893"/>
            <a:chExt cx="931911" cy="915215"/>
          </a:xfrm>
          <a:scene3d>
            <a:camera prst="isometricOffAxis2Right">
              <a:rot lat="0" lon="18600000" rev="1080000"/>
            </a:camera>
            <a:lightRig rig="threePt" dir="t"/>
          </a:scene3d>
        </p:grpSpPr>
        <p:grpSp>
          <p:nvGrpSpPr>
            <p:cNvPr id="96" name="Group 13">
              <a:extLst>
                <a:ext uri="{FF2B5EF4-FFF2-40B4-BE49-F238E27FC236}">
                  <a16:creationId xmlns:a16="http://schemas.microsoft.com/office/drawing/2014/main" id="{6CA693B0-C6E8-458F-A1BB-584B078750E1}"/>
                </a:ext>
              </a:extLst>
            </p:cNvPr>
            <p:cNvGrpSpPr/>
            <p:nvPr/>
          </p:nvGrpSpPr>
          <p:grpSpPr>
            <a:xfrm>
              <a:off x="1619672" y="1450893"/>
              <a:ext cx="931911" cy="803372"/>
              <a:chOff x="2731306" y="5021709"/>
              <a:chExt cx="1863824" cy="1606745"/>
            </a:xfrm>
          </p:grpSpPr>
          <p:sp>
            <p:nvSpPr>
              <p:cNvPr id="98" name="Isosceles Triangle 11">
                <a:extLst>
                  <a:ext uri="{FF2B5EF4-FFF2-40B4-BE49-F238E27FC236}">
                    <a16:creationId xmlns:a16="http://schemas.microsoft.com/office/drawing/2014/main" id="{7784821E-F45F-451A-8EAB-8D70EB3F2706}"/>
                  </a:ext>
                </a:extLst>
              </p:cNvPr>
              <p:cNvSpPr/>
              <p:nvPr/>
            </p:nvSpPr>
            <p:spPr>
              <a:xfrm>
                <a:off x="2843808" y="5156793"/>
                <a:ext cx="1638820" cy="14127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9" name="Isosceles Triangle 12">
                <a:extLst>
                  <a:ext uri="{FF2B5EF4-FFF2-40B4-BE49-F238E27FC236}">
                    <a16:creationId xmlns:a16="http://schemas.microsoft.com/office/drawing/2014/main" id="{4005D109-FC5C-4309-8348-16CB2F0C4127}"/>
                  </a:ext>
                </a:extLst>
              </p:cNvPr>
              <p:cNvSpPr/>
              <p:nvPr/>
            </p:nvSpPr>
            <p:spPr>
              <a:xfrm>
                <a:off x="2731306" y="5021709"/>
                <a:ext cx="1863824" cy="1606745"/>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7" name="TextBox 96">
              <a:extLst>
                <a:ext uri="{FF2B5EF4-FFF2-40B4-BE49-F238E27FC236}">
                  <a16:creationId xmlns:a16="http://schemas.microsoft.com/office/drawing/2014/main" id="{E7B5EA61-8060-429D-A7A3-281DEC1D19D7}"/>
                </a:ext>
              </a:extLst>
            </p:cNvPr>
            <p:cNvSpPr txBox="1"/>
            <p:nvPr/>
          </p:nvSpPr>
          <p:spPr>
            <a:xfrm>
              <a:off x="1840076" y="1491605"/>
              <a:ext cx="510152" cy="874503"/>
            </a:xfrm>
            <a:prstGeom prst="rect">
              <a:avLst/>
            </a:prstGeom>
            <a:noFill/>
          </p:spPr>
          <p:txBody>
            <a:bodyPr wrap="square" rtlCol="0" anchor="ctr">
              <a:spAutoFit/>
            </a:bodyPr>
            <a:lstStyle/>
            <a:p>
              <a:pPr algn="ctr"/>
              <a:r>
                <a:rPr lang="en-US" altLang="ko-KR" sz="4800" b="1" dirty="0">
                  <a:solidFill>
                    <a:schemeClr val="tx1">
                      <a:lumMod val="75000"/>
                      <a:lumOff val="25000"/>
                    </a:schemeClr>
                  </a:solidFill>
                  <a:cs typeface="Arial" pitchFamily="34" charset="0"/>
                </a:rPr>
                <a:t>!</a:t>
              </a:r>
              <a:endParaRPr lang="ko-KR" altLang="en-US" sz="4800" b="1" dirty="0">
                <a:solidFill>
                  <a:schemeClr val="tx1">
                    <a:lumMod val="75000"/>
                    <a:lumOff val="25000"/>
                  </a:schemeClr>
                </a:solidFill>
                <a:cs typeface="Arial" pitchFamily="34" charset="0"/>
              </a:endParaRPr>
            </a:p>
          </p:txBody>
        </p:sp>
      </p:grpSp>
      <p:sp>
        <p:nvSpPr>
          <p:cNvPr id="117" name="TextBox 116">
            <a:extLst>
              <a:ext uri="{FF2B5EF4-FFF2-40B4-BE49-F238E27FC236}">
                <a16:creationId xmlns:a16="http://schemas.microsoft.com/office/drawing/2014/main" id="{7C84A273-0B0E-408C-8887-629AD325CC2A}"/>
              </a:ext>
            </a:extLst>
          </p:cNvPr>
          <p:cNvSpPr txBox="1"/>
          <p:nvPr/>
        </p:nvSpPr>
        <p:spPr>
          <a:xfrm>
            <a:off x="3155235" y="1963551"/>
            <a:ext cx="2553487" cy="2800767"/>
          </a:xfrm>
          <a:prstGeom prst="rect">
            <a:avLst/>
          </a:prstGeom>
          <a:noFill/>
        </p:spPr>
        <p:txBody>
          <a:bodyPr wrap="square" rtlCol="0">
            <a:spAutoFit/>
          </a:bodyPr>
          <a:lstStyle/>
          <a:p>
            <a:r>
              <a:rPr lang="es-MX" dirty="0"/>
              <a:t>Las redes sociales pueden generar adicción, especialmente en los jóvenes.</a:t>
            </a:r>
          </a:p>
          <a:p>
            <a:r>
              <a:rPr lang="es-MX" dirty="0"/>
              <a:t>Muchas personas sienten dependencia de estar conectadas a las redes sociales.</a:t>
            </a:r>
          </a:p>
          <a:p>
            <a:endParaRPr lang="en-US" altLang="ko-KR" sz="1400" dirty="0">
              <a:solidFill>
                <a:schemeClr val="tx1">
                  <a:lumMod val="75000"/>
                  <a:lumOff val="25000"/>
                </a:schemeClr>
              </a:solidFill>
              <a:cs typeface="Arial" pitchFamily="34" charset="0"/>
            </a:endParaRPr>
          </a:p>
        </p:txBody>
      </p:sp>
      <p:sp>
        <p:nvSpPr>
          <p:cNvPr id="119" name="TextBox 118">
            <a:extLst>
              <a:ext uri="{FF2B5EF4-FFF2-40B4-BE49-F238E27FC236}">
                <a16:creationId xmlns:a16="http://schemas.microsoft.com/office/drawing/2014/main" id="{1815406A-A6F5-43D4-9C89-CEFB151A3CA4}"/>
              </a:ext>
            </a:extLst>
          </p:cNvPr>
          <p:cNvSpPr txBox="1"/>
          <p:nvPr/>
        </p:nvSpPr>
        <p:spPr>
          <a:xfrm>
            <a:off x="3155235" y="1622995"/>
            <a:ext cx="2101200" cy="369332"/>
          </a:xfrm>
          <a:prstGeom prst="rect">
            <a:avLst/>
          </a:prstGeom>
          <a:noFill/>
        </p:spPr>
        <p:txBody>
          <a:bodyPr wrap="square" rtlCol="0" anchor="ctr">
            <a:spAutoFit/>
          </a:bodyPr>
          <a:lstStyle/>
          <a:p>
            <a:r>
              <a:rPr lang="es-EC" b="1" dirty="0" smtClean="0"/>
              <a:t>Adicción:</a:t>
            </a:r>
            <a:endParaRPr lang="ko-KR" altLang="en-US" sz="1600" b="1" dirty="0">
              <a:cs typeface="Arial" pitchFamily="34" charset="0"/>
            </a:endParaRPr>
          </a:p>
        </p:txBody>
      </p:sp>
      <p:sp>
        <p:nvSpPr>
          <p:cNvPr id="120" name="TextBox 119">
            <a:extLst>
              <a:ext uri="{FF2B5EF4-FFF2-40B4-BE49-F238E27FC236}">
                <a16:creationId xmlns:a16="http://schemas.microsoft.com/office/drawing/2014/main" id="{2F7E6706-31CE-4E33-9B80-F7657F945EBC}"/>
              </a:ext>
            </a:extLst>
          </p:cNvPr>
          <p:cNvSpPr txBox="1"/>
          <p:nvPr/>
        </p:nvSpPr>
        <p:spPr>
          <a:xfrm>
            <a:off x="6385395" y="1435119"/>
            <a:ext cx="2849571" cy="535531"/>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s-EC" dirty="0"/>
              <a:t>Olvidarte del mundo </a:t>
            </a:r>
            <a:r>
              <a:rPr lang="es-EC" dirty="0" smtClean="0"/>
              <a:t>real,</a:t>
            </a:r>
            <a:endParaRPr lang="en-US" altLang="ko-KR" sz="1400" dirty="0">
              <a:cs typeface="Arial" pitchFamily="34" charset="0"/>
            </a:endParaRPr>
          </a:p>
        </p:txBody>
      </p:sp>
      <p:sp>
        <p:nvSpPr>
          <p:cNvPr id="121" name="TextBox 120">
            <a:extLst>
              <a:ext uri="{FF2B5EF4-FFF2-40B4-BE49-F238E27FC236}">
                <a16:creationId xmlns:a16="http://schemas.microsoft.com/office/drawing/2014/main" id="{EE7E90E8-5EAC-44A6-B244-0844F80A59B4}"/>
              </a:ext>
            </a:extLst>
          </p:cNvPr>
          <p:cNvSpPr txBox="1"/>
          <p:nvPr/>
        </p:nvSpPr>
        <p:spPr>
          <a:xfrm>
            <a:off x="6425880" y="3538457"/>
            <a:ext cx="2345719" cy="313932"/>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s-EC" dirty="0"/>
              <a:t>Estrés</a:t>
            </a:r>
            <a:endParaRPr lang="en-US" altLang="ko-KR" sz="1400" dirty="0">
              <a:cs typeface="Arial" pitchFamily="34" charset="0"/>
            </a:endParaRPr>
          </a:p>
        </p:txBody>
      </p:sp>
      <p:sp>
        <p:nvSpPr>
          <p:cNvPr id="122" name="TextBox 121">
            <a:extLst>
              <a:ext uri="{FF2B5EF4-FFF2-40B4-BE49-F238E27FC236}">
                <a16:creationId xmlns:a16="http://schemas.microsoft.com/office/drawing/2014/main" id="{1D70B610-E383-4CB0-8B3B-488E70CBA335}"/>
              </a:ext>
            </a:extLst>
          </p:cNvPr>
          <p:cNvSpPr txBox="1"/>
          <p:nvPr/>
        </p:nvSpPr>
        <p:spPr>
          <a:xfrm>
            <a:off x="6397526" y="2432968"/>
            <a:ext cx="2345719" cy="313932"/>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s-EC" dirty="0"/>
              <a:t>Críticas.</a:t>
            </a:r>
            <a:endParaRPr lang="en-US" altLang="ko-KR" sz="1400" dirty="0">
              <a:cs typeface="Arial" pitchFamily="34" charset="0"/>
            </a:endParaRPr>
          </a:p>
        </p:txBody>
      </p:sp>
      <p:sp>
        <p:nvSpPr>
          <p:cNvPr id="123" name="TextBox 122">
            <a:extLst>
              <a:ext uri="{FF2B5EF4-FFF2-40B4-BE49-F238E27FC236}">
                <a16:creationId xmlns:a16="http://schemas.microsoft.com/office/drawing/2014/main" id="{BEEB6339-1327-4766-A308-D12BC0989075}"/>
              </a:ext>
            </a:extLst>
          </p:cNvPr>
          <p:cNvSpPr txBox="1"/>
          <p:nvPr/>
        </p:nvSpPr>
        <p:spPr>
          <a:xfrm>
            <a:off x="6397527" y="1921031"/>
            <a:ext cx="2345719" cy="535531"/>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s-EC" dirty="0"/>
              <a:t>Ataques informáticos.</a:t>
            </a:r>
            <a:endParaRPr lang="en-US" altLang="ko-KR" sz="1400" dirty="0">
              <a:cs typeface="Arial" pitchFamily="34" charset="0"/>
            </a:endParaRPr>
          </a:p>
        </p:txBody>
      </p:sp>
      <p:sp>
        <p:nvSpPr>
          <p:cNvPr id="124" name="TextBox 123">
            <a:extLst>
              <a:ext uri="{FF2B5EF4-FFF2-40B4-BE49-F238E27FC236}">
                <a16:creationId xmlns:a16="http://schemas.microsoft.com/office/drawing/2014/main" id="{8F4E729D-0976-4184-BCC2-140D2C0F48D0}"/>
              </a:ext>
            </a:extLst>
          </p:cNvPr>
          <p:cNvSpPr txBox="1"/>
          <p:nvPr/>
        </p:nvSpPr>
        <p:spPr>
          <a:xfrm>
            <a:off x="6385395" y="2774646"/>
            <a:ext cx="2704854" cy="313932"/>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s-EC" dirty="0"/>
              <a:t>Inversión de tiempo.</a:t>
            </a:r>
            <a:endParaRPr lang="en-US" altLang="ko-KR" sz="1400" dirty="0">
              <a:cs typeface="Arial" pitchFamily="34" charset="0"/>
            </a:endParaRPr>
          </a:p>
        </p:txBody>
      </p:sp>
      <p:sp>
        <p:nvSpPr>
          <p:cNvPr id="125" name="TextBox 124">
            <a:extLst>
              <a:ext uri="{FF2B5EF4-FFF2-40B4-BE49-F238E27FC236}">
                <a16:creationId xmlns:a16="http://schemas.microsoft.com/office/drawing/2014/main" id="{D6BF17CA-5E0B-4839-9FBE-9769E9512D0B}"/>
              </a:ext>
            </a:extLst>
          </p:cNvPr>
          <p:cNvSpPr txBox="1"/>
          <p:nvPr/>
        </p:nvSpPr>
        <p:spPr>
          <a:xfrm>
            <a:off x="6389915" y="3151391"/>
            <a:ext cx="2345719" cy="313932"/>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s-EC" dirty="0"/>
              <a:t>Depresión</a:t>
            </a:r>
            <a:endParaRPr lang="en-US" altLang="ko-KR" sz="1400" dirty="0">
              <a:cs typeface="Arial" pitchFamily="34" charset="0"/>
            </a:endParaRPr>
          </a:p>
        </p:txBody>
      </p:sp>
      <p:sp>
        <p:nvSpPr>
          <p:cNvPr id="138" name="TextBox 117">
            <a:extLst>
              <a:ext uri="{FF2B5EF4-FFF2-40B4-BE49-F238E27FC236}">
                <a16:creationId xmlns:a16="http://schemas.microsoft.com/office/drawing/2014/main" id="{07187BDA-2D8D-4432-ACF3-42CFC77A56D8}"/>
              </a:ext>
            </a:extLst>
          </p:cNvPr>
          <p:cNvSpPr txBox="1"/>
          <p:nvPr/>
        </p:nvSpPr>
        <p:spPr>
          <a:xfrm>
            <a:off x="6542693" y="321151"/>
            <a:ext cx="5214511" cy="861774"/>
          </a:xfrm>
          <a:prstGeom prst="rect">
            <a:avLst/>
          </a:prstGeom>
          <a:noFill/>
        </p:spPr>
        <p:txBody>
          <a:bodyPr wrap="square" lIns="36000" tIns="0" rIns="36000" bIns="0" rtlCol="0" anchor="ctr">
            <a:spAutoFit/>
          </a:bodyPr>
          <a:lstStyle/>
          <a:p>
            <a:r>
              <a:rPr lang="es-ES" altLang="ko-KR" sz="2800" dirty="0" smtClean="0">
                <a:solidFill>
                  <a:schemeClr val="accent2"/>
                </a:solidFill>
                <a:latin typeface="Matura MT Script Capitals" panose="03020802060602070202" pitchFamily="66" charset="0"/>
              </a:rPr>
              <a:t>Desventajas de las redes sociales</a:t>
            </a:r>
            <a:endParaRPr lang="ko-KR" altLang="en-US" sz="2800" dirty="0">
              <a:solidFill>
                <a:schemeClr val="accent2"/>
              </a:solidFill>
              <a:latin typeface="Matura MT Script Capitals" panose="03020802060602070202" pitchFamily="66" charset="0"/>
            </a:endParaRPr>
          </a:p>
        </p:txBody>
      </p:sp>
    </p:spTree>
    <p:extLst>
      <p:ext uri="{BB962C8B-B14F-4D97-AF65-F5344CB8AC3E}">
        <p14:creationId xmlns:p14="http://schemas.microsoft.com/office/powerpoint/2010/main" val="420127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smtClean="0">
                <a:solidFill>
                  <a:schemeClr val="accent6">
                    <a:lumMod val="75000"/>
                  </a:schemeClr>
                </a:solidFill>
                <a:latin typeface="Arial Black" panose="020B0A04020102020204" pitchFamily="34" charset="0"/>
              </a:rPr>
              <a:t>DESVENTAJAS:</a:t>
            </a:r>
            <a:endParaRPr lang="en-US" dirty="0">
              <a:solidFill>
                <a:schemeClr val="accent6">
                  <a:lumMod val="75000"/>
                </a:schemeClr>
              </a:solidFill>
              <a:latin typeface="Arial Black" panose="020B0A04020102020204" pitchFamily="34" charset="0"/>
            </a:endParaRPr>
          </a:p>
        </p:txBody>
      </p:sp>
      <p:grpSp>
        <p:nvGrpSpPr>
          <p:cNvPr id="3" name="Group 2">
            <a:extLst>
              <a:ext uri="{FF2B5EF4-FFF2-40B4-BE49-F238E27FC236}">
                <a16:creationId xmlns:a16="http://schemas.microsoft.com/office/drawing/2014/main" id="{99F4B42B-14CA-4E81-806F-6104B1EFC216}"/>
              </a:ext>
            </a:extLst>
          </p:cNvPr>
          <p:cNvGrpSpPr/>
          <p:nvPr/>
        </p:nvGrpSpPr>
        <p:grpSpPr>
          <a:xfrm>
            <a:off x="7496004" y="1920263"/>
            <a:ext cx="3864628" cy="3896248"/>
            <a:chOff x="7496004" y="1920263"/>
            <a:chExt cx="3864628" cy="3896248"/>
          </a:xfrm>
        </p:grpSpPr>
        <p:sp>
          <p:nvSpPr>
            <p:cNvPr id="4" name="Isosceles Triangle 20">
              <a:extLst>
                <a:ext uri="{FF2B5EF4-FFF2-40B4-BE49-F238E27FC236}">
                  <a16:creationId xmlns:a16="http://schemas.microsoft.com/office/drawing/2014/main" id="{D857AEF3-2BAB-4B10-A92B-50F6B5652C4C}"/>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Oval 21">
              <a:extLst>
                <a:ext uri="{FF2B5EF4-FFF2-40B4-BE49-F238E27FC236}">
                  <a16:creationId xmlns:a16="http://schemas.microsoft.com/office/drawing/2014/main" id="{3E9BF2E0-BB0D-492B-B23D-18525C8DC865}"/>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 name="Round Same Side Corner Rectangle 2">
              <a:extLst>
                <a:ext uri="{FF2B5EF4-FFF2-40B4-BE49-F238E27FC236}">
                  <a16:creationId xmlns:a16="http://schemas.microsoft.com/office/drawing/2014/main" id="{F874CADC-9EE2-4426-B491-ED504626F9E7}"/>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Trapezoid 6">
              <a:extLst>
                <a:ext uri="{FF2B5EF4-FFF2-40B4-BE49-F238E27FC236}">
                  <a16:creationId xmlns:a16="http://schemas.microsoft.com/office/drawing/2014/main" id="{CF6CB40C-AAE3-4BC0-BE1A-A2168066A4DC}"/>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 name="Rounded Rectangle 24">
              <a:extLst>
                <a:ext uri="{FF2B5EF4-FFF2-40B4-BE49-F238E27FC236}">
                  <a16:creationId xmlns:a16="http://schemas.microsoft.com/office/drawing/2014/main" id="{FD6FAF72-CA89-49D3-B9C9-BC90661F2795}"/>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Isosceles Triangle 7">
              <a:extLst>
                <a:ext uri="{FF2B5EF4-FFF2-40B4-BE49-F238E27FC236}">
                  <a16:creationId xmlns:a16="http://schemas.microsoft.com/office/drawing/2014/main" id="{0A45748F-6022-4AD8-BF16-FE4B5FA61E0E}"/>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0" name="Isosceles Triangle 2">
              <a:extLst>
                <a:ext uri="{FF2B5EF4-FFF2-40B4-BE49-F238E27FC236}">
                  <a16:creationId xmlns:a16="http://schemas.microsoft.com/office/drawing/2014/main" id="{D4BD8663-EF58-4C8A-AD10-8B9671E1C8E3}"/>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Rounded Rectangle 2">
              <a:extLst>
                <a:ext uri="{FF2B5EF4-FFF2-40B4-BE49-F238E27FC236}">
                  <a16:creationId xmlns:a16="http://schemas.microsoft.com/office/drawing/2014/main" id="{A76A8299-3263-47DF-B0DC-CFD8E87EA586}"/>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2" name="자유형: 도형 94">
              <a:extLst>
                <a:ext uri="{FF2B5EF4-FFF2-40B4-BE49-F238E27FC236}">
                  <a16:creationId xmlns:a16="http://schemas.microsoft.com/office/drawing/2014/main" id="{1DAE9AE7-5A5C-4C0B-A820-235CA68F560D}"/>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13" name="Rectangle 4">
              <a:extLst>
                <a:ext uri="{FF2B5EF4-FFF2-40B4-BE49-F238E27FC236}">
                  <a16:creationId xmlns:a16="http://schemas.microsoft.com/office/drawing/2014/main" id="{C623668A-E552-4FA0-A1ED-1AFADAD250F9}"/>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4" name="Isosceles Triangle 33">
              <a:extLst>
                <a:ext uri="{FF2B5EF4-FFF2-40B4-BE49-F238E27FC236}">
                  <a16:creationId xmlns:a16="http://schemas.microsoft.com/office/drawing/2014/main" id="{02331B79-8E44-4749-B2E2-C6816EB456CB}"/>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5">
              <a:extLst>
                <a:ext uri="{FF2B5EF4-FFF2-40B4-BE49-F238E27FC236}">
                  <a16:creationId xmlns:a16="http://schemas.microsoft.com/office/drawing/2014/main" id="{30243713-6F14-4FF0-949D-ABED94C7AA9C}"/>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Rectangle 14">
              <a:extLst>
                <a:ext uri="{FF2B5EF4-FFF2-40B4-BE49-F238E27FC236}">
                  <a16:creationId xmlns:a16="http://schemas.microsoft.com/office/drawing/2014/main" id="{85CB07C1-BE6E-406A-AB6E-734C2C1E8101}"/>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Rounded Rectangle 4">
              <a:extLst>
                <a:ext uri="{FF2B5EF4-FFF2-40B4-BE49-F238E27FC236}">
                  <a16:creationId xmlns:a16="http://schemas.microsoft.com/office/drawing/2014/main" id="{2C0B57BA-B464-44AF-84E3-35CE5FDD7B43}"/>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Rectangle 5">
              <a:extLst>
                <a:ext uri="{FF2B5EF4-FFF2-40B4-BE49-F238E27FC236}">
                  <a16:creationId xmlns:a16="http://schemas.microsoft.com/office/drawing/2014/main" id="{7D2BFFAC-4745-4323-A6BF-5D92BA1E2DB9}"/>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Rounded Rectangle 16">
              <a:extLst>
                <a:ext uri="{FF2B5EF4-FFF2-40B4-BE49-F238E27FC236}">
                  <a16:creationId xmlns:a16="http://schemas.microsoft.com/office/drawing/2014/main" id="{B52C9B96-B6E8-4A0F-B777-A4F587CA6ECD}"/>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Freeform 25">
              <a:extLst>
                <a:ext uri="{FF2B5EF4-FFF2-40B4-BE49-F238E27FC236}">
                  <a16:creationId xmlns:a16="http://schemas.microsoft.com/office/drawing/2014/main" id="{66C83CF2-9280-44CE-88E6-50B6B5A58CB3}"/>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8">
              <a:extLst>
                <a:ext uri="{FF2B5EF4-FFF2-40B4-BE49-F238E27FC236}">
                  <a16:creationId xmlns:a16="http://schemas.microsoft.com/office/drawing/2014/main" id="{4A3EBE81-5E07-4BBC-98BC-BA89E0429850}"/>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Oval 10">
              <a:extLst>
                <a:ext uri="{FF2B5EF4-FFF2-40B4-BE49-F238E27FC236}">
                  <a16:creationId xmlns:a16="http://schemas.microsoft.com/office/drawing/2014/main" id="{C0C7969F-A090-4D7D-AE69-3189145127B2}"/>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Freeform 23">
              <a:extLst>
                <a:ext uri="{FF2B5EF4-FFF2-40B4-BE49-F238E27FC236}">
                  <a16:creationId xmlns:a16="http://schemas.microsoft.com/office/drawing/2014/main" id="{6B9186B4-3CAE-4B1B-9EE5-82556E22D24C}"/>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ectangle 6">
              <a:extLst>
                <a:ext uri="{FF2B5EF4-FFF2-40B4-BE49-F238E27FC236}">
                  <a16:creationId xmlns:a16="http://schemas.microsoft.com/office/drawing/2014/main" id="{1AE4B125-6999-45DF-B3C8-56A855BA5E73}"/>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자유형: 도형 16">
              <a:extLst>
                <a:ext uri="{FF2B5EF4-FFF2-40B4-BE49-F238E27FC236}">
                  <a16:creationId xmlns:a16="http://schemas.microsoft.com/office/drawing/2014/main" id="{A1F6F3B5-823E-442B-809C-F7DFF41F2024}"/>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ounded Rectangle 1">
              <a:extLst>
                <a:ext uri="{FF2B5EF4-FFF2-40B4-BE49-F238E27FC236}">
                  <a16:creationId xmlns:a16="http://schemas.microsoft.com/office/drawing/2014/main" id="{9C9A370C-239C-46DD-B40B-9E055DB257F8}"/>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Oval 2">
              <a:extLst>
                <a:ext uri="{FF2B5EF4-FFF2-40B4-BE49-F238E27FC236}">
                  <a16:creationId xmlns:a16="http://schemas.microsoft.com/office/drawing/2014/main" id="{D87D4543-E180-4DF6-A62E-340B16086EE0}"/>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Block Arc 5">
              <a:extLst>
                <a:ext uri="{FF2B5EF4-FFF2-40B4-BE49-F238E27FC236}">
                  <a16:creationId xmlns:a16="http://schemas.microsoft.com/office/drawing/2014/main" id="{42E01154-688D-4F5A-ACE4-7E1F6AF2E458}"/>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9">
              <a:extLst>
                <a:ext uri="{FF2B5EF4-FFF2-40B4-BE49-F238E27FC236}">
                  <a16:creationId xmlns:a16="http://schemas.microsoft.com/office/drawing/2014/main" id="{083C078B-CB36-4448-B100-8BECDC3262A7}"/>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Freeform 20">
              <a:extLst>
                <a:ext uri="{FF2B5EF4-FFF2-40B4-BE49-F238E27FC236}">
                  <a16:creationId xmlns:a16="http://schemas.microsoft.com/office/drawing/2014/main" id="{F28508A6-2707-40ED-98D7-03C1932691BA}"/>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1" name="Donut 93">
            <a:extLst>
              <a:ext uri="{FF2B5EF4-FFF2-40B4-BE49-F238E27FC236}">
                <a16:creationId xmlns:a16="http://schemas.microsoft.com/office/drawing/2014/main" id="{0315BCAD-63A7-487F-9761-42B651CD051C}"/>
              </a:ext>
            </a:extLst>
          </p:cNvPr>
          <p:cNvSpPr/>
          <p:nvPr/>
        </p:nvSpPr>
        <p:spPr>
          <a:xfrm>
            <a:off x="7286895" y="1741017"/>
            <a:ext cx="4243993" cy="424399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2" name="TextBox 31">
            <a:extLst>
              <a:ext uri="{FF2B5EF4-FFF2-40B4-BE49-F238E27FC236}">
                <a16:creationId xmlns:a16="http://schemas.microsoft.com/office/drawing/2014/main" id="{3229ED16-E476-4E17-A34C-B1B46D12815D}"/>
              </a:ext>
            </a:extLst>
          </p:cNvPr>
          <p:cNvSpPr txBox="1"/>
          <p:nvPr/>
        </p:nvSpPr>
        <p:spPr>
          <a:xfrm>
            <a:off x="8705632" y="4148811"/>
            <a:ext cx="1644632" cy="307777"/>
          </a:xfrm>
          <a:prstGeom prst="rect">
            <a:avLst/>
          </a:prstGeom>
          <a:noFill/>
        </p:spPr>
        <p:txBody>
          <a:bodyPr wrap="square" rtlCol="0">
            <a:spAutoFit/>
          </a:bodyPr>
          <a:lstStyle/>
          <a:p>
            <a:pPr algn="ctr"/>
            <a:r>
              <a:rPr lang="en-US" altLang="ko-KR" sz="1400" b="1" dirty="0" err="1" smtClean="0">
                <a:solidFill>
                  <a:schemeClr val="tx1">
                    <a:lumMod val="75000"/>
                    <a:lumOff val="25000"/>
                  </a:schemeClr>
                </a:solidFill>
                <a:cs typeface="Arial" pitchFamily="34" charset="0"/>
              </a:rPr>
              <a:t>Seguridad</a:t>
            </a:r>
            <a:endParaRPr lang="ko-KR" altLang="en-US" sz="1400" b="1" dirty="0">
              <a:solidFill>
                <a:schemeClr val="tx1">
                  <a:lumMod val="75000"/>
                  <a:lumOff val="25000"/>
                </a:schemeClr>
              </a:solidFill>
              <a:cs typeface="Arial" pitchFamily="34" charset="0"/>
            </a:endParaRPr>
          </a:p>
        </p:txBody>
      </p:sp>
      <p:grpSp>
        <p:nvGrpSpPr>
          <p:cNvPr id="33" name="Group 32">
            <a:extLst>
              <a:ext uri="{FF2B5EF4-FFF2-40B4-BE49-F238E27FC236}">
                <a16:creationId xmlns:a16="http://schemas.microsoft.com/office/drawing/2014/main" id="{009BFDD0-4923-4D76-A2E0-18E0CC660462}"/>
              </a:ext>
            </a:extLst>
          </p:cNvPr>
          <p:cNvGrpSpPr/>
          <p:nvPr/>
        </p:nvGrpSpPr>
        <p:grpSpPr>
          <a:xfrm>
            <a:off x="7907899" y="2308624"/>
            <a:ext cx="3546151" cy="4934566"/>
            <a:chOff x="7907899" y="2308624"/>
            <a:chExt cx="3546151" cy="4934566"/>
          </a:xfrm>
        </p:grpSpPr>
        <p:sp>
          <p:nvSpPr>
            <p:cNvPr id="34" name="자유형: 도형 96">
              <a:extLst>
                <a:ext uri="{FF2B5EF4-FFF2-40B4-BE49-F238E27FC236}">
                  <a16:creationId xmlns:a16="http://schemas.microsoft.com/office/drawing/2014/main" id="{FBC0F355-2D4B-4EBE-838F-0690108AA72F}"/>
                </a:ext>
              </a:extLst>
            </p:cNvPr>
            <p:cNvSpPr/>
            <p:nvPr/>
          </p:nvSpPr>
          <p:spPr>
            <a:xfrm rot="8348922">
              <a:off x="11147273" y="4941513"/>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35" name="Donut 4">
              <a:extLst>
                <a:ext uri="{FF2B5EF4-FFF2-40B4-BE49-F238E27FC236}">
                  <a16:creationId xmlns:a16="http://schemas.microsoft.com/office/drawing/2014/main" id="{3152BDFF-172A-43EE-8C1E-F67F44872127}"/>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6" name="Round Same Side Corner Rectangle 5">
              <a:extLst>
                <a:ext uri="{FF2B5EF4-FFF2-40B4-BE49-F238E27FC236}">
                  <a16:creationId xmlns:a16="http://schemas.microsoft.com/office/drawing/2014/main" id="{2FBB1A01-C531-4B1F-9261-E0AEC7CD7387}"/>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Group 36">
            <a:extLst>
              <a:ext uri="{FF2B5EF4-FFF2-40B4-BE49-F238E27FC236}">
                <a16:creationId xmlns:a16="http://schemas.microsoft.com/office/drawing/2014/main" id="{96275C19-BA54-4650-B131-3F27D4E65004}"/>
              </a:ext>
            </a:extLst>
          </p:cNvPr>
          <p:cNvGrpSpPr/>
          <p:nvPr/>
        </p:nvGrpSpPr>
        <p:grpSpPr>
          <a:xfrm>
            <a:off x="8003869" y="2434431"/>
            <a:ext cx="2811142" cy="2844985"/>
            <a:chOff x="8045579" y="2409380"/>
            <a:chExt cx="2811142" cy="2844985"/>
          </a:xfrm>
        </p:grpSpPr>
        <p:sp>
          <p:nvSpPr>
            <p:cNvPr id="38" name="Freeform 43">
              <a:extLst>
                <a:ext uri="{FF2B5EF4-FFF2-40B4-BE49-F238E27FC236}">
                  <a16:creationId xmlns:a16="http://schemas.microsoft.com/office/drawing/2014/main" id="{D5FFF734-6862-424E-A388-EF245D0D57E5}"/>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Rectangle 15">
              <a:extLst>
                <a:ext uri="{FF2B5EF4-FFF2-40B4-BE49-F238E27FC236}">
                  <a16:creationId xmlns:a16="http://schemas.microsoft.com/office/drawing/2014/main" id="{39952090-A2AE-4DA8-A3DA-62986F260D10}"/>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ectangle 1">
              <a:extLst>
                <a:ext uri="{FF2B5EF4-FFF2-40B4-BE49-F238E27FC236}">
                  <a16:creationId xmlns:a16="http://schemas.microsoft.com/office/drawing/2014/main" id="{C9A03E33-5D13-4BFE-9600-571F01E84D19}"/>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Trapezoid 11">
              <a:extLst>
                <a:ext uri="{FF2B5EF4-FFF2-40B4-BE49-F238E27FC236}">
                  <a16:creationId xmlns:a16="http://schemas.microsoft.com/office/drawing/2014/main" id="{3DD1CF70-6406-4C32-BF96-0C20604B317A}"/>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Rectangle 3">
              <a:extLst>
                <a:ext uri="{FF2B5EF4-FFF2-40B4-BE49-F238E27FC236}">
                  <a16:creationId xmlns:a16="http://schemas.microsoft.com/office/drawing/2014/main" id="{5905C8AA-7159-4608-899A-6C22426D61BE}"/>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Rectangle 15">
              <a:extLst>
                <a:ext uri="{FF2B5EF4-FFF2-40B4-BE49-F238E27FC236}">
                  <a16:creationId xmlns:a16="http://schemas.microsoft.com/office/drawing/2014/main" id="{61DFCD4A-250D-4565-B9BF-3EB2727DFC08}"/>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Donut 2">
              <a:extLst>
                <a:ext uri="{FF2B5EF4-FFF2-40B4-BE49-F238E27FC236}">
                  <a16:creationId xmlns:a16="http://schemas.microsoft.com/office/drawing/2014/main" id="{077F0151-42C6-4168-9205-DCA71719DA31}"/>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Rectangle 19">
              <a:extLst>
                <a:ext uri="{FF2B5EF4-FFF2-40B4-BE49-F238E27FC236}">
                  <a16:creationId xmlns:a16="http://schemas.microsoft.com/office/drawing/2014/main" id="{225AE540-4E33-4C43-BCFF-ACE56AD8C7D4}"/>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Rounded Rectangle 12">
              <a:extLst>
                <a:ext uri="{FF2B5EF4-FFF2-40B4-BE49-F238E27FC236}">
                  <a16:creationId xmlns:a16="http://schemas.microsoft.com/office/drawing/2014/main" id="{B08C69BE-22CC-4031-8AD6-A8B0C2C8A56F}"/>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Down Arrow 1">
              <a:extLst>
                <a:ext uri="{FF2B5EF4-FFF2-40B4-BE49-F238E27FC236}">
                  <a16:creationId xmlns:a16="http://schemas.microsoft.com/office/drawing/2014/main" id="{B1349248-BC3E-4DCD-9051-D2CF537FC163}"/>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8" name="Isosceles Triangle 7">
              <a:extLst>
                <a:ext uri="{FF2B5EF4-FFF2-40B4-BE49-F238E27FC236}">
                  <a16:creationId xmlns:a16="http://schemas.microsoft.com/office/drawing/2014/main" id="{BE07520C-E6FE-4F09-A947-EA6F68046DCD}"/>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9" name="Oval 6">
              <a:extLst>
                <a:ext uri="{FF2B5EF4-FFF2-40B4-BE49-F238E27FC236}">
                  <a16:creationId xmlns:a16="http://schemas.microsoft.com/office/drawing/2014/main" id="{3A5724F3-C522-4B0D-93EE-ECF44EBFB9F6}"/>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0" name="Freeform 14">
              <a:extLst>
                <a:ext uri="{FF2B5EF4-FFF2-40B4-BE49-F238E27FC236}">
                  <a16:creationId xmlns:a16="http://schemas.microsoft.com/office/drawing/2014/main" id="{914E2E14-9B57-4A66-85E1-221EAEE1794D}"/>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1" name="Rounded Rectangle 7">
              <a:extLst>
                <a:ext uri="{FF2B5EF4-FFF2-40B4-BE49-F238E27FC236}">
                  <a16:creationId xmlns:a16="http://schemas.microsoft.com/office/drawing/2014/main" id="{6065040D-3594-4BAC-A8C1-673E9B9D97CC}"/>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2" name="Rounded Rectangle 1">
              <a:extLst>
                <a:ext uri="{FF2B5EF4-FFF2-40B4-BE49-F238E27FC236}">
                  <a16:creationId xmlns:a16="http://schemas.microsoft.com/office/drawing/2014/main" id="{2612BCB4-6800-4D3F-84A7-B411A2B0064A}"/>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3" name="Freeform 22">
              <a:extLst>
                <a:ext uri="{FF2B5EF4-FFF2-40B4-BE49-F238E27FC236}">
                  <a16:creationId xmlns:a16="http://schemas.microsoft.com/office/drawing/2014/main" id="{7806EA61-FF58-47E3-B6B3-7DE8F13A1EEA}"/>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Freeform: Shape 53">
              <a:extLst>
                <a:ext uri="{FF2B5EF4-FFF2-40B4-BE49-F238E27FC236}">
                  <a16:creationId xmlns:a16="http://schemas.microsoft.com/office/drawing/2014/main" id="{B99B57F1-325B-4FFB-91E0-0B240A518703}"/>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5" name="Freeform: Shape 54">
              <a:extLst>
                <a:ext uri="{FF2B5EF4-FFF2-40B4-BE49-F238E27FC236}">
                  <a16:creationId xmlns:a16="http://schemas.microsoft.com/office/drawing/2014/main" id="{61CDE015-9AA0-4BE4-A6D9-52CC6CFD282D}"/>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6" name="Freeform: Shape 55">
              <a:extLst>
                <a:ext uri="{FF2B5EF4-FFF2-40B4-BE49-F238E27FC236}">
                  <a16:creationId xmlns:a16="http://schemas.microsoft.com/office/drawing/2014/main" id="{5C5435E4-A5D2-465D-AC14-AC1BE0EA5AAA}"/>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854BAF18-ACF0-45F8-8219-9AF6178B3728}"/>
              </a:ext>
            </a:extLst>
          </p:cNvPr>
          <p:cNvSpPr txBox="1"/>
          <p:nvPr/>
        </p:nvSpPr>
        <p:spPr>
          <a:xfrm>
            <a:off x="-277719" y="1243050"/>
            <a:ext cx="8258756" cy="523220"/>
          </a:xfrm>
          <a:prstGeom prst="rect">
            <a:avLst/>
          </a:prstGeom>
          <a:noFill/>
        </p:spPr>
        <p:txBody>
          <a:bodyPr wrap="square" rtlCol="0" anchor="ctr">
            <a:spAutoFit/>
          </a:bodyPr>
          <a:lstStyle/>
          <a:p>
            <a:pPr marL="457200" indent="-457200" algn="ctr">
              <a:buFont typeface="Arial" panose="020B0604020202020204" pitchFamily="34" charset="0"/>
              <a:buChar char="•"/>
            </a:pPr>
            <a:r>
              <a:rPr lang="es-MX" sz="2400" dirty="0">
                <a:solidFill>
                  <a:schemeClr val="accent1"/>
                </a:solidFill>
              </a:rPr>
              <a:t>Problemas de privacidad y seguridad de datos</a:t>
            </a:r>
            <a:r>
              <a:rPr lang="en-US" altLang="ko-KR" sz="2800" b="1" dirty="0" smtClean="0">
                <a:solidFill>
                  <a:schemeClr val="accent1"/>
                </a:solidFill>
                <a:cs typeface="Arial" pitchFamily="34" charset="0"/>
              </a:rPr>
              <a:t>85</a:t>
            </a:r>
            <a:r>
              <a:rPr lang="en-US" altLang="ko-KR" b="1" dirty="0">
                <a:solidFill>
                  <a:schemeClr val="accent1"/>
                </a:solidFill>
                <a:cs typeface="Arial" pitchFamily="34" charset="0"/>
              </a:rPr>
              <a:t>%</a:t>
            </a:r>
            <a:endParaRPr lang="ko-KR" altLang="en-US" b="1" dirty="0">
              <a:solidFill>
                <a:schemeClr val="accent1"/>
              </a:solidFill>
              <a:cs typeface="Arial" pitchFamily="34" charset="0"/>
            </a:endParaRPr>
          </a:p>
        </p:txBody>
      </p:sp>
      <p:sp>
        <p:nvSpPr>
          <p:cNvPr id="60" name="Text Placeholder 12">
            <a:extLst>
              <a:ext uri="{FF2B5EF4-FFF2-40B4-BE49-F238E27FC236}">
                <a16:creationId xmlns:a16="http://schemas.microsoft.com/office/drawing/2014/main" id="{928F208C-AF91-44B8-8CAF-FB65B03B43B8}"/>
              </a:ext>
            </a:extLst>
          </p:cNvPr>
          <p:cNvSpPr txBox="1">
            <a:spLocks/>
          </p:cNvSpPr>
          <p:nvPr/>
        </p:nvSpPr>
        <p:spPr>
          <a:xfrm>
            <a:off x="212026" y="1736177"/>
            <a:ext cx="7588474" cy="49451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sz="1400" dirty="0"/>
              <a:t>El </a:t>
            </a:r>
            <a:r>
              <a:rPr lang="es-MX" sz="1400" b="1" dirty="0"/>
              <a:t>80% de los usuarios</a:t>
            </a:r>
            <a:r>
              <a:rPr lang="es-MX" sz="1400" dirty="0"/>
              <a:t> está preocupado por la privacidad en redes sociales, ya que las plataformas recopilan y venden información personal. Además, los </a:t>
            </a:r>
            <a:r>
              <a:rPr lang="es-MX" sz="1400" dirty="0" err="1"/>
              <a:t>hackeos</a:t>
            </a:r>
            <a:r>
              <a:rPr lang="es-MX" sz="1400" dirty="0"/>
              <a:t> y filtraciones de datos son cada vez más comunes.</a:t>
            </a:r>
            <a:endParaRPr lang="ko-KR" altLang="en-US" sz="1300" dirty="0">
              <a:solidFill>
                <a:schemeClr val="tx1">
                  <a:lumMod val="85000"/>
                  <a:lumOff val="15000"/>
                </a:schemeClr>
              </a:solidFill>
              <a:cs typeface="Arial" pitchFamily="34" charset="0"/>
            </a:endParaRPr>
          </a:p>
        </p:txBody>
      </p:sp>
      <p:sp>
        <p:nvSpPr>
          <p:cNvPr id="61" name="TextBox 60">
            <a:extLst>
              <a:ext uri="{FF2B5EF4-FFF2-40B4-BE49-F238E27FC236}">
                <a16:creationId xmlns:a16="http://schemas.microsoft.com/office/drawing/2014/main" id="{719E49F3-20EF-4E74-B4FE-DDD668F41774}"/>
              </a:ext>
            </a:extLst>
          </p:cNvPr>
          <p:cNvSpPr txBox="1"/>
          <p:nvPr/>
        </p:nvSpPr>
        <p:spPr>
          <a:xfrm>
            <a:off x="-1159182" y="2318531"/>
            <a:ext cx="7752281" cy="523220"/>
          </a:xfrm>
          <a:prstGeom prst="rect">
            <a:avLst/>
          </a:prstGeom>
          <a:noFill/>
        </p:spPr>
        <p:txBody>
          <a:bodyPr wrap="square" rtlCol="0" anchor="ctr">
            <a:spAutoFit/>
          </a:bodyPr>
          <a:lstStyle/>
          <a:p>
            <a:pPr marL="457200" indent="-457200" algn="ctr">
              <a:buFont typeface="Arial" panose="020B0604020202020204" pitchFamily="34" charset="0"/>
              <a:buChar char="•"/>
            </a:pPr>
            <a:r>
              <a:rPr lang="es-MX" sz="2400" dirty="0" smtClean="0">
                <a:solidFill>
                  <a:schemeClr val="accent2"/>
                </a:solidFill>
              </a:rPr>
              <a:t>Adicción y pérdida de tiempo </a:t>
            </a:r>
            <a:r>
              <a:rPr lang="en-US" altLang="ko-KR" sz="2800" b="1" dirty="0" smtClean="0">
                <a:solidFill>
                  <a:schemeClr val="accent2"/>
                </a:solidFill>
                <a:cs typeface="Arial" pitchFamily="34" charset="0"/>
              </a:rPr>
              <a:t>75</a:t>
            </a:r>
            <a:r>
              <a:rPr lang="en-US" altLang="ko-KR" b="1" dirty="0" smtClean="0">
                <a:solidFill>
                  <a:schemeClr val="accent2"/>
                </a:solidFill>
                <a:cs typeface="Arial" pitchFamily="34" charset="0"/>
              </a:rPr>
              <a:t>%</a:t>
            </a:r>
            <a:endParaRPr lang="ko-KR" altLang="en-US" b="1" dirty="0">
              <a:solidFill>
                <a:schemeClr val="accent2"/>
              </a:solidFill>
              <a:cs typeface="Arial" pitchFamily="34" charset="0"/>
            </a:endParaRPr>
          </a:p>
        </p:txBody>
      </p:sp>
      <p:sp>
        <p:nvSpPr>
          <p:cNvPr id="62" name="Text Placeholder 12">
            <a:extLst>
              <a:ext uri="{FF2B5EF4-FFF2-40B4-BE49-F238E27FC236}">
                <a16:creationId xmlns:a16="http://schemas.microsoft.com/office/drawing/2014/main" id="{3F18A70B-5854-4E91-ADFC-AD93420AACD9}"/>
              </a:ext>
            </a:extLst>
          </p:cNvPr>
          <p:cNvSpPr txBox="1">
            <a:spLocks/>
          </p:cNvSpPr>
          <p:nvPr/>
        </p:nvSpPr>
        <p:spPr>
          <a:xfrm>
            <a:off x="182637" y="2873164"/>
            <a:ext cx="7322899"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sz="1400" dirty="0"/>
              <a:t>Aproximadamente el </a:t>
            </a:r>
            <a:r>
              <a:rPr lang="es-MX" sz="1400" b="1" dirty="0"/>
              <a:t>75% de los usuarios</a:t>
            </a:r>
            <a:r>
              <a:rPr lang="es-MX" sz="1400" dirty="0"/>
              <a:t> ha admitido que pasa más tiempo del que quisiera en redes sociales, lo que puede afectar la productividad y la vida cotidiana.</a:t>
            </a:r>
            <a:endParaRPr lang="ko-KR" altLang="en-US" sz="1300" dirty="0">
              <a:solidFill>
                <a:schemeClr val="tx1">
                  <a:lumMod val="85000"/>
                  <a:lumOff val="15000"/>
                </a:schemeClr>
              </a:solidFill>
              <a:cs typeface="Arial" pitchFamily="34" charset="0"/>
            </a:endParaRPr>
          </a:p>
        </p:txBody>
      </p:sp>
      <p:sp>
        <p:nvSpPr>
          <p:cNvPr id="63" name="TextBox 62">
            <a:extLst>
              <a:ext uri="{FF2B5EF4-FFF2-40B4-BE49-F238E27FC236}">
                <a16:creationId xmlns:a16="http://schemas.microsoft.com/office/drawing/2014/main" id="{10AD414C-521C-49AB-8D30-8DB1C0E5D658}"/>
              </a:ext>
            </a:extLst>
          </p:cNvPr>
          <p:cNvSpPr txBox="1"/>
          <p:nvPr/>
        </p:nvSpPr>
        <p:spPr>
          <a:xfrm>
            <a:off x="-985654" y="3369370"/>
            <a:ext cx="7046371" cy="523220"/>
          </a:xfrm>
          <a:prstGeom prst="rect">
            <a:avLst/>
          </a:prstGeom>
          <a:noFill/>
        </p:spPr>
        <p:txBody>
          <a:bodyPr wrap="square" rtlCol="0" anchor="ctr">
            <a:spAutoFit/>
          </a:bodyPr>
          <a:lstStyle/>
          <a:p>
            <a:pPr marL="457200" indent="-457200" algn="ctr">
              <a:buFont typeface="Arial" panose="020B0604020202020204" pitchFamily="34" charset="0"/>
              <a:buChar char="•"/>
            </a:pPr>
            <a:r>
              <a:rPr lang="es-MX" sz="2400" dirty="0">
                <a:solidFill>
                  <a:schemeClr val="accent5">
                    <a:lumMod val="75000"/>
                  </a:schemeClr>
                </a:solidFill>
              </a:rPr>
              <a:t>Impacto en la salud </a:t>
            </a:r>
            <a:r>
              <a:rPr lang="es-MX" sz="2400" dirty="0" smtClean="0">
                <a:solidFill>
                  <a:schemeClr val="accent5">
                    <a:lumMod val="75000"/>
                  </a:schemeClr>
                </a:solidFill>
              </a:rPr>
              <a:t>mental</a:t>
            </a:r>
            <a:r>
              <a:rPr lang="en-US" sz="2800" b="1" dirty="0" smtClean="0">
                <a:solidFill>
                  <a:schemeClr val="accent3"/>
                </a:solidFill>
                <a:cs typeface="Arial" pitchFamily="34" charset="0"/>
              </a:rPr>
              <a:t>70</a:t>
            </a:r>
            <a:r>
              <a:rPr lang="en-US" altLang="ko-KR" b="1" dirty="0" smtClean="0">
                <a:solidFill>
                  <a:schemeClr val="accent3"/>
                </a:solidFill>
                <a:cs typeface="Arial" pitchFamily="34" charset="0"/>
              </a:rPr>
              <a:t>%</a:t>
            </a:r>
            <a:endParaRPr lang="ko-KR" altLang="en-US" b="1" dirty="0">
              <a:solidFill>
                <a:schemeClr val="accent3"/>
              </a:solidFill>
              <a:cs typeface="Arial" pitchFamily="34" charset="0"/>
            </a:endParaRPr>
          </a:p>
        </p:txBody>
      </p:sp>
      <p:sp>
        <p:nvSpPr>
          <p:cNvPr id="64" name="Text Placeholder 12">
            <a:extLst>
              <a:ext uri="{FF2B5EF4-FFF2-40B4-BE49-F238E27FC236}">
                <a16:creationId xmlns:a16="http://schemas.microsoft.com/office/drawing/2014/main" id="{A40CA6BC-3150-4694-A4EF-8A2749E80EC9}"/>
              </a:ext>
            </a:extLst>
          </p:cNvPr>
          <p:cNvSpPr txBox="1">
            <a:spLocks/>
          </p:cNvSpPr>
          <p:nvPr/>
        </p:nvSpPr>
        <p:spPr>
          <a:xfrm>
            <a:off x="136130" y="3915544"/>
            <a:ext cx="7199480"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sz="1400" dirty="0"/>
              <a:t>El </a:t>
            </a:r>
            <a:r>
              <a:rPr lang="es-MX" sz="1400" b="1" dirty="0"/>
              <a:t>70% de los jóvenes</a:t>
            </a:r>
            <a:r>
              <a:rPr lang="es-MX" sz="1400" dirty="0"/>
              <a:t> ha experimentado ansiedad, estrés o depresión debido a la comparación social en redes y la necesidad de validación a través de "</a:t>
            </a:r>
            <a:r>
              <a:rPr lang="es-MX" sz="1400" dirty="0" err="1"/>
              <a:t>likes</a:t>
            </a:r>
            <a:r>
              <a:rPr lang="es-MX" sz="1400" dirty="0"/>
              <a:t>" y comentarios.</a:t>
            </a:r>
            <a:endParaRPr lang="ko-KR" altLang="en-US" sz="1300" dirty="0">
              <a:solidFill>
                <a:schemeClr val="tx1">
                  <a:lumMod val="85000"/>
                  <a:lumOff val="15000"/>
                </a:schemeClr>
              </a:solidFill>
              <a:cs typeface="Arial" pitchFamily="34" charset="0"/>
            </a:endParaRPr>
          </a:p>
        </p:txBody>
      </p:sp>
      <p:sp>
        <p:nvSpPr>
          <p:cNvPr id="65" name="TextBox 64">
            <a:extLst>
              <a:ext uri="{FF2B5EF4-FFF2-40B4-BE49-F238E27FC236}">
                <a16:creationId xmlns:a16="http://schemas.microsoft.com/office/drawing/2014/main" id="{AA7288D2-9D2C-4DB7-8C55-861F5F6B1309}"/>
              </a:ext>
            </a:extLst>
          </p:cNvPr>
          <p:cNvSpPr txBox="1"/>
          <p:nvPr/>
        </p:nvSpPr>
        <p:spPr>
          <a:xfrm>
            <a:off x="-501207" y="4340556"/>
            <a:ext cx="6936867" cy="523220"/>
          </a:xfrm>
          <a:prstGeom prst="rect">
            <a:avLst/>
          </a:prstGeom>
          <a:noFill/>
        </p:spPr>
        <p:txBody>
          <a:bodyPr wrap="square" rtlCol="0" anchor="ctr">
            <a:spAutoFit/>
          </a:bodyPr>
          <a:lstStyle/>
          <a:p>
            <a:pPr marL="457200" indent="-457200" algn="ctr">
              <a:buFont typeface="Arial" panose="020B0604020202020204" pitchFamily="34" charset="0"/>
              <a:buChar char="•"/>
            </a:pPr>
            <a:r>
              <a:rPr lang="es-EC" sz="2400" dirty="0">
                <a:solidFill>
                  <a:schemeClr val="tx2">
                    <a:lumMod val="75000"/>
                  </a:schemeClr>
                </a:solidFill>
              </a:rPr>
              <a:t>Desinformación y noticias falsas </a:t>
            </a:r>
            <a:r>
              <a:rPr lang="en-US" sz="2800" b="1" dirty="0" smtClean="0">
                <a:solidFill>
                  <a:schemeClr val="accent4"/>
                </a:solidFill>
                <a:cs typeface="Arial" pitchFamily="34" charset="0"/>
              </a:rPr>
              <a:t>6</a:t>
            </a:r>
            <a:r>
              <a:rPr lang="en-US" altLang="ko-KR" sz="2800" b="1" dirty="0" smtClean="0">
                <a:solidFill>
                  <a:schemeClr val="accent4"/>
                </a:solidFill>
                <a:cs typeface="Arial" pitchFamily="34" charset="0"/>
              </a:rPr>
              <a:t>5</a:t>
            </a:r>
            <a:r>
              <a:rPr lang="en-US" altLang="ko-KR" b="1" dirty="0">
                <a:solidFill>
                  <a:schemeClr val="accent4"/>
                </a:solidFill>
                <a:cs typeface="Arial" pitchFamily="34" charset="0"/>
              </a:rPr>
              <a:t>%</a:t>
            </a:r>
            <a:endParaRPr lang="ko-KR" altLang="en-US" b="1" dirty="0">
              <a:solidFill>
                <a:schemeClr val="accent4"/>
              </a:solidFill>
              <a:cs typeface="Arial" pitchFamily="34" charset="0"/>
            </a:endParaRPr>
          </a:p>
        </p:txBody>
      </p:sp>
      <p:sp>
        <p:nvSpPr>
          <p:cNvPr id="66" name="Text Placeholder 12">
            <a:extLst>
              <a:ext uri="{FF2B5EF4-FFF2-40B4-BE49-F238E27FC236}">
                <a16:creationId xmlns:a16="http://schemas.microsoft.com/office/drawing/2014/main" id="{9679AA74-5FB9-4610-AD98-A188BF3A5431}"/>
              </a:ext>
            </a:extLst>
          </p:cNvPr>
          <p:cNvSpPr txBox="1">
            <a:spLocks/>
          </p:cNvSpPr>
          <p:nvPr/>
        </p:nvSpPr>
        <p:spPr>
          <a:xfrm>
            <a:off x="128662" y="4846529"/>
            <a:ext cx="7426008" cy="56935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sz="1400" dirty="0"/>
              <a:t>Alrededor del </a:t>
            </a:r>
            <a:r>
              <a:rPr lang="es-MX" sz="1400" b="1" dirty="0"/>
              <a:t>65% de los usuarios</a:t>
            </a:r>
            <a:r>
              <a:rPr lang="es-MX" sz="1400" dirty="0"/>
              <a:t> ha sido expuesto a noticias falsas en redes sociales, lo que puede generar confusión y afectar la toma de decisiones informadas.</a:t>
            </a:r>
            <a:endParaRPr lang="ko-KR" altLang="en-US" sz="1300" dirty="0">
              <a:solidFill>
                <a:schemeClr val="tx1">
                  <a:lumMod val="85000"/>
                  <a:lumOff val="15000"/>
                </a:schemeClr>
              </a:solidFill>
              <a:cs typeface="Arial" pitchFamily="34" charset="0"/>
            </a:endParaRPr>
          </a:p>
        </p:txBody>
      </p:sp>
      <p:sp>
        <p:nvSpPr>
          <p:cNvPr id="67" name="TextBox 66">
            <a:extLst>
              <a:ext uri="{FF2B5EF4-FFF2-40B4-BE49-F238E27FC236}">
                <a16:creationId xmlns:a16="http://schemas.microsoft.com/office/drawing/2014/main" id="{A6957449-C76E-4B8E-A4FC-049A277FED84}"/>
              </a:ext>
            </a:extLst>
          </p:cNvPr>
          <p:cNvSpPr txBox="1"/>
          <p:nvPr/>
        </p:nvSpPr>
        <p:spPr>
          <a:xfrm>
            <a:off x="-1088631" y="5341500"/>
            <a:ext cx="7769244" cy="523220"/>
          </a:xfrm>
          <a:prstGeom prst="rect">
            <a:avLst/>
          </a:prstGeom>
          <a:noFill/>
        </p:spPr>
        <p:txBody>
          <a:bodyPr wrap="square" rtlCol="0" anchor="ctr">
            <a:spAutoFit/>
          </a:bodyPr>
          <a:lstStyle/>
          <a:p>
            <a:pPr marL="457200" indent="-457200" algn="ctr">
              <a:buFont typeface="Arial" panose="020B0604020202020204" pitchFamily="34" charset="0"/>
              <a:buChar char="•"/>
            </a:pPr>
            <a:r>
              <a:rPr lang="es-MX" sz="2400" dirty="0" err="1">
                <a:solidFill>
                  <a:schemeClr val="accent1"/>
                </a:solidFill>
              </a:rPr>
              <a:t>Ciberacoso</a:t>
            </a:r>
            <a:r>
              <a:rPr lang="es-MX" sz="2400" dirty="0">
                <a:solidFill>
                  <a:schemeClr val="accent1"/>
                </a:solidFill>
              </a:rPr>
              <a:t> y discurso de odio </a:t>
            </a:r>
            <a:r>
              <a:rPr lang="en-US" sz="2800" b="1" dirty="0">
                <a:solidFill>
                  <a:schemeClr val="accent5"/>
                </a:solidFill>
                <a:cs typeface="Arial" pitchFamily="34" charset="0"/>
              </a:rPr>
              <a:t>6</a:t>
            </a:r>
            <a:r>
              <a:rPr lang="en-US" altLang="ko-KR" sz="2800" b="1" dirty="0" smtClean="0">
                <a:solidFill>
                  <a:schemeClr val="accent5"/>
                </a:solidFill>
                <a:cs typeface="Arial" pitchFamily="34" charset="0"/>
              </a:rPr>
              <a:t>0</a:t>
            </a:r>
            <a:r>
              <a:rPr lang="en-US" altLang="ko-KR" b="1" dirty="0" smtClean="0">
                <a:solidFill>
                  <a:schemeClr val="accent5"/>
                </a:solidFill>
                <a:cs typeface="Arial" pitchFamily="34" charset="0"/>
              </a:rPr>
              <a:t>%</a:t>
            </a:r>
            <a:endParaRPr lang="ko-KR" altLang="en-US" b="1" dirty="0">
              <a:solidFill>
                <a:schemeClr val="accent5"/>
              </a:solidFill>
              <a:cs typeface="Arial" pitchFamily="34" charset="0"/>
            </a:endParaRPr>
          </a:p>
        </p:txBody>
      </p:sp>
      <p:sp>
        <p:nvSpPr>
          <p:cNvPr id="68" name="Text Placeholder 12">
            <a:extLst>
              <a:ext uri="{FF2B5EF4-FFF2-40B4-BE49-F238E27FC236}">
                <a16:creationId xmlns:a16="http://schemas.microsoft.com/office/drawing/2014/main" id="{EA95C295-E7A7-4593-866B-7691ABA8E677}"/>
              </a:ext>
            </a:extLst>
          </p:cNvPr>
          <p:cNvSpPr txBox="1">
            <a:spLocks/>
          </p:cNvSpPr>
          <p:nvPr/>
        </p:nvSpPr>
        <p:spPr>
          <a:xfrm>
            <a:off x="151182" y="5857224"/>
            <a:ext cx="8313988"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sz="1400" dirty="0"/>
              <a:t>El </a:t>
            </a:r>
            <a:r>
              <a:rPr lang="es-MX" sz="1400" b="1" dirty="0"/>
              <a:t>60% de los usuarios</a:t>
            </a:r>
            <a:r>
              <a:rPr lang="es-MX" sz="1400" dirty="0"/>
              <a:t> ha sido testigo o víctima de </a:t>
            </a:r>
            <a:r>
              <a:rPr lang="es-MX" sz="1400" dirty="0" err="1"/>
              <a:t>ciberacoso</a:t>
            </a:r>
            <a:r>
              <a:rPr lang="es-MX" sz="1400" dirty="0"/>
              <a:t>, ya que el anonimato facilita el comportamiento agresivo en línea.</a:t>
            </a:r>
            <a:endParaRPr lang="ko-KR" altLang="en-US" sz="1400" dirty="0">
              <a:solidFill>
                <a:schemeClr val="tx1">
                  <a:lumMod val="85000"/>
                  <a:lumOff val="15000"/>
                </a:schemeClr>
              </a:solidFill>
              <a:cs typeface="Arial" pitchFamily="34" charset="0"/>
            </a:endParaRPr>
          </a:p>
        </p:txBody>
      </p:sp>
      <p:grpSp>
        <p:nvGrpSpPr>
          <p:cNvPr id="69" name="Graphic 21">
            <a:extLst>
              <a:ext uri="{FF2B5EF4-FFF2-40B4-BE49-F238E27FC236}">
                <a16:creationId xmlns:a16="http://schemas.microsoft.com/office/drawing/2014/main" id="{136A6F70-EC0E-44A0-92BC-82B2BEB44690}"/>
              </a:ext>
            </a:extLst>
          </p:cNvPr>
          <p:cNvGrpSpPr/>
          <p:nvPr/>
        </p:nvGrpSpPr>
        <p:grpSpPr>
          <a:xfrm>
            <a:off x="9125474" y="3278196"/>
            <a:ext cx="687792" cy="883022"/>
            <a:chOff x="3425127" y="0"/>
            <a:chExt cx="5341746" cy="6858000"/>
          </a:xfrm>
        </p:grpSpPr>
        <p:sp>
          <p:nvSpPr>
            <p:cNvPr id="70" name="Freeform: Shape 69">
              <a:extLst>
                <a:ext uri="{FF2B5EF4-FFF2-40B4-BE49-F238E27FC236}">
                  <a16:creationId xmlns:a16="http://schemas.microsoft.com/office/drawing/2014/main" id="{299BCC67-341C-42B6-8A43-DD85BF186024}"/>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8AFCEAF-F4F5-4EF4-A7E9-9C9498ACDDF2}"/>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197606A-71FB-4B0F-8F14-0903161DE588}"/>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A038230-1B10-40D1-88FC-2BB96F9ABBB2}"/>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FCB2FB4-751A-4CF8-AB19-A88C8FA55DA2}"/>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Tree>
    <p:extLst>
      <p:ext uri="{BB962C8B-B14F-4D97-AF65-F5344CB8AC3E}">
        <p14:creationId xmlns:p14="http://schemas.microsoft.com/office/powerpoint/2010/main" val="1557309788"/>
      </p:ext>
    </p:extLst>
  </p:cSld>
  <p:clrMapOvr>
    <a:masterClrMapping/>
  </p:clrMapOvr>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3373</TotalTime>
  <Words>709</Words>
  <Application>Microsoft Office PowerPoint</Application>
  <PresentationFormat>Panorámica</PresentationFormat>
  <Paragraphs>76</Paragraphs>
  <Slides>11</Slides>
  <Notes>0</Notes>
  <HiddenSlides>1</HiddenSlides>
  <MMClips>0</MMClips>
  <ScaleCrop>false</ScaleCrop>
  <HeadingPairs>
    <vt:vector size="6" baseType="variant">
      <vt:variant>
        <vt:lpstr>Fuentes usadas</vt:lpstr>
      </vt:variant>
      <vt:variant>
        <vt:i4>8</vt:i4>
      </vt:variant>
      <vt:variant>
        <vt:lpstr>Tema</vt:lpstr>
      </vt:variant>
      <vt:variant>
        <vt:i4>4</vt:i4>
      </vt:variant>
      <vt:variant>
        <vt:lpstr>Títulos de diapositiva</vt:lpstr>
      </vt:variant>
      <vt:variant>
        <vt:i4>11</vt:i4>
      </vt:variant>
    </vt:vector>
  </HeadingPairs>
  <TitlesOfParts>
    <vt:vector size="23" baseType="lpstr">
      <vt:lpstr>맑은 고딕</vt:lpstr>
      <vt:lpstr>Arial</vt:lpstr>
      <vt:lpstr>Arial Black</vt:lpstr>
      <vt:lpstr>Bernard MT Condensed</vt:lpstr>
      <vt:lpstr>Calibri</vt:lpstr>
      <vt:lpstr>Calibri Light</vt:lpstr>
      <vt:lpstr>Matura MT Script Capitals</vt:lpstr>
      <vt:lpstr>Wingdings</vt:lpstr>
      <vt:lpstr>Cover and End Slide Master</vt:lpstr>
      <vt:lpstr>Contents Slide Master</vt:lpstr>
      <vt:lpstr>Section Break Slide Master</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USER</cp:lastModifiedBy>
  <cp:revision>111</cp:revision>
  <dcterms:created xsi:type="dcterms:W3CDTF">2020-01-20T05:08:25Z</dcterms:created>
  <dcterms:modified xsi:type="dcterms:W3CDTF">2025-06-02T14:54:56Z</dcterms:modified>
</cp:coreProperties>
</file>