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f1C9bZKu5paXKLjsP6vFTp+Ed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efdc8ff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efdc8ff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efdc8f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efdc8f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efdc8f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efdc8ff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efdc8ff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efdc8ff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Aplikasi Estimasi Pajak Kendaraan Berdasarkan STNK Non Progresif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/>
              <a:t>Anida</a:t>
            </a:r>
            <a:r>
              <a:rPr lang="en-US" b="1" dirty="0"/>
              <a:t> </a:t>
            </a:r>
            <a:r>
              <a:rPr lang="en-US" b="1" dirty="0" err="1"/>
              <a:t>Maghfiraturrahmah</a:t>
            </a:r>
            <a:r>
              <a:rPr lang="en-US" b="1" dirty="0"/>
              <a:t> 		- 4518210024</a:t>
            </a:r>
            <a:endParaRPr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err="1"/>
              <a:t>Wisnu</a:t>
            </a:r>
            <a:r>
              <a:rPr lang="en-US" b="1" dirty="0"/>
              <a:t> </a:t>
            </a:r>
            <a:r>
              <a:rPr lang="en-US" b="1" dirty="0" err="1"/>
              <a:t>Adhitya</a:t>
            </a:r>
            <a:r>
              <a:rPr lang="en-US" b="1" dirty="0"/>
              <a:t> </a:t>
            </a:r>
            <a:r>
              <a:rPr lang="en-US" b="1" dirty="0" err="1"/>
              <a:t>Latief</a:t>
            </a:r>
            <a:r>
              <a:rPr lang="en-US" b="1" dirty="0"/>
              <a:t> 		- 4518210048</a:t>
            </a:r>
            <a:endParaRPr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Reza Septa Fabian 		- 4518210061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UML</a:t>
            </a:r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00" y="1853750"/>
            <a:ext cx="5687075" cy="42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TAMPILAN MOCKUP</a:t>
            </a:r>
            <a:endParaRPr/>
          </a:p>
        </p:txBody>
      </p:sp>
      <p:pic>
        <p:nvPicPr>
          <p:cNvPr id="113" name="Google Shape;11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766" y="1166119"/>
            <a:ext cx="7727189" cy="344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0338" y="953597"/>
            <a:ext cx="8679286" cy="387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1532" y="3688237"/>
            <a:ext cx="7533068" cy="336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efdc8ffa_0_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Tampilan GUI - Login </a:t>
            </a:r>
            <a:endParaRPr/>
          </a:p>
        </p:txBody>
      </p:sp>
      <p:sp>
        <p:nvSpPr>
          <p:cNvPr id="121" name="Google Shape;121;g88efdc8ffa_0_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g88efdc8ff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50" y="1853625"/>
            <a:ext cx="54959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efdc8ffa_0_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Tampilan GUI - Menu perhitungan</a:t>
            </a:r>
            <a:endParaRPr/>
          </a:p>
        </p:txBody>
      </p:sp>
      <p:sp>
        <p:nvSpPr>
          <p:cNvPr id="128" name="Google Shape;128;g88efdc8ffa_0_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g88efdc8ff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825" y="2015725"/>
            <a:ext cx="5734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efdc8ffa_0_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Tampilan GUI - Menu Mobil</a:t>
            </a:r>
            <a:endParaRPr/>
          </a:p>
        </p:txBody>
      </p:sp>
      <p:sp>
        <p:nvSpPr>
          <p:cNvPr id="135" name="Google Shape;135;g88efdc8ffa_0_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g88efdc8ff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825" y="2015725"/>
            <a:ext cx="5734050" cy="3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efdc8ffa_0_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Tampilan GUI - Menu Motor</a:t>
            </a:r>
            <a:endParaRPr/>
          </a:p>
        </p:txBody>
      </p:sp>
      <p:sp>
        <p:nvSpPr>
          <p:cNvPr id="142" name="Google Shape;142;g88efdc8ffa_0_2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g88efdc8ff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2015725"/>
            <a:ext cx="5734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</Words>
  <Application>Microsoft Office PowerPoint</Application>
  <PresentationFormat>Widescreen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</vt:lpstr>
      <vt:lpstr>Gallery</vt:lpstr>
      <vt:lpstr>Aplikasi Estimasi Pajak Kendaraan Berdasarkan STNK Non Progresif</vt:lpstr>
      <vt:lpstr>UML</vt:lpstr>
      <vt:lpstr>TAMPILAN MOCKUP</vt:lpstr>
      <vt:lpstr>Tampilan GUI - Login </vt:lpstr>
      <vt:lpstr>Tampilan GUI - Menu perhitungan</vt:lpstr>
      <vt:lpstr>Tampilan GUI - Menu Mobil</vt:lpstr>
      <vt:lpstr>Tampilan GUI - Menu 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Estimasi Pajak Kendaraan Berdasarkan STNK Non Progresif</dc:title>
  <dc:creator>Pig essence</dc:creator>
  <cp:lastModifiedBy>USER</cp:lastModifiedBy>
  <cp:revision>2</cp:revision>
  <dcterms:created xsi:type="dcterms:W3CDTF">2020-06-02T04:12:24Z</dcterms:created>
  <dcterms:modified xsi:type="dcterms:W3CDTF">2020-06-16T09:05:51Z</dcterms:modified>
</cp:coreProperties>
</file>