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9b607507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9b607507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9d94c531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e9d94c531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9d94c531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9d94c531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9d94c531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9d94c531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9d94c531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9d94c531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9d94c531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e9d94c531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9d94c531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9d94c531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e9b607507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e9b607507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9d94c531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e9d94c531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9d94c531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e9d94c53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9d94c531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9d94c531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9d94c531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9d94c53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9d94c531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e9d94c531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9d94c531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e9d94c531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9b607507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e9b607507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9d94c531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9d94c531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9b607507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9b607507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e9d94c531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e9d94c531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9d94c531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9d94c531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9b607507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9b607507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9d94c531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9d94c531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9b607507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9b607507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9d94c531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9d94c531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9d94c531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9d94c531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9d94c531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9d94c531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9d94c531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9d94c531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Advanced Time Series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157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Prediction of Concurrent Radio Stream Listeners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5083950" y="3763150"/>
            <a:ext cx="394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 André Kern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Approach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Methods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XGBoost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LightGBM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Approach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Methods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XGBoost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LightGBM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Features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Time Related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Second, Minute, Hour, Daytime, Weekday, Week, Month, Year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Approach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Methods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XGBoost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LightGBM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Features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Time Related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Second, Minute, Hour, Daytime, Weekday, Week, Month, 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Target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Concurrent Sessions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Approach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Methods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XGBoost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LightGBM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Features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Time Related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Second, Minute, Hour, Daytime, Weekday, Week, Month, 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Target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Concurrent Sessions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Baseline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7 Days Shifted Concurrent Sessions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 Description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6831"/>
            <a:ext cx="9143999" cy="22298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6"/>
          <p:cNvCxnSpPr/>
          <p:nvPr/>
        </p:nvCxnSpPr>
        <p:spPr>
          <a:xfrm>
            <a:off x="1197125" y="1517300"/>
            <a:ext cx="6900" cy="173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6"/>
          <p:cNvCxnSpPr/>
          <p:nvPr/>
        </p:nvCxnSpPr>
        <p:spPr>
          <a:xfrm>
            <a:off x="3173800" y="1496425"/>
            <a:ext cx="6900" cy="174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6"/>
          <p:cNvCxnSpPr/>
          <p:nvPr/>
        </p:nvCxnSpPr>
        <p:spPr>
          <a:xfrm>
            <a:off x="5150450" y="1503375"/>
            <a:ext cx="6900" cy="1767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6"/>
          <p:cNvCxnSpPr/>
          <p:nvPr/>
        </p:nvCxnSpPr>
        <p:spPr>
          <a:xfrm>
            <a:off x="7120175" y="1475525"/>
            <a:ext cx="27900" cy="17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Evaluation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Evaluation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032875"/>
            <a:ext cx="7038900" cy="10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/>
          <p:nvPr/>
        </p:nvSpPr>
        <p:spPr>
          <a:xfrm>
            <a:off x="1541700" y="2227450"/>
            <a:ext cx="6739500" cy="95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1502275" y="2769050"/>
            <a:ext cx="6778800" cy="95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1455025" y="2940000"/>
            <a:ext cx="6826200" cy="131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 Training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XGBoost</a:t>
            </a:r>
            <a:endParaRPr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0481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 Training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XGBoost</a:t>
            </a:r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04812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775" y="2495575"/>
            <a:ext cx="5282625" cy="19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 Training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LightGBM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38"/>
            <a:ext cx="42100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The Idea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 Training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LightGBM</a:t>
            </a:r>
            <a:endParaRPr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38"/>
            <a:ext cx="421005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982" y="3089700"/>
            <a:ext cx="5884425" cy="6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Evaluation</a:t>
            </a:r>
            <a:endParaRPr/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032882"/>
            <a:ext cx="7038900" cy="108779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/>
          <p:nvPr/>
        </p:nvSpPr>
        <p:spPr>
          <a:xfrm>
            <a:off x="1541700" y="2227450"/>
            <a:ext cx="6739500" cy="95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Evaluation</a:t>
            </a:r>
            <a:endParaRPr/>
          </a:p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032882"/>
            <a:ext cx="7038900" cy="1087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Evaluation</a:t>
            </a:r>
            <a:endParaRPr/>
          </a:p>
        </p:txBody>
      </p:sp>
      <p:sp>
        <p:nvSpPr>
          <p:cNvPr id="294" name="Google Shape;294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786" y="1378704"/>
            <a:ext cx="6450427" cy="328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Problems Encountered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Problems Encountered</a:t>
            </a:r>
            <a:endParaRPr/>
          </a:p>
        </p:txBody>
      </p:sp>
      <p:sp>
        <p:nvSpPr>
          <p:cNvPr id="306" name="Google Shape;306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Large Dataset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Too Many Timestamps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Inapplicability of Certain Algorithms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Ask me your questions!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Idea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500"/>
              <a:t> How impacts the design of the musical program (internal factors) the listener counts?</a:t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500"/>
              <a:t>→ Investigating listener counts based on </a:t>
            </a:r>
            <a:r>
              <a:rPr i="1" lang="de" sz="1500"/>
              <a:t>external Factors </a:t>
            </a:r>
            <a:r>
              <a:rPr lang="de" sz="1500"/>
              <a:t>like time related features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Dataset Description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 Description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Original Dataframe: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574" y="1874175"/>
            <a:ext cx="5892449" cy="26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 Description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Transformed Data: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975" y="1955775"/>
            <a:ext cx="3997800" cy="23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4573" y="1955775"/>
            <a:ext cx="2011202" cy="2226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 Description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Transformed Data: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949" y="1945375"/>
            <a:ext cx="5200100" cy="25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 Description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6831"/>
            <a:ext cx="9143999" cy="2229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6831"/>
            <a:ext cx="9143999" cy="222983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6831"/>
            <a:ext cx="9143999" cy="22298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0"/>
          <p:cNvCxnSpPr/>
          <p:nvPr/>
        </p:nvCxnSpPr>
        <p:spPr>
          <a:xfrm>
            <a:off x="1197125" y="1517300"/>
            <a:ext cx="6900" cy="173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0"/>
          <p:cNvCxnSpPr/>
          <p:nvPr/>
        </p:nvCxnSpPr>
        <p:spPr>
          <a:xfrm>
            <a:off x="3173800" y="1496425"/>
            <a:ext cx="6900" cy="174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0"/>
          <p:cNvCxnSpPr/>
          <p:nvPr/>
        </p:nvCxnSpPr>
        <p:spPr>
          <a:xfrm>
            <a:off x="5150450" y="1503375"/>
            <a:ext cx="6900" cy="1767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0"/>
          <p:cNvCxnSpPr/>
          <p:nvPr/>
        </p:nvCxnSpPr>
        <p:spPr>
          <a:xfrm>
            <a:off x="7120175" y="1475525"/>
            <a:ext cx="27900" cy="17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The Approach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