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68" r:id="rId15"/>
    <p:sldId id="26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5T12:23:41.3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5467 111,'-208'0,"124"3,-1-5,-77-10,80 2,-1 3,-8 5,-168 6,-56-1,53-7,-114-5,262 1,1-5,-32-10,-1170 0,414 15,822 9,-42 8,46-3,-62-3,117 6,0-1,0-1,0 0,-1-2,0-1,-1 0,-5-1,-37 1,-51-4,6-1,902 2,669 18,-1277 6,0-9,10-7,374-10,45 1,-403 1,-83-2,66 10,-151-5,-2 2,1 2,-1 2,0 1,-1 3,24 11,-45-17,1-1,10 1,-16-4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5T12:23:43.0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93,'13'-3,"337"-63,-265 55,0 3,0 4,15 4,-191 16,0 5,-37 15,62-17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5T12:24:26.9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617 131,'58'0,"0"-2,-1-3,24-6,-28 2,-1 3,1 3,0 2,27 3,24 4,21-5,-53-2,0 3,0 4,47 10,81-9,165-16,-328-2,-28 4,-10 6,0 1,0-1,0 1,0-1,0 1,0 0,0 0,0-1,0 1,-1 0,1 0,0 0,0 0,0 0,0 1,0-1,-841-10,468-15,-92-29,391 47,-1 2,1 4,-1 3,1 3,-24 8,83-10,0 1,0 0,1 1,-1 1,1 1,-7 4,19-9,0 0,0 0,0 0,0 0,0 1,1-1,-1 1,1 0,0-1,-1 1,1 0,1 1,-1-1,0 0,1 0,0 1,-1-1,1 1,1-1,-1 1,0 0,1-1,0 1,0-1,0 1,0 0,1-1,-1 1,1 0,0-1,0 1,1 1,0 2,1-1,-1 0,1 0,0 0,1 0,-1-1,1 1,0-1,1 0,-1 0,1-1,0 1,0-1,1 0,-1 0,1-1,0 0,0 0,0 0,0-1,1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5T12:24:27.9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1107 213,'82'-34,"1"3,1 5,24-3,261-41,-269 59,0 4,31 5,-9 0,-365 55,-1-11,-3-10,0-12,-2-10,1-10,0-12,-214-39,459 51,-68-9,48 10,26 4,13 3,62 12,1-2,50 2,165 8,-13-1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5T12:24:29.2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1922 124,'-250'-29,"-124"6,-250 17,311 6,297 1,1 0,0-1,0-1,0 0,0-1,-5-1,-21-7,-22-8,27 6,-1 3,-15-2,32 10,155 125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5T12:24:30.8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5T12:24:34.6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5T12:24:35.8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25T12:24:37.4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23992-C1ED-41F0-877C-0F6725FC888C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E80FF-40A3-488A-8AE2-009BCE9675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9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2E80FF-40A3-488A-8AE2-009BCE96756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7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67BBC-9F48-4EAA-9636-36D394A4C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66B8F7-9A3A-40A6-8164-057995B99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D3110A-9757-4DD4-BE79-EE2354FF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4CB7-F982-41DC-824D-EAB4B10A486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AB425D-5BD2-4238-AD64-2F260A0F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8F594-14A0-43CF-9E16-F9ED70B8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8280-103C-4F1A-9428-E9C91B02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7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9C345-04D4-4027-AB7C-746A1810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DA008F-3CAC-4BBF-AD52-3C87B5F04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1C60C-F5C8-4735-99F6-10BE7E31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4CB7-F982-41DC-824D-EAB4B10A486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E90BC-36B6-4D45-9B3B-18BEB3F7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7E9CC-91B4-494E-9A93-EE058BFE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8280-103C-4F1A-9428-E9C91B02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32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EAC03D-5AB7-4E47-A22C-27D37851C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08985A-2174-4634-AA96-C403DD6E5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7C8C9-04FC-4F96-8FCC-5C178B4E6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4CB7-F982-41DC-824D-EAB4B10A486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6791C0-1EEB-457A-8D4A-B0A96BA5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D919D3-1F5F-4A28-9F7B-D7CA62BF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8280-103C-4F1A-9428-E9C91B02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75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AEF37-599E-4490-A024-72003082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1E08F-17E5-4612-ADB2-3A60B5DF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0C9D1-68D7-4266-9063-0C73C01B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4CB7-F982-41DC-824D-EAB4B10A486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65EB4C-5051-445B-9FC1-7588BDC0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07E1B-8D7A-487F-AE16-3432F705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8280-103C-4F1A-9428-E9C91B02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3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92C47-8650-4614-8702-734D8F89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8E448-03D1-4C49-94F7-3E484CCAF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09E7C1-B463-442E-B2B6-F0986C24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4CB7-F982-41DC-824D-EAB4B10A486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7B38F-D57F-4781-9522-A191E686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5C5F3-7FE9-44DC-89EB-C193083D7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8280-103C-4F1A-9428-E9C91B02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9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0E1DC-A4D8-4D45-AB8A-C48B89D1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99311-98A5-4580-87ED-C50122F7A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70229-F68B-43C3-807B-A7C7DBCA9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FD5E1-786C-4A78-833D-7013C8F3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4CB7-F982-41DC-824D-EAB4B10A486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B4CC9-89D7-4C85-90B3-6079B767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D81440-7958-48B2-9427-C298A2927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8280-103C-4F1A-9428-E9C91B02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4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FBD99-88C8-4492-A743-D376FB87C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1D284B-48AE-4D4D-B338-F72A3402D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797E21-7DD9-42F6-9F75-782FC04D5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CE213-C2A3-4EFA-A8A8-B11AC7633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479590-1A93-4744-B810-EEA43E3E0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EBAB20-EFFD-4979-B5BA-922F6BDB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4CB7-F982-41DC-824D-EAB4B10A486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2EB6BE-E981-48CF-8D08-7AB010F8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69F6A4-E69C-492D-8BBE-26A18B55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8280-103C-4F1A-9428-E9C91B02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57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77BDD-B6A5-4707-8941-5FCFB5C5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F0A7DB-D26D-44DF-8527-7FF50665C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4CB7-F982-41DC-824D-EAB4B10A486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D00DE-8CD6-4359-A6F6-4457F2EC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08FD88-00FF-47E7-8F23-30D17105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8280-103C-4F1A-9428-E9C91B02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1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3038AF-5474-4EAE-BA5E-48B1784A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4CB7-F982-41DC-824D-EAB4B10A486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8DCF2C-C6B8-42AA-B341-EDBFF2B7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824213-25D6-4500-BB81-6BC1425B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8280-103C-4F1A-9428-E9C91B02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34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291BF-AAF0-44E7-8C9A-1F6C830E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4ED3F-8A07-4776-BF3A-62ED99E68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386FF-9390-4CA9-8EE8-5FA78638D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637B5E-7B50-4A29-BB54-38F935D7A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4CB7-F982-41DC-824D-EAB4B10A486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4BDE2-0490-441E-89AF-DB195F92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612D8C-27E3-4A8A-9C33-6D08CA99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8280-103C-4F1A-9428-E9C91B02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62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3DB02-33A7-442B-B7ED-1AB2F4D8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E21224-F131-417A-8AF3-1A0A25AF0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D36682-0BE1-4102-BA0C-D2FAA2ECD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A5025-8F98-4034-8CE4-E6CF24BF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4CB7-F982-41DC-824D-EAB4B10A486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87561E-EF00-4E0E-BFB5-DC59BE7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BE7C2-B158-4171-900B-9D635624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8280-103C-4F1A-9428-E9C91B02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63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7A17CD-C231-4D69-AAAF-BC791293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EF9C99-3AC5-4E5D-ACDC-CCE46328D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7181E-A17C-4F74-8777-9C065D7B5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44CB7-F982-41DC-824D-EAB4B10A4868}" type="datetimeFigureOut">
              <a:rPr lang="ko-KR" altLang="en-US" smtClean="0"/>
              <a:t>2018-05-28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10B916-54B4-47F8-B296-16C16D67C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F9733-56F1-4B20-BC79-6B52177A0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78280-103C-4F1A-9428-E9C91B020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8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9.xml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FD38748-404D-4F91-A41F-E7D8B395A64F}"/>
              </a:ext>
            </a:extLst>
          </p:cNvPr>
          <p:cNvSpPr/>
          <p:nvPr/>
        </p:nvSpPr>
        <p:spPr>
          <a:xfrm>
            <a:off x="0" y="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`</a:t>
            </a:r>
            <a:r>
              <a:rPr lang="ko-KR" altLang="en-US" dirty="0" err="1"/>
              <a:t>timescale</a:t>
            </a:r>
            <a:r>
              <a:rPr lang="ko-KR" altLang="en-US" dirty="0"/>
              <a:t> 1ns / 1ps</a:t>
            </a:r>
          </a:p>
          <a:p>
            <a:endParaRPr lang="ko-KR" altLang="en-US" dirty="0"/>
          </a:p>
          <a:p>
            <a:r>
              <a:rPr lang="ko-KR" altLang="en-US" dirty="0" err="1"/>
              <a:t>module</a:t>
            </a:r>
            <a:r>
              <a:rPr lang="ko-KR" altLang="en-US" dirty="0"/>
              <a:t> </a:t>
            </a:r>
            <a:r>
              <a:rPr lang="ko-KR" altLang="en-US" dirty="0" err="1"/>
              <a:t>riscv_demo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 </a:t>
            </a:r>
            <a:r>
              <a:rPr lang="ko-KR" altLang="en-US" b="1" dirty="0"/>
              <a:t> </a:t>
            </a:r>
            <a:r>
              <a:rPr lang="ko-KR" altLang="en-US" b="1" dirty="0" err="1"/>
              <a:t>input</a:t>
            </a:r>
            <a:r>
              <a:rPr lang="ko-KR" altLang="en-US" b="1" dirty="0"/>
              <a:t>          </a:t>
            </a:r>
            <a:r>
              <a:rPr lang="ko-KR" altLang="en-US" b="1" dirty="0" err="1"/>
              <a:t>clk_i</a:t>
            </a:r>
            <a:r>
              <a:rPr lang="ko-KR" altLang="en-US" b="1" dirty="0"/>
              <a:t>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output</a:t>
            </a:r>
            <a:r>
              <a:rPr lang="ko-KR" altLang="en-US" dirty="0"/>
              <a:t>  [7:0] </a:t>
            </a:r>
            <a:r>
              <a:rPr lang="ko-KR" altLang="en-US" dirty="0" err="1"/>
              <a:t>led_o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input</a:t>
            </a:r>
            <a:r>
              <a:rPr lang="ko-KR" altLang="en-US" dirty="0"/>
              <a:t>   [2:0]  </a:t>
            </a:r>
            <a:r>
              <a:rPr lang="ko-KR" altLang="en-US" dirty="0" err="1"/>
              <a:t>button_i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input</a:t>
            </a:r>
            <a:r>
              <a:rPr lang="ko-KR" altLang="en-US" dirty="0"/>
              <a:t>          </a:t>
            </a:r>
            <a:r>
              <a:rPr lang="ko-KR" altLang="en-US" dirty="0" err="1"/>
              <a:t>uart_rx_i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output</a:t>
            </a:r>
            <a:r>
              <a:rPr lang="ko-KR" altLang="en-US" dirty="0"/>
              <a:t>        </a:t>
            </a:r>
            <a:r>
              <a:rPr lang="ko-KR" altLang="en-US" dirty="0" err="1"/>
              <a:t>uart_tx_o</a:t>
            </a:r>
            <a:endParaRPr lang="ko-KR" altLang="en-US" dirty="0"/>
          </a:p>
          <a:p>
            <a:r>
              <a:rPr lang="ko-KR" altLang="en-US" dirty="0"/>
              <a:t>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8ABC79-EEF7-4E31-A17B-704E31DCBA91}"/>
              </a:ext>
            </a:extLst>
          </p:cNvPr>
          <p:cNvSpPr/>
          <p:nvPr/>
        </p:nvSpPr>
        <p:spPr>
          <a:xfrm>
            <a:off x="0" y="261068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reg</a:t>
            </a:r>
            <a:r>
              <a:rPr lang="ko-KR" altLang="en-US" dirty="0"/>
              <a:t> [15:0] </a:t>
            </a:r>
            <a:r>
              <a:rPr lang="ko-KR" altLang="en-US" b="1" dirty="0" err="1"/>
              <a:t>reset_cnt_r</a:t>
            </a:r>
            <a:r>
              <a:rPr lang="ko-KR" altLang="en-US" b="1" dirty="0"/>
              <a:t> = 16'hffff;</a:t>
            </a:r>
          </a:p>
          <a:p>
            <a:r>
              <a:rPr lang="ko-KR" altLang="en-US" dirty="0" err="1"/>
              <a:t>reg</a:t>
            </a:r>
            <a:r>
              <a:rPr lang="ko-KR" altLang="en-US" dirty="0"/>
              <a:t> </a:t>
            </a:r>
            <a:r>
              <a:rPr lang="ko-KR" altLang="en-US" b="1" dirty="0" err="1"/>
              <a:t>reset_r</a:t>
            </a:r>
            <a:r>
              <a:rPr lang="ko-KR" altLang="en-US" b="1" dirty="0"/>
              <a:t> = 1’b1;</a:t>
            </a:r>
            <a:endParaRPr lang="en-US" altLang="ko-KR" b="1" dirty="0"/>
          </a:p>
          <a:p>
            <a:endParaRPr lang="ko-KR" altLang="en-US" b="1" dirty="0"/>
          </a:p>
          <a:p>
            <a:r>
              <a:rPr lang="ko-KR" altLang="en-US" dirty="0" err="1"/>
              <a:t>always</a:t>
            </a:r>
            <a:r>
              <a:rPr lang="ko-KR" altLang="en-US" dirty="0"/>
              <a:t> @(</a:t>
            </a:r>
            <a:r>
              <a:rPr lang="ko-KR" altLang="en-US" dirty="0" err="1"/>
              <a:t>posedge</a:t>
            </a:r>
            <a:r>
              <a:rPr lang="ko-KR" altLang="en-US" dirty="0"/>
              <a:t> </a:t>
            </a:r>
            <a:r>
              <a:rPr lang="ko-KR" altLang="en-US" dirty="0" err="1"/>
              <a:t>clk_i</a:t>
            </a:r>
            <a:r>
              <a:rPr lang="ko-KR" altLang="en-US" dirty="0"/>
              <a:t>) </a:t>
            </a:r>
            <a:r>
              <a:rPr lang="ko-KR" altLang="en-US" dirty="0" err="1"/>
              <a:t>begin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b="1" dirty="0" err="1"/>
              <a:t>if</a:t>
            </a:r>
            <a:r>
              <a:rPr lang="ko-KR" altLang="en-US" b="1" dirty="0"/>
              <a:t> (0 == </a:t>
            </a:r>
            <a:r>
              <a:rPr lang="ko-KR" altLang="en-US" b="1" dirty="0" err="1"/>
              <a:t>button_i</a:t>
            </a:r>
            <a:r>
              <a:rPr lang="ko-KR" altLang="en-US" b="1" dirty="0"/>
              <a:t>[0]) </a:t>
            </a:r>
            <a:r>
              <a:rPr lang="ko-KR" altLang="en-US" b="1" dirty="0" err="1"/>
              <a:t>begin</a:t>
            </a:r>
            <a:endParaRPr lang="ko-KR" altLang="en-US" b="1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reset_r</a:t>
            </a:r>
            <a:r>
              <a:rPr lang="ko-KR" altLang="en-US" dirty="0"/>
              <a:t> &lt;= 1'b1;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reset_cnt_r</a:t>
            </a:r>
            <a:r>
              <a:rPr lang="ko-KR" altLang="en-US" dirty="0"/>
              <a:t> &lt;= 16'hffff;</a:t>
            </a:r>
          </a:p>
          <a:p>
            <a:r>
              <a:rPr lang="ko-KR" altLang="en-US" dirty="0"/>
              <a:t>  </a:t>
            </a:r>
            <a:r>
              <a:rPr lang="ko-KR" altLang="en-US" b="1" dirty="0" err="1"/>
              <a:t>end</a:t>
            </a:r>
            <a:r>
              <a:rPr lang="ko-KR" altLang="en-US" b="1" dirty="0"/>
              <a:t> </a:t>
            </a:r>
            <a:r>
              <a:rPr lang="ko-KR" altLang="en-US" b="1" dirty="0" err="1"/>
              <a:t>else</a:t>
            </a:r>
            <a:r>
              <a:rPr lang="ko-KR" altLang="en-US" b="1" dirty="0"/>
              <a:t> </a:t>
            </a:r>
            <a:r>
              <a:rPr lang="ko-KR" altLang="en-US" b="1" dirty="0" err="1"/>
              <a:t>if</a:t>
            </a:r>
            <a:r>
              <a:rPr lang="ko-KR" altLang="en-US" b="1" dirty="0"/>
              <a:t> (</a:t>
            </a:r>
            <a:r>
              <a:rPr lang="ko-KR" altLang="en-US" b="1" dirty="0" err="1"/>
              <a:t>reset_cnt_r</a:t>
            </a:r>
            <a:r>
              <a:rPr lang="ko-KR" altLang="en-US" b="1" dirty="0"/>
              <a:t> &gt; 0)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reset_cnt_r</a:t>
            </a:r>
            <a:r>
              <a:rPr lang="ko-KR" altLang="en-US" dirty="0"/>
              <a:t> &lt;= </a:t>
            </a:r>
            <a:r>
              <a:rPr lang="ko-KR" altLang="en-US" dirty="0" err="1"/>
              <a:t>reset_cnt_r</a:t>
            </a:r>
            <a:r>
              <a:rPr lang="ko-KR" altLang="en-US" dirty="0"/>
              <a:t> - 1'd1;</a:t>
            </a:r>
          </a:p>
          <a:p>
            <a:r>
              <a:rPr lang="ko-KR" altLang="en-US" dirty="0"/>
              <a:t>  </a:t>
            </a:r>
            <a:r>
              <a:rPr lang="ko-KR" altLang="en-US" b="1" dirty="0" err="1"/>
              <a:t>else</a:t>
            </a:r>
            <a:endParaRPr lang="ko-KR" altLang="en-US" b="1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reset_r</a:t>
            </a:r>
            <a:r>
              <a:rPr lang="ko-KR" altLang="en-US" dirty="0"/>
              <a:t> &lt;= 0;</a:t>
            </a:r>
          </a:p>
          <a:p>
            <a:r>
              <a:rPr lang="en-US" altLang="ko-KR" dirty="0"/>
              <a:t>E</a:t>
            </a:r>
            <a:r>
              <a:rPr lang="ko-KR" altLang="en-US" dirty="0" err="1"/>
              <a:t>nd</a:t>
            </a:r>
            <a:endParaRPr lang="en-US" altLang="ko-KR" dirty="0"/>
          </a:p>
          <a:p>
            <a:r>
              <a:rPr lang="en-US" altLang="ko-KR" dirty="0"/>
              <a:t>When </a:t>
            </a:r>
            <a:r>
              <a:rPr lang="en-US" altLang="ko-KR" dirty="0" err="1"/>
              <a:t>button_i</a:t>
            </a:r>
            <a:r>
              <a:rPr lang="en-US" altLang="ko-KR" dirty="0"/>
              <a:t>[0] is high, </a:t>
            </a:r>
            <a:r>
              <a:rPr lang="en-US" altLang="ko-KR" dirty="0" err="1"/>
              <a:t>reset_r</a:t>
            </a:r>
            <a:r>
              <a:rPr lang="en-US" altLang="ko-KR" dirty="0"/>
              <a:t> is always 1’b1 as it is initialized. When it is low, reset signal is triggered and then these signal is prolong after the </a:t>
            </a:r>
            <a:r>
              <a:rPr lang="en-US" altLang="ko-KR" dirty="0" err="1"/>
              <a:t>button_i</a:t>
            </a:r>
            <a:r>
              <a:rPr lang="en-US" altLang="ko-KR" dirty="0"/>
              <a:t>[0] is high.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2D89778-BDDA-4473-810F-868AF68815FB}"/>
              </a:ext>
            </a:extLst>
          </p:cNvPr>
          <p:cNvSpPr/>
          <p:nvPr/>
        </p:nvSpPr>
        <p:spPr>
          <a:xfrm>
            <a:off x="6036733" y="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wire</a:t>
            </a:r>
            <a:r>
              <a:rPr lang="ko-KR" altLang="en-US" dirty="0"/>
              <a:t>        </a:t>
            </a:r>
            <a:r>
              <a:rPr lang="ko-KR" altLang="en-US" dirty="0" err="1"/>
              <a:t>lock_w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wire</a:t>
            </a:r>
            <a:r>
              <a:rPr lang="ko-KR" altLang="en-US" dirty="0"/>
              <a:t> [31:0] </a:t>
            </a:r>
            <a:r>
              <a:rPr lang="ko-KR" altLang="en-US" dirty="0" err="1"/>
              <a:t>gpio_out_w</a:t>
            </a:r>
            <a:r>
              <a:rPr lang="ko-KR" altLang="en-US" dirty="0"/>
              <a:t>;</a:t>
            </a:r>
          </a:p>
          <a:p>
            <a:endParaRPr lang="ko-KR" altLang="en-US" dirty="0"/>
          </a:p>
          <a:p>
            <a:r>
              <a:rPr lang="ko-KR" altLang="en-US" dirty="0" err="1"/>
              <a:t>soc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2"/>
                </a:solidFill>
              </a:rPr>
              <a:t>#(</a:t>
            </a:r>
          </a:p>
          <a:p>
            <a:r>
              <a:rPr lang="ko-KR" altLang="en-US" dirty="0">
                <a:solidFill>
                  <a:schemeClr val="accent2"/>
                </a:solidFill>
              </a:rPr>
              <a:t>  .MEM_SIZE(8192),</a:t>
            </a:r>
          </a:p>
          <a:p>
            <a:r>
              <a:rPr lang="ko-KR" altLang="en-US" dirty="0">
                <a:solidFill>
                  <a:schemeClr val="accent2"/>
                </a:solidFill>
              </a:rPr>
              <a:t>  .FIRMWARE("../../</a:t>
            </a:r>
            <a:r>
              <a:rPr lang="ko-KR" altLang="en-US" dirty="0" err="1">
                <a:solidFill>
                  <a:schemeClr val="accent2"/>
                </a:solidFill>
              </a:rPr>
              <a:t>firmware</a:t>
            </a:r>
            <a:r>
              <a:rPr lang="ko-KR" altLang="en-US" dirty="0">
                <a:solidFill>
                  <a:schemeClr val="accent2"/>
                </a:solidFill>
              </a:rPr>
              <a:t>/</a:t>
            </a:r>
            <a:r>
              <a:rPr lang="ko-KR" altLang="en-US" dirty="0" err="1">
                <a:solidFill>
                  <a:schemeClr val="accent2"/>
                </a:solidFill>
              </a:rPr>
              <a:t>test.mif</a:t>
            </a:r>
            <a:r>
              <a:rPr lang="ko-KR" altLang="en-US" dirty="0">
                <a:solidFill>
                  <a:schemeClr val="accent2"/>
                </a:solidFill>
              </a:rPr>
              <a:t>")</a:t>
            </a:r>
          </a:p>
          <a:p>
            <a:r>
              <a:rPr lang="ko-KR" altLang="en-US" dirty="0">
                <a:solidFill>
                  <a:schemeClr val="accent2"/>
                </a:solidFill>
              </a:rPr>
              <a:t>) </a:t>
            </a:r>
            <a:r>
              <a:rPr lang="ko-KR" altLang="en-US" dirty="0" err="1">
                <a:solidFill>
                  <a:srgbClr val="FF0000"/>
                </a:solidFill>
              </a:rPr>
              <a:t>soc_i</a:t>
            </a:r>
            <a:r>
              <a:rPr lang="ko-KR" altLang="en-US" dirty="0">
                <a:solidFill>
                  <a:srgbClr val="FF0000"/>
                </a:solidFill>
              </a:rPr>
              <a:t> (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clk_i</a:t>
            </a:r>
            <a:r>
              <a:rPr lang="ko-KR" altLang="en-US" dirty="0"/>
              <a:t>(</a:t>
            </a:r>
            <a:r>
              <a:rPr lang="ko-KR" altLang="en-US" dirty="0" err="1"/>
              <a:t>clk_i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reset_i</a:t>
            </a:r>
            <a:r>
              <a:rPr lang="ko-KR" altLang="en-US" dirty="0"/>
              <a:t>(</a:t>
            </a:r>
            <a:r>
              <a:rPr lang="ko-KR" altLang="en-US" dirty="0" err="1"/>
              <a:t>reset_r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lock_o</a:t>
            </a:r>
            <a:r>
              <a:rPr lang="ko-KR" altLang="en-US" dirty="0"/>
              <a:t>(</a:t>
            </a:r>
            <a:r>
              <a:rPr lang="ko-KR" altLang="en-US" dirty="0" err="1"/>
              <a:t>lock_w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uart_rx_i</a:t>
            </a:r>
            <a:r>
              <a:rPr lang="ko-KR" altLang="en-US" dirty="0"/>
              <a:t>(</a:t>
            </a:r>
            <a:r>
              <a:rPr lang="ko-KR" altLang="en-US" dirty="0" err="1"/>
              <a:t>uart_rx_i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uart_tx_o</a:t>
            </a:r>
            <a:r>
              <a:rPr lang="ko-KR" altLang="en-US" dirty="0"/>
              <a:t>(</a:t>
            </a:r>
            <a:r>
              <a:rPr lang="ko-KR" altLang="en-US" dirty="0" err="1"/>
              <a:t>uart_tx_o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gpio_in_i</a:t>
            </a:r>
            <a:r>
              <a:rPr lang="ko-KR" altLang="en-US" dirty="0"/>
              <a:t>({ 30'h0, </a:t>
            </a:r>
            <a:r>
              <a:rPr lang="ko-KR" altLang="en-US" dirty="0" err="1"/>
              <a:t>button_i</a:t>
            </a:r>
            <a:r>
              <a:rPr lang="ko-KR" altLang="en-US" dirty="0"/>
              <a:t>[2:1] }),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gpio_out_o</a:t>
            </a:r>
            <a:r>
              <a:rPr lang="ko-KR" altLang="en-US" dirty="0"/>
              <a:t>(</a:t>
            </a:r>
            <a:r>
              <a:rPr lang="ko-KR" altLang="en-US" dirty="0" err="1"/>
              <a:t>gpio_out_w</a:t>
            </a:r>
            <a:r>
              <a:rPr lang="ko-KR" altLang="en-US" dirty="0"/>
              <a:t>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);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assign </a:t>
            </a:r>
            <a:r>
              <a:rPr lang="en-US" altLang="ko-KR" dirty="0" err="1"/>
              <a:t>led_o</a:t>
            </a:r>
            <a:r>
              <a:rPr lang="en-US" altLang="ko-KR" dirty="0"/>
              <a:t> = </a:t>
            </a:r>
            <a:r>
              <a:rPr lang="en-US" altLang="ko-KR" dirty="0" err="1"/>
              <a:t>gpio_out_w</a:t>
            </a:r>
            <a:r>
              <a:rPr lang="en-US" altLang="ko-KR" dirty="0"/>
              <a:t>[7:0];</a:t>
            </a:r>
          </a:p>
          <a:p>
            <a:endParaRPr lang="en-US" altLang="ko-KR" dirty="0"/>
          </a:p>
          <a:p>
            <a:r>
              <a:rPr lang="en-US" altLang="ko-KR" dirty="0"/>
              <a:t>Orange color line is parameter of module.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14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EEE00-6473-4F42-8C63-79CDE8B56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1912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Instruction decoder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201513-D538-415D-A546-4DF8AFE30BF5}"/>
              </a:ext>
            </a:extLst>
          </p:cNvPr>
          <p:cNvSpPr/>
          <p:nvPr/>
        </p:nvSpPr>
        <p:spPr>
          <a:xfrm>
            <a:off x="96365" y="821889"/>
            <a:ext cx="24447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wire</a:t>
            </a:r>
            <a:r>
              <a:rPr lang="ko-KR" altLang="en-US" dirty="0"/>
              <a:t> </a:t>
            </a:r>
            <a:r>
              <a:rPr lang="ko-KR" altLang="en-US" dirty="0" err="1"/>
              <a:t>op_branch_w</a:t>
            </a:r>
            <a:endParaRPr lang="ko-KR" altLang="en-US" dirty="0"/>
          </a:p>
          <a:p>
            <a:r>
              <a:rPr lang="ko-KR" altLang="en-US" dirty="0" err="1"/>
              <a:t>wire</a:t>
            </a:r>
            <a:r>
              <a:rPr lang="ko-KR" altLang="en-US" dirty="0"/>
              <a:t> </a:t>
            </a:r>
            <a:r>
              <a:rPr lang="ko-KR" altLang="en-US" dirty="0" err="1"/>
              <a:t>op_load_w</a:t>
            </a:r>
            <a:r>
              <a:rPr lang="en-US" altLang="ko-KR" dirty="0"/>
              <a:t>	</a:t>
            </a:r>
            <a:endParaRPr lang="ko-KR" altLang="en-US" dirty="0"/>
          </a:p>
          <a:p>
            <a:r>
              <a:rPr lang="ko-KR" altLang="en-US" dirty="0" err="1"/>
              <a:t>wire</a:t>
            </a:r>
            <a:r>
              <a:rPr lang="ko-KR" altLang="en-US" dirty="0"/>
              <a:t> </a:t>
            </a:r>
            <a:r>
              <a:rPr lang="ko-KR" altLang="en-US" dirty="0" err="1"/>
              <a:t>op_store_w</a:t>
            </a:r>
            <a:endParaRPr lang="ko-KR" altLang="en-US" dirty="0"/>
          </a:p>
          <a:p>
            <a:r>
              <a:rPr lang="ko-KR" altLang="en-US" dirty="0" err="1"/>
              <a:t>wire</a:t>
            </a:r>
            <a:r>
              <a:rPr lang="ko-KR" altLang="en-US" dirty="0"/>
              <a:t> </a:t>
            </a:r>
            <a:r>
              <a:rPr lang="ko-KR" altLang="en-US" dirty="0" err="1"/>
              <a:t>op_alu_imm_w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wire</a:t>
            </a:r>
            <a:r>
              <a:rPr lang="ko-KR" altLang="en-US" dirty="0"/>
              <a:t> </a:t>
            </a:r>
            <a:r>
              <a:rPr lang="ko-KR" altLang="en-US" dirty="0" err="1"/>
              <a:t>op_alu_reg_w</a:t>
            </a:r>
            <a:r>
              <a:rPr lang="ko-KR" altLang="en-US" dirty="0"/>
              <a:t>  </a:t>
            </a:r>
          </a:p>
          <a:p>
            <a:r>
              <a:rPr lang="ko-KR" altLang="en-US" dirty="0" err="1"/>
              <a:t>wire</a:t>
            </a:r>
            <a:r>
              <a:rPr lang="ko-KR" altLang="en-US" dirty="0"/>
              <a:t> op_f7_main_w  </a:t>
            </a:r>
          </a:p>
          <a:p>
            <a:r>
              <a:rPr lang="ko-KR" altLang="en-US" dirty="0" err="1"/>
              <a:t>wire</a:t>
            </a:r>
            <a:r>
              <a:rPr lang="ko-KR" altLang="en-US" dirty="0"/>
              <a:t> op_f7_alt_w </a:t>
            </a:r>
            <a:r>
              <a:rPr lang="en-US" altLang="ko-KR" dirty="0"/>
              <a:t>	</a:t>
            </a:r>
            <a:endParaRPr lang="ko-KR" altLang="en-US" dirty="0"/>
          </a:p>
          <a:p>
            <a:r>
              <a:rPr lang="ko-KR" altLang="en-US" dirty="0" err="1"/>
              <a:t>wire</a:t>
            </a:r>
            <a:r>
              <a:rPr lang="ko-KR" altLang="en-US" dirty="0"/>
              <a:t> op_f7_mul_w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FDEC2C-659A-4386-8EAD-0EBBA98E2C2A}"/>
              </a:ext>
            </a:extLst>
          </p:cNvPr>
          <p:cNvSpPr/>
          <p:nvPr/>
        </p:nvSpPr>
        <p:spPr>
          <a:xfrm>
            <a:off x="2179165" y="843677"/>
            <a:ext cx="285526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= (7'b</a:t>
            </a:r>
            <a:r>
              <a:rPr lang="ko-KR" alt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11</a:t>
            </a:r>
            <a:r>
              <a:rPr lang="ko-KR" altLang="en-US" dirty="0">
                <a:solidFill>
                  <a:srgbClr val="FF0000"/>
                </a:solidFill>
              </a:rPr>
              <a:t>000</a:t>
            </a:r>
            <a:r>
              <a:rPr lang="ko-KR" altLang="en-US" dirty="0">
                <a:solidFill>
                  <a:schemeClr val="accent2"/>
                </a:solidFill>
              </a:rPr>
              <a:t>11</a:t>
            </a:r>
            <a:r>
              <a:rPr lang="ko-KR" altLang="en-US" dirty="0"/>
              <a:t> == </a:t>
            </a:r>
            <a:r>
              <a:rPr lang="ko-KR" altLang="en-US" dirty="0" err="1"/>
              <a:t>op_w</a:t>
            </a:r>
            <a:r>
              <a:rPr lang="ko-KR" altLang="en-US" dirty="0"/>
              <a:t>);</a:t>
            </a:r>
            <a:br>
              <a:rPr lang="en-US" altLang="ko-KR" dirty="0"/>
            </a:br>
            <a:r>
              <a:rPr lang="ko-KR" altLang="en-US" dirty="0"/>
              <a:t>= (7'b</a:t>
            </a:r>
            <a:r>
              <a:rPr lang="ko-KR" alt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000</a:t>
            </a:r>
            <a:r>
              <a:rPr lang="ko-KR" altLang="en-US" dirty="0">
                <a:solidFill>
                  <a:schemeClr val="accent2"/>
                </a:solidFill>
              </a:rPr>
              <a:t>11</a:t>
            </a:r>
            <a:r>
              <a:rPr lang="ko-KR" altLang="en-US" dirty="0"/>
              <a:t> == </a:t>
            </a:r>
            <a:r>
              <a:rPr lang="ko-KR" altLang="en-US" dirty="0" err="1"/>
              <a:t>op_w</a:t>
            </a:r>
            <a:r>
              <a:rPr lang="ko-KR" altLang="en-US" dirty="0"/>
              <a:t>);</a:t>
            </a:r>
            <a:br>
              <a:rPr lang="en-US" altLang="ko-KR" dirty="0"/>
            </a:br>
            <a:r>
              <a:rPr lang="ko-KR" altLang="en-US" dirty="0"/>
              <a:t>= (7'b</a:t>
            </a:r>
            <a:r>
              <a:rPr lang="ko-KR" altLang="en-US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01</a:t>
            </a:r>
            <a:r>
              <a:rPr lang="ko-KR" altLang="en-US" dirty="0">
                <a:solidFill>
                  <a:srgbClr val="FF0000"/>
                </a:solidFill>
              </a:rPr>
              <a:t>000</a:t>
            </a:r>
            <a:r>
              <a:rPr lang="ko-KR" altLang="en-US" dirty="0">
                <a:solidFill>
                  <a:schemeClr val="accent2"/>
                </a:solidFill>
              </a:rPr>
              <a:t>11</a:t>
            </a:r>
            <a:r>
              <a:rPr lang="ko-KR" altLang="en-US" dirty="0"/>
              <a:t> == </a:t>
            </a:r>
            <a:r>
              <a:rPr lang="ko-KR" altLang="en-US" dirty="0" err="1"/>
              <a:t>op_w</a:t>
            </a:r>
            <a:r>
              <a:rPr lang="ko-KR" altLang="en-US" dirty="0"/>
              <a:t>);</a:t>
            </a:r>
          </a:p>
          <a:p>
            <a:r>
              <a:rPr lang="ko-KR" altLang="en-US" dirty="0"/>
              <a:t>= (7'b00</a:t>
            </a:r>
            <a:r>
              <a:rPr lang="ko-KR" altLang="en-US" dirty="0">
                <a:solidFill>
                  <a:srgbClr val="FF0000"/>
                </a:solidFill>
              </a:rPr>
              <a:t>100</a:t>
            </a:r>
            <a:r>
              <a:rPr lang="ko-KR" altLang="en-US" dirty="0">
                <a:solidFill>
                  <a:schemeClr val="accent2"/>
                </a:solidFill>
              </a:rPr>
              <a:t>11</a:t>
            </a:r>
            <a:r>
              <a:rPr lang="ko-KR" altLang="en-US" dirty="0"/>
              <a:t> == </a:t>
            </a:r>
            <a:r>
              <a:rPr lang="ko-KR" altLang="en-US" dirty="0" err="1"/>
              <a:t>op_w</a:t>
            </a:r>
            <a:r>
              <a:rPr lang="ko-KR" altLang="en-US" dirty="0"/>
              <a:t>);</a:t>
            </a:r>
            <a:br>
              <a:rPr lang="en-US" altLang="ko-KR" dirty="0"/>
            </a:br>
            <a:r>
              <a:rPr lang="ko-KR" altLang="en-US" dirty="0"/>
              <a:t>= (7'b01</a:t>
            </a:r>
            <a:r>
              <a:rPr lang="ko-KR" altLang="en-US" dirty="0">
                <a:solidFill>
                  <a:srgbClr val="FF0000"/>
                </a:solidFill>
              </a:rPr>
              <a:t>100</a:t>
            </a:r>
            <a:r>
              <a:rPr lang="ko-KR" altLang="en-US" dirty="0">
                <a:solidFill>
                  <a:schemeClr val="accent2"/>
                </a:solidFill>
              </a:rPr>
              <a:t>11</a:t>
            </a:r>
            <a:r>
              <a:rPr lang="ko-KR" altLang="en-US" dirty="0"/>
              <a:t> == </a:t>
            </a:r>
            <a:r>
              <a:rPr lang="ko-KR" altLang="en-US" dirty="0" err="1"/>
              <a:t>op_w</a:t>
            </a:r>
            <a:r>
              <a:rPr lang="ko-KR" altLang="en-US" dirty="0"/>
              <a:t>);</a:t>
            </a:r>
            <a:br>
              <a:rPr lang="en-US" altLang="ko-KR" dirty="0"/>
            </a:br>
            <a:r>
              <a:rPr lang="ko-KR" altLang="en-US" dirty="0"/>
              <a:t>= (7'b00</a:t>
            </a:r>
            <a:r>
              <a:rPr lang="ko-KR" altLang="en-US" dirty="0">
                <a:solidFill>
                  <a:srgbClr val="FF0000"/>
                </a:solidFill>
              </a:rPr>
              <a:t>000</a:t>
            </a:r>
            <a:r>
              <a:rPr lang="ko-KR" altLang="en-US" dirty="0">
                <a:solidFill>
                  <a:schemeClr val="accent2"/>
                </a:solidFill>
              </a:rPr>
              <a:t>00</a:t>
            </a:r>
            <a:r>
              <a:rPr lang="ko-KR" altLang="en-US" dirty="0"/>
              <a:t> == f7_w);</a:t>
            </a:r>
            <a:br>
              <a:rPr lang="en-US" altLang="ko-KR" dirty="0"/>
            </a:br>
            <a:r>
              <a:rPr lang="ko-KR" altLang="en-US" dirty="0"/>
              <a:t>= (7'b01</a:t>
            </a:r>
            <a:r>
              <a:rPr lang="ko-KR" altLang="en-US" dirty="0">
                <a:solidFill>
                  <a:srgbClr val="FF0000"/>
                </a:solidFill>
              </a:rPr>
              <a:t>000</a:t>
            </a:r>
            <a:r>
              <a:rPr lang="ko-KR" altLang="en-US" dirty="0">
                <a:solidFill>
                  <a:schemeClr val="accent2"/>
                </a:solidFill>
              </a:rPr>
              <a:t>00</a:t>
            </a:r>
            <a:r>
              <a:rPr lang="ko-KR" altLang="en-US" dirty="0"/>
              <a:t> == f7_w);</a:t>
            </a:r>
            <a:br>
              <a:rPr lang="en-US" altLang="ko-KR" dirty="0"/>
            </a:br>
            <a:r>
              <a:rPr lang="ko-KR" altLang="en-US" dirty="0"/>
              <a:t>= (7'b00</a:t>
            </a:r>
            <a:r>
              <a:rPr lang="ko-KR" altLang="en-US" dirty="0">
                <a:solidFill>
                  <a:srgbClr val="FF0000"/>
                </a:solidFill>
              </a:rPr>
              <a:t>000</a:t>
            </a:r>
            <a:r>
              <a:rPr lang="ko-KR" altLang="en-US" dirty="0">
                <a:solidFill>
                  <a:schemeClr val="accent2"/>
                </a:solidFill>
              </a:rPr>
              <a:t>01</a:t>
            </a:r>
            <a:r>
              <a:rPr lang="ko-KR" altLang="en-US" dirty="0"/>
              <a:t> == f7_w);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685CE8-366B-4659-A161-DE54F33C46C0}"/>
              </a:ext>
            </a:extLst>
          </p:cNvPr>
          <p:cNvSpPr/>
          <p:nvPr/>
        </p:nvSpPr>
        <p:spPr>
          <a:xfrm>
            <a:off x="5314950" y="84367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Opcodes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chemeClr val="accent2"/>
                </a:solidFill>
              </a:rPr>
              <a:t>the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</a:rPr>
              <a:t>lower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</a:rPr>
              <a:t>two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</a:rPr>
              <a:t>bits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dirty="0" err="1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correspond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instructions</a:t>
            </a:r>
            <a:r>
              <a:rPr lang="ko-KR" altLang="en-US" dirty="0"/>
              <a:t> </a:t>
            </a:r>
            <a:r>
              <a:rPr lang="ko-KR" altLang="en-US" dirty="0" err="1"/>
              <a:t>wider</a:t>
            </a:r>
            <a:r>
              <a:rPr lang="ko-KR" altLang="en-US" dirty="0"/>
              <a:t> </a:t>
            </a:r>
            <a:r>
              <a:rPr lang="ko-KR" altLang="en-US" dirty="0" err="1"/>
              <a:t>than</a:t>
            </a:r>
            <a:r>
              <a:rPr lang="ko-KR" altLang="en-US" dirty="0"/>
              <a:t> 16 </a:t>
            </a:r>
            <a:r>
              <a:rPr lang="ko-KR" altLang="en-US" dirty="0" err="1"/>
              <a:t>bits</a:t>
            </a:r>
            <a:r>
              <a:rPr lang="ko-KR" altLang="en-US" dirty="0"/>
              <a:t>, </a:t>
            </a:r>
            <a:r>
              <a:rPr lang="ko-KR" altLang="en-US" dirty="0" err="1"/>
              <a:t>including</a:t>
            </a:r>
            <a:r>
              <a:rPr lang="ko-KR" altLang="en-US" dirty="0"/>
              <a:t> </a:t>
            </a:r>
            <a:r>
              <a:rPr lang="ko-KR" altLang="en-US" dirty="0" err="1"/>
              <a:t>those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base</a:t>
            </a:r>
            <a:r>
              <a:rPr lang="ko-KR" altLang="en-US" dirty="0"/>
              <a:t> </a:t>
            </a:r>
            <a:r>
              <a:rPr lang="ko-KR" altLang="en-US" dirty="0" err="1"/>
              <a:t>ISAs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B015A51-B5DB-4181-A47B-F12BAA73B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4565"/>
            <a:ext cx="12192000" cy="28567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015FDFFB-6AA4-4953-9F84-A9D6AE7050E6}"/>
                  </a:ext>
                </a:extLst>
              </p14:cNvPr>
              <p14:cNvContentPartPr/>
              <p14:nvPr/>
            </p14:nvContentPartPr>
            <p14:xfrm>
              <a:off x="415480" y="4850800"/>
              <a:ext cx="1968120" cy="9108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015FDFFB-6AA4-4953-9F84-A9D6AE7050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840" y="4742800"/>
                <a:ext cx="207576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7A5A69FC-388B-4A02-853D-59F2BD32E5C6}"/>
                  </a:ext>
                </a:extLst>
              </p14:cNvPr>
              <p14:cNvContentPartPr/>
              <p14:nvPr/>
            </p14:nvContentPartPr>
            <p14:xfrm>
              <a:off x="1319440" y="4908040"/>
              <a:ext cx="258480" cy="3348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7A5A69FC-388B-4A02-853D-59F2BD32E5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5440" y="4800400"/>
                <a:ext cx="3661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0C1BB53B-ED8E-4589-8073-D5B68BA6F145}"/>
                  </a:ext>
                </a:extLst>
              </p14:cNvPr>
              <p14:cNvContentPartPr/>
              <p14:nvPr/>
            </p14:nvContentPartPr>
            <p14:xfrm>
              <a:off x="1384240" y="3355360"/>
              <a:ext cx="841320" cy="961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0C1BB53B-ED8E-4589-8073-D5B68BA6F1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0600" y="3247720"/>
                <a:ext cx="94896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E2AA26F7-28C0-41F9-94CF-B99793603DB5}"/>
                  </a:ext>
                </a:extLst>
              </p14:cNvPr>
              <p14:cNvContentPartPr/>
              <p14:nvPr/>
            </p14:nvContentPartPr>
            <p14:xfrm>
              <a:off x="1379560" y="3374800"/>
              <a:ext cx="823320" cy="766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E2AA26F7-28C0-41F9-94CF-B99793603D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25920" y="3267160"/>
                <a:ext cx="9309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D6615D02-7DF2-46F5-87F8-6971FA8949A6}"/>
                  </a:ext>
                </a:extLst>
              </p14:cNvPr>
              <p14:cNvContentPartPr/>
              <p14:nvPr/>
            </p14:nvContentPartPr>
            <p14:xfrm>
              <a:off x="1405480" y="3406840"/>
              <a:ext cx="691920" cy="4500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D6615D02-7DF2-46F5-87F8-6971FA8949A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51840" y="3298840"/>
                <a:ext cx="7995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DE79D1AE-F4CA-4768-92B1-42A5FC3DA7B3}"/>
                  </a:ext>
                </a:extLst>
              </p14:cNvPr>
              <p14:cNvContentPartPr/>
              <p14:nvPr/>
            </p14:nvContentPartPr>
            <p14:xfrm>
              <a:off x="9469480" y="9121480"/>
              <a:ext cx="360" cy="3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DE79D1AE-F4CA-4768-92B1-42A5FC3DA7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15480" y="901384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62BF3FDC-39C4-4B1D-8B51-9BABD82F716F}"/>
                  </a:ext>
                </a:extLst>
              </p14:cNvPr>
              <p14:cNvContentPartPr/>
              <p14:nvPr/>
            </p14:nvContentPartPr>
            <p14:xfrm>
              <a:off x="2733880" y="7673920"/>
              <a:ext cx="360" cy="3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62BF3FDC-39C4-4B1D-8B51-9BABD82F716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79880" y="756628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8BC0A05B-C0E5-4075-AE92-4B3AB36D09CE}"/>
                  </a:ext>
                </a:extLst>
              </p14:cNvPr>
              <p14:cNvContentPartPr/>
              <p14:nvPr/>
            </p14:nvContentPartPr>
            <p14:xfrm>
              <a:off x="9479560" y="10442320"/>
              <a:ext cx="360" cy="36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8BC0A05B-C0E5-4075-AE92-4B3AB36D09C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25560" y="1033432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E8C62C17-07CC-4A2E-B637-69974DBE45C0}"/>
                  </a:ext>
                </a:extLst>
              </p14:cNvPr>
              <p14:cNvContentPartPr/>
              <p14:nvPr/>
            </p14:nvContentPartPr>
            <p14:xfrm>
              <a:off x="9469480" y="10493080"/>
              <a:ext cx="360" cy="36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E8C62C17-07CC-4A2E-B637-69974DBE45C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415480" y="1038508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화살표: 왼쪽 46">
            <a:extLst>
              <a:ext uri="{FF2B5EF4-FFF2-40B4-BE49-F238E27FC236}">
                <a16:creationId xmlns:a16="http://schemas.microsoft.com/office/drawing/2014/main" id="{4F1618FF-AC1C-4252-97D2-BB37D04BFC0C}"/>
              </a:ext>
            </a:extLst>
          </p:cNvPr>
          <p:cNvSpPr/>
          <p:nvPr/>
        </p:nvSpPr>
        <p:spPr>
          <a:xfrm rot="18376558">
            <a:off x="1874194" y="2540556"/>
            <a:ext cx="1763685" cy="3443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왼쪽 47">
            <a:extLst>
              <a:ext uri="{FF2B5EF4-FFF2-40B4-BE49-F238E27FC236}">
                <a16:creationId xmlns:a16="http://schemas.microsoft.com/office/drawing/2014/main" id="{A67713EA-D6DF-40F1-B063-1D37E15C67DE}"/>
              </a:ext>
            </a:extLst>
          </p:cNvPr>
          <p:cNvSpPr/>
          <p:nvPr/>
        </p:nvSpPr>
        <p:spPr>
          <a:xfrm rot="18376558">
            <a:off x="664895" y="2417786"/>
            <a:ext cx="2861157" cy="3443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48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94246-4CEB-4B0D-BD82-846822F4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6459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Multiplier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E45E0A-20D4-4D39-B1E1-D8DC10813C1B}"/>
              </a:ext>
            </a:extLst>
          </p:cNvPr>
          <p:cNvSpPr/>
          <p:nvPr/>
        </p:nvSpPr>
        <p:spPr>
          <a:xfrm>
            <a:off x="-53418" y="548641"/>
            <a:ext cx="117992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wire</a:t>
            </a:r>
            <a:r>
              <a:rPr lang="ko-KR" altLang="en-US" dirty="0"/>
              <a:t> </a:t>
            </a:r>
            <a:r>
              <a:rPr lang="ko-KR" altLang="en-US" dirty="0" err="1"/>
              <a:t>mul_div_negative_w</a:t>
            </a:r>
            <a:r>
              <a:rPr lang="ko-KR" altLang="en-US" dirty="0"/>
              <a:t> = (</a:t>
            </a:r>
            <a:r>
              <a:rPr lang="ko-KR" altLang="en-US" dirty="0" err="1"/>
              <a:t>id_a_signed_r</a:t>
            </a:r>
            <a:r>
              <a:rPr lang="ko-KR" altLang="en-US" dirty="0"/>
              <a:t> </a:t>
            </a:r>
            <a:r>
              <a:rPr lang="ko-KR" altLang="en-US" b="1" dirty="0"/>
              <a:t>&amp;&amp;</a:t>
            </a:r>
            <a:r>
              <a:rPr lang="ko-KR" altLang="en-US" dirty="0"/>
              <a:t> </a:t>
            </a:r>
            <a:r>
              <a:rPr lang="ko-KR" altLang="en-US" dirty="0" err="1"/>
              <a:t>id_ra_value_r</a:t>
            </a:r>
            <a:r>
              <a:rPr lang="ko-KR" altLang="en-US" dirty="0"/>
              <a:t>[31]) ^ (</a:t>
            </a:r>
            <a:r>
              <a:rPr lang="ko-KR" altLang="en-US" dirty="0" err="1"/>
              <a:t>id_b_signed_r</a:t>
            </a:r>
            <a:r>
              <a:rPr lang="ko-KR" altLang="en-US" dirty="0"/>
              <a:t> &amp;&amp; </a:t>
            </a:r>
            <a:r>
              <a:rPr lang="ko-KR" altLang="en-US" dirty="0" err="1"/>
              <a:t>id_rb_value_r</a:t>
            </a:r>
            <a:r>
              <a:rPr lang="ko-KR" altLang="en-US" dirty="0"/>
              <a:t>[31]);</a:t>
            </a:r>
            <a:endParaRPr lang="en-US" altLang="ko-KR" dirty="0"/>
          </a:p>
          <a:p>
            <a:r>
              <a:rPr lang="en-US" altLang="ko-KR" dirty="0"/>
              <a:t>              ‘*’</a:t>
            </a:r>
            <a:r>
              <a:rPr lang="ko-KR" altLang="en-US" dirty="0"/>
              <a:t>와</a:t>
            </a:r>
            <a:r>
              <a:rPr lang="en-US" altLang="ko-KR" dirty="0"/>
              <a:t>’/</a:t>
            </a:r>
            <a:r>
              <a:rPr lang="ko-KR" altLang="en-US" dirty="0"/>
              <a:t>＇연산에서 결과가 음수가 나오는 경우를 나타내는 것</a:t>
            </a:r>
            <a:r>
              <a:rPr lang="en-US" altLang="ko-KR" dirty="0"/>
              <a:t>. </a:t>
            </a:r>
            <a:r>
              <a:rPr lang="ko-KR" altLang="en-US" dirty="0"/>
              <a:t>둘이 서로 다른 부호일 때 </a:t>
            </a:r>
            <a:r>
              <a:rPr lang="en-US" altLang="ko-KR" dirty="0"/>
              <a:t>1(</a:t>
            </a:r>
            <a:r>
              <a:rPr lang="ko-KR" altLang="en-US" dirty="0" err="1"/>
              <a:t>결과마이너스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ko-KR" altLang="en-US" dirty="0" err="1"/>
              <a:t>wire</a:t>
            </a:r>
            <a:r>
              <a:rPr lang="ko-KR" altLang="en-US" dirty="0"/>
              <a:t> [31:0] </a:t>
            </a:r>
            <a:r>
              <a:rPr lang="ko-KR" altLang="en-US" dirty="0" err="1"/>
              <a:t>mul_div_a_w</a:t>
            </a:r>
            <a:r>
              <a:rPr lang="ko-KR" altLang="en-US" dirty="0"/>
              <a:t>  = (</a:t>
            </a:r>
            <a:r>
              <a:rPr lang="ko-KR" altLang="en-US" dirty="0" err="1"/>
              <a:t>id_a_signed_r</a:t>
            </a:r>
            <a:r>
              <a:rPr lang="ko-KR" altLang="en-US" dirty="0"/>
              <a:t> </a:t>
            </a:r>
            <a:r>
              <a:rPr lang="ko-KR" altLang="en-US" b="1" dirty="0"/>
              <a:t>&amp;&amp;</a:t>
            </a:r>
            <a:r>
              <a:rPr lang="ko-KR" altLang="en-US" dirty="0"/>
              <a:t> </a:t>
            </a:r>
            <a:r>
              <a:rPr lang="ko-KR" altLang="en-US" dirty="0" err="1"/>
              <a:t>id_ra_value_r</a:t>
            </a:r>
            <a:r>
              <a:rPr lang="ko-KR" altLang="en-US" dirty="0"/>
              <a:t>[31]) ? -</a:t>
            </a:r>
            <a:r>
              <a:rPr lang="ko-KR" altLang="en-US" dirty="0" err="1"/>
              <a:t>id_ra_value_r</a:t>
            </a:r>
            <a:r>
              <a:rPr lang="ko-KR" altLang="en-US" dirty="0"/>
              <a:t> : </a:t>
            </a:r>
            <a:r>
              <a:rPr lang="ko-KR" altLang="en-US" dirty="0" err="1"/>
              <a:t>id_ra_value_r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wire</a:t>
            </a:r>
            <a:r>
              <a:rPr lang="ko-KR" altLang="en-US" dirty="0"/>
              <a:t> [31:0] </a:t>
            </a:r>
            <a:r>
              <a:rPr lang="ko-KR" altLang="en-US" dirty="0" err="1"/>
              <a:t>mul_div_b_w</a:t>
            </a:r>
            <a:r>
              <a:rPr lang="ko-KR" altLang="en-US" dirty="0"/>
              <a:t>  = (</a:t>
            </a:r>
            <a:r>
              <a:rPr lang="ko-KR" altLang="en-US" dirty="0" err="1"/>
              <a:t>id_b_signed_r</a:t>
            </a:r>
            <a:r>
              <a:rPr lang="ko-KR" altLang="en-US" dirty="0"/>
              <a:t> </a:t>
            </a:r>
            <a:r>
              <a:rPr lang="ko-KR" altLang="en-US" b="1" dirty="0"/>
              <a:t>&amp;&amp;</a:t>
            </a:r>
            <a:r>
              <a:rPr lang="ko-KR" altLang="en-US" dirty="0"/>
              <a:t> </a:t>
            </a:r>
            <a:r>
              <a:rPr lang="ko-KR" altLang="en-US" dirty="0" err="1"/>
              <a:t>id_rb_value_r</a:t>
            </a:r>
            <a:r>
              <a:rPr lang="ko-KR" altLang="en-US" dirty="0"/>
              <a:t>[31]) ? -</a:t>
            </a:r>
            <a:r>
              <a:rPr lang="ko-KR" altLang="en-US" dirty="0" err="1"/>
              <a:t>id_rb_value_r</a:t>
            </a:r>
            <a:r>
              <a:rPr lang="ko-KR" altLang="en-US" dirty="0"/>
              <a:t> : </a:t>
            </a:r>
            <a:r>
              <a:rPr lang="ko-KR" altLang="en-US" dirty="0" err="1"/>
              <a:t>id_rb_value_r</a:t>
            </a:r>
            <a:r>
              <a:rPr lang="ko-KR" altLang="en-US" dirty="0"/>
              <a:t>;</a:t>
            </a:r>
            <a:endParaRPr lang="en-US" altLang="ko-KR" dirty="0"/>
          </a:p>
          <a:p>
            <a:r>
              <a:rPr lang="en-US" altLang="ko-KR" dirty="0"/>
              <a:t>               </a:t>
            </a:r>
            <a:r>
              <a:rPr lang="ko-KR" altLang="en-US" dirty="0"/>
              <a:t>연산할 데이터가 </a:t>
            </a:r>
            <a:r>
              <a:rPr lang="en-US" altLang="ko-KR" dirty="0"/>
              <a:t>signed</a:t>
            </a:r>
            <a:r>
              <a:rPr lang="ko-KR" altLang="en-US" dirty="0"/>
              <a:t>이면서</a:t>
            </a:r>
            <a:r>
              <a:rPr lang="en-US" altLang="ko-KR" dirty="0"/>
              <a:t>, </a:t>
            </a:r>
            <a:r>
              <a:rPr lang="ko-KR" altLang="en-US" dirty="0"/>
              <a:t>부호 비트가 </a:t>
            </a:r>
            <a:r>
              <a:rPr lang="en-US" altLang="ko-KR" dirty="0"/>
              <a:t>1</a:t>
            </a:r>
            <a:r>
              <a:rPr lang="ko-KR" altLang="en-US" dirty="0"/>
              <a:t>인 경우</a:t>
            </a:r>
            <a:r>
              <a:rPr lang="en-US" altLang="ko-KR" dirty="0"/>
              <a:t>(</a:t>
            </a:r>
            <a:r>
              <a:rPr lang="ko-KR" altLang="en-US" dirty="0"/>
              <a:t>즉 </a:t>
            </a:r>
            <a:r>
              <a:rPr lang="en-US" altLang="ko-KR" dirty="0"/>
              <a:t>signed</a:t>
            </a:r>
            <a:r>
              <a:rPr lang="ko-KR" altLang="en-US" dirty="0"/>
              <a:t>일 때 마이너스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03CC2E-230D-4E3B-A92E-A93CCA69BB74}"/>
              </a:ext>
            </a:extLst>
          </p:cNvPr>
          <p:cNvSpPr/>
          <p:nvPr/>
        </p:nvSpPr>
        <p:spPr>
          <a:xfrm>
            <a:off x="0" y="2574609"/>
            <a:ext cx="1155192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always</a:t>
            </a:r>
            <a:r>
              <a:rPr lang="ko-KR" altLang="en-US" dirty="0"/>
              <a:t> @(</a:t>
            </a:r>
            <a:r>
              <a:rPr lang="ko-KR" altLang="en-US" dirty="0" err="1"/>
              <a:t>posedge</a:t>
            </a:r>
            <a:r>
              <a:rPr lang="ko-KR" altLang="en-US" dirty="0"/>
              <a:t> </a:t>
            </a:r>
            <a:r>
              <a:rPr lang="ko-KR" altLang="en-US" dirty="0" err="1"/>
              <a:t>clk_i</a:t>
            </a:r>
            <a:r>
              <a:rPr lang="ko-KR" altLang="en-US" dirty="0"/>
              <a:t>) </a:t>
            </a:r>
            <a:r>
              <a:rPr lang="ko-KR" altLang="en-US" dirty="0" err="1"/>
              <a:t>begin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reset_i</a:t>
            </a:r>
            <a:r>
              <a:rPr lang="ko-KR" altLang="en-US" dirty="0"/>
              <a:t>) </a:t>
            </a:r>
            <a:r>
              <a:rPr lang="ko-KR" altLang="en-US" dirty="0" err="1"/>
              <a:t>begin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b="1" dirty="0" err="1"/>
              <a:t>mul_busy_r</a:t>
            </a:r>
            <a:r>
              <a:rPr lang="ko-KR" altLang="en-US" b="1" dirty="0"/>
              <a:t>  &lt;= 1'b0;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mul_ready_r</a:t>
            </a:r>
            <a:r>
              <a:rPr lang="ko-KR" altLang="en-US" dirty="0"/>
              <a:t> &lt;= 1'b0;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mul_count_r</a:t>
            </a:r>
            <a:r>
              <a:rPr lang="ko-KR" altLang="en-US" dirty="0"/>
              <a:t> &lt;= 5'd0;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mul_res_r</a:t>
            </a:r>
            <a:r>
              <a:rPr lang="ko-KR" altLang="en-US" dirty="0"/>
              <a:t>   &lt;= 64'h0;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end</a:t>
            </a:r>
            <a:r>
              <a:rPr lang="ko-KR" altLang="en-US" dirty="0"/>
              <a:t> </a:t>
            </a:r>
            <a:r>
              <a:rPr lang="ko-KR" altLang="en-US" dirty="0" err="1"/>
              <a:t>else</a:t>
            </a:r>
            <a:r>
              <a:rPr lang="ko-KR" altLang="en-US" dirty="0"/>
              <a:t> </a:t>
            </a:r>
            <a:r>
              <a:rPr lang="ko-KR" altLang="en-US" dirty="0" err="1"/>
              <a:t>begin</a:t>
            </a:r>
            <a:endParaRPr lang="ko-KR" altLang="en-US" dirty="0"/>
          </a:p>
          <a:p>
            <a:r>
              <a:rPr lang="ko-KR" altLang="en-US" b="1" dirty="0"/>
              <a:t>    </a:t>
            </a:r>
            <a:r>
              <a:rPr lang="ko-KR" altLang="en-US" b="1" dirty="0" err="1"/>
              <a:t>if</a:t>
            </a:r>
            <a:r>
              <a:rPr lang="ko-KR" altLang="en-US" b="1" dirty="0"/>
              <a:t> (</a:t>
            </a:r>
            <a:r>
              <a:rPr lang="ko-KR" altLang="en-US" b="1" dirty="0" err="1"/>
              <a:t>mul_busy_r</a:t>
            </a:r>
            <a:r>
              <a:rPr lang="ko-KR" altLang="en-US" b="1" dirty="0"/>
              <a:t>) </a:t>
            </a:r>
            <a:r>
              <a:rPr lang="ko-KR" altLang="en-US" b="1" dirty="0" err="1"/>
              <a:t>begin</a:t>
            </a:r>
            <a:r>
              <a:rPr lang="ko-KR" altLang="en-US" b="1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지금 </a:t>
            </a:r>
            <a:r>
              <a:rPr lang="en-US" altLang="ko-KR" dirty="0" err="1">
                <a:sym typeface="Wingdings" panose="05000000000000000000" pitchFamily="2" charset="2"/>
              </a:rPr>
              <a:t>mul</a:t>
            </a:r>
            <a:r>
              <a:rPr lang="ko-KR" altLang="en-US" dirty="0">
                <a:sym typeface="Wingdings" panose="05000000000000000000" pitchFamily="2" charset="2"/>
              </a:rPr>
              <a:t>연산 중인 상태</a:t>
            </a:r>
            <a:r>
              <a:rPr lang="en-US" altLang="ko-KR" dirty="0">
                <a:sym typeface="Wingdings" panose="05000000000000000000" pitchFamily="2" charset="2"/>
              </a:rPr>
              <a:t>.(</a:t>
            </a:r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en-US" altLang="ko-KR" dirty="0">
                <a:sym typeface="Wingdings" panose="05000000000000000000" pitchFamily="2" charset="2"/>
              </a:rPr>
              <a:t>busy</a:t>
            </a:r>
            <a:r>
              <a:rPr lang="ko-KR" altLang="en-US" dirty="0">
                <a:sym typeface="Wingdings" panose="05000000000000000000" pitchFamily="2" charset="2"/>
              </a:rPr>
              <a:t>상태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  <a:p>
            <a:r>
              <a:rPr lang="ko-KR" altLang="en-US" dirty="0"/>
              <a:t>      </a:t>
            </a:r>
            <a:r>
              <a:rPr lang="ko-KR" altLang="en-US" dirty="0" err="1"/>
              <a:t>mul_count_r</a:t>
            </a:r>
            <a:r>
              <a:rPr lang="ko-KR" altLang="en-US" dirty="0"/>
              <a:t> &lt;= </a:t>
            </a:r>
            <a:r>
              <a:rPr lang="ko-KR" altLang="en-US" dirty="0" err="1"/>
              <a:t>mul_count_r</a:t>
            </a:r>
            <a:r>
              <a:rPr lang="ko-KR" altLang="en-US" dirty="0"/>
              <a:t> - 5'd1;</a:t>
            </a:r>
          </a:p>
          <a:p>
            <a:r>
              <a:rPr lang="ko-KR" altLang="en-US" dirty="0"/>
              <a:t>      </a:t>
            </a:r>
            <a:r>
              <a:rPr lang="ko-KR" altLang="en-US" b="1" dirty="0" err="1"/>
              <a:t>mul_res_r</a:t>
            </a:r>
            <a:r>
              <a:rPr lang="ko-KR" altLang="en-US" b="1" dirty="0"/>
              <a:t>   &lt;= { </a:t>
            </a:r>
            <a:r>
              <a:rPr lang="ko-KR" altLang="en-US" b="1" dirty="0" err="1"/>
              <a:t>mul_sum_w</a:t>
            </a:r>
            <a:r>
              <a:rPr lang="ko-KR" altLang="en-US" b="1" dirty="0"/>
              <a:t>, </a:t>
            </a:r>
            <a:r>
              <a:rPr lang="ko-KR" altLang="en-US" b="1" dirty="0" err="1"/>
              <a:t>mul_res_r</a:t>
            </a:r>
            <a:r>
              <a:rPr lang="ko-KR" altLang="en-US" b="1" dirty="0"/>
              <a:t>[31:1] </a:t>
            </a:r>
            <a:r>
              <a:rPr lang="en-US" altLang="ko-KR" dirty="0"/>
              <a:t>							</a:t>
            </a:r>
            <a:r>
              <a:rPr lang="en-US" altLang="ko-KR" b="1" dirty="0"/>
              <a:t> </a:t>
            </a:r>
            <a:r>
              <a:rPr lang="en-US" altLang="ko-KR" dirty="0"/>
              <a:t>	</a:t>
            </a:r>
            <a:endParaRPr lang="ko-KR" altLang="en-US" dirty="0"/>
          </a:p>
          <a:p>
            <a:r>
              <a:rPr lang="ko-KR" altLang="en-US" dirty="0"/>
              <a:t>      </a:t>
            </a:r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mul_count_r</a:t>
            </a:r>
            <a:r>
              <a:rPr lang="ko-KR" altLang="en-US" dirty="0"/>
              <a:t> == 5'd0) </a:t>
            </a:r>
            <a:r>
              <a:rPr lang="ko-KR" altLang="en-US" dirty="0" err="1"/>
              <a:t>begin</a:t>
            </a:r>
            <a:endParaRPr lang="ko-KR" altLang="en-US" dirty="0"/>
          </a:p>
          <a:p>
            <a:r>
              <a:rPr lang="ko-KR" altLang="en-US" dirty="0"/>
              <a:t>        </a:t>
            </a:r>
            <a:r>
              <a:rPr lang="ko-KR" altLang="en-US" dirty="0" err="1"/>
              <a:t>mul_busy_r</a:t>
            </a:r>
            <a:r>
              <a:rPr lang="ko-KR" altLang="en-US" dirty="0"/>
              <a:t>  &lt;= 1'b0;</a:t>
            </a:r>
          </a:p>
          <a:p>
            <a:r>
              <a:rPr lang="ko-KR" altLang="en-US" dirty="0"/>
              <a:t>        </a:t>
            </a:r>
            <a:r>
              <a:rPr lang="ko-KR" altLang="en-US" b="1" dirty="0" err="1"/>
              <a:t>mul_ready_r</a:t>
            </a:r>
            <a:r>
              <a:rPr lang="ko-KR" altLang="en-US" b="1" dirty="0"/>
              <a:t> &lt;= 1'b1;  </a:t>
            </a:r>
            <a:r>
              <a:rPr lang="en-US" altLang="ko-KR" b="1" dirty="0">
                <a:sym typeface="Wingdings" panose="05000000000000000000" pitchFamily="2" charset="2"/>
              </a:rPr>
              <a:t>Multiply</a:t>
            </a:r>
            <a:r>
              <a:rPr lang="ko-KR" altLang="en-US" b="1" dirty="0">
                <a:sym typeface="Wingdings" panose="05000000000000000000" pitchFamily="2" charset="2"/>
              </a:rPr>
              <a:t>연산이 끝났으니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mul_res_r</a:t>
            </a:r>
            <a:r>
              <a:rPr lang="ko-KR" altLang="en-US" b="1" dirty="0">
                <a:sym typeface="Wingdings" panose="05000000000000000000" pitchFamily="2" charset="2"/>
              </a:rPr>
              <a:t>값이 </a:t>
            </a:r>
            <a:r>
              <a:rPr lang="en-US" altLang="ko-KR" b="1" dirty="0">
                <a:sym typeface="Wingdings" panose="05000000000000000000" pitchFamily="2" charset="2"/>
              </a:rPr>
              <a:t>Valid</a:t>
            </a:r>
            <a:r>
              <a:rPr lang="ko-KR" altLang="en-US" b="1" dirty="0">
                <a:sym typeface="Wingdings" panose="05000000000000000000" pitchFamily="2" charset="2"/>
              </a:rPr>
              <a:t>한 상태를 나타내는 펄스</a:t>
            </a:r>
            <a:r>
              <a:rPr lang="en-US" altLang="ko-KR" b="1" dirty="0">
                <a:sym typeface="Wingdings" panose="05000000000000000000" pitchFamily="2" charset="2"/>
              </a:rPr>
              <a:t>..</a:t>
            </a:r>
            <a:endParaRPr lang="ko-KR" altLang="en-US" b="1" dirty="0"/>
          </a:p>
          <a:p>
            <a:r>
              <a:rPr lang="ko-KR" altLang="en-US" dirty="0"/>
              <a:t>      </a:t>
            </a:r>
            <a:r>
              <a:rPr lang="ko-KR" altLang="en-US" dirty="0" err="1"/>
              <a:t>end</a:t>
            </a:r>
            <a:r>
              <a:rPr lang="ko-KR" altLang="en-US" dirty="0"/>
              <a:t>                               </a:t>
            </a:r>
            <a:r>
              <a:rPr lang="en-US" altLang="ko-KR" dirty="0"/>
              <a:t>(</a:t>
            </a:r>
            <a:r>
              <a:rPr lang="ko-KR" altLang="en-US" dirty="0"/>
              <a:t>바로 다음 </a:t>
            </a:r>
            <a:r>
              <a:rPr lang="en-US" altLang="ko-KR" dirty="0"/>
              <a:t>clock</a:t>
            </a:r>
            <a:r>
              <a:rPr lang="ko-KR" altLang="en-US" dirty="0"/>
              <a:t>에서 </a:t>
            </a:r>
            <a:r>
              <a:rPr lang="en-US" altLang="ko-KR" dirty="0"/>
              <a:t>0</a:t>
            </a:r>
            <a:r>
              <a:rPr lang="ko-KR" altLang="en-US" dirty="0"/>
              <a:t>으로 죽음에 유의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b="1" dirty="0"/>
              <a:t>    </a:t>
            </a:r>
            <a:r>
              <a:rPr lang="ko-KR" altLang="en-US" b="1" dirty="0" err="1"/>
              <a:t>end</a:t>
            </a:r>
            <a:r>
              <a:rPr lang="ko-KR" altLang="en-US" b="1" dirty="0"/>
              <a:t> </a:t>
            </a:r>
            <a:r>
              <a:rPr lang="ko-KR" altLang="en-US" b="1" dirty="0" err="1"/>
              <a:t>else</a:t>
            </a:r>
            <a:r>
              <a:rPr lang="ko-KR" altLang="en-US" b="1" dirty="0"/>
              <a:t> </a:t>
            </a:r>
            <a:r>
              <a:rPr lang="ko-KR" altLang="en-US" b="1" dirty="0" err="1"/>
              <a:t>if</a:t>
            </a:r>
            <a:r>
              <a:rPr lang="ko-KR" altLang="en-US" b="1" dirty="0"/>
              <a:t> (</a:t>
            </a:r>
            <a:r>
              <a:rPr lang="ko-KR" altLang="en-US" b="1" dirty="0" err="1"/>
              <a:t>mul_ready_r</a:t>
            </a:r>
            <a:r>
              <a:rPr lang="ko-KR" altLang="en-US" b="1" dirty="0"/>
              <a:t>) </a:t>
            </a:r>
            <a:r>
              <a:rPr lang="ko-KR" altLang="en-US" b="1" dirty="0" err="1"/>
              <a:t>begin</a:t>
            </a:r>
            <a:r>
              <a:rPr lang="ko-KR" altLang="en-US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en-US" altLang="ko-KR" b="1" dirty="0" err="1">
                <a:sym typeface="Wingdings" panose="05000000000000000000" pitchFamily="2" charset="2"/>
              </a:rPr>
              <a:t>mul_ready_r</a:t>
            </a:r>
            <a:r>
              <a:rPr lang="ko-KR" altLang="en-US" b="1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a pulse</a:t>
            </a:r>
            <a:r>
              <a:rPr lang="ko-KR" altLang="en-US" b="1" dirty="0">
                <a:sym typeface="Wingdings" panose="05000000000000000000" pitchFamily="2" charset="2"/>
              </a:rPr>
              <a:t>임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endParaRPr lang="ko-KR" altLang="en-US" b="1" dirty="0"/>
          </a:p>
          <a:p>
            <a:r>
              <a:rPr lang="ko-KR" altLang="en-US" dirty="0"/>
              <a:t>      </a:t>
            </a:r>
            <a:r>
              <a:rPr lang="ko-KR" altLang="en-US" dirty="0" err="1"/>
              <a:t>mul_ready_r</a:t>
            </a:r>
            <a:r>
              <a:rPr lang="ko-KR" altLang="en-US" dirty="0"/>
              <a:t> &lt;= 1'b0;</a:t>
            </a:r>
          </a:p>
          <a:p>
            <a:endParaRPr lang="ko-KR" altLang="en-US" dirty="0"/>
          </a:p>
          <a:p>
            <a:r>
              <a:rPr lang="ko-KR" altLang="en-US" b="1" dirty="0"/>
              <a:t>    </a:t>
            </a:r>
            <a:r>
              <a:rPr lang="ko-KR" altLang="en-US" b="1" dirty="0" err="1"/>
              <a:t>end</a:t>
            </a:r>
            <a:r>
              <a:rPr lang="ko-KR" altLang="en-US" b="1" dirty="0"/>
              <a:t> </a:t>
            </a:r>
            <a:r>
              <a:rPr lang="ko-KR" altLang="en-US" b="1" dirty="0" err="1"/>
              <a:t>else</a:t>
            </a:r>
            <a:r>
              <a:rPr lang="ko-KR" altLang="en-US" b="1" dirty="0"/>
              <a:t> </a:t>
            </a:r>
            <a:r>
              <a:rPr lang="ko-KR" altLang="en-US" b="1" dirty="0" err="1"/>
              <a:t>if</a:t>
            </a:r>
            <a:r>
              <a:rPr lang="ko-KR" altLang="en-US" b="1" dirty="0"/>
              <a:t> (</a:t>
            </a:r>
            <a:r>
              <a:rPr lang="ko-KR" altLang="en-US" b="1" dirty="0" err="1"/>
              <a:t>mul_request_w</a:t>
            </a:r>
            <a:r>
              <a:rPr lang="ko-KR" altLang="en-US" b="1" dirty="0"/>
              <a:t>) </a:t>
            </a:r>
            <a:r>
              <a:rPr lang="ko-KR" altLang="en-US" b="1" dirty="0" err="1"/>
              <a:t>begin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en-US" altLang="ko-KR" b="1" dirty="0" err="1">
                <a:sym typeface="Wingdings" panose="05000000000000000000" pitchFamily="2" charset="2"/>
              </a:rPr>
              <a:t>mul_request</a:t>
            </a:r>
            <a:r>
              <a:rPr lang="ko-KR" altLang="en-US" b="1" dirty="0">
                <a:sym typeface="Wingdings" panose="05000000000000000000" pitchFamily="2" charset="2"/>
              </a:rPr>
              <a:t>가 </a:t>
            </a:r>
            <a:r>
              <a:rPr lang="ko-KR" altLang="en-US" b="1" dirty="0" err="1">
                <a:sym typeface="Wingdings" panose="05000000000000000000" pitchFamily="2" charset="2"/>
              </a:rPr>
              <a:t>트리거되면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mul_busy_r</a:t>
            </a:r>
            <a:r>
              <a:rPr lang="ko-KR" altLang="en-US" b="1" dirty="0">
                <a:sym typeface="Wingdings" panose="05000000000000000000" pitchFamily="2" charset="2"/>
              </a:rPr>
              <a:t>을 </a:t>
            </a:r>
            <a:r>
              <a:rPr lang="en-US" altLang="ko-KR" b="1" dirty="0">
                <a:sym typeface="Wingdings" panose="05000000000000000000" pitchFamily="2" charset="2"/>
              </a:rPr>
              <a:t>SET</a:t>
            </a:r>
            <a:r>
              <a:rPr lang="ko-KR" altLang="en-US" b="1" dirty="0">
                <a:sym typeface="Wingdings" panose="05000000000000000000" pitchFamily="2" charset="2"/>
              </a:rPr>
              <a:t>하여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클럭 </a:t>
            </a:r>
            <a:endParaRPr lang="ko-KR" altLang="en-US" b="1" dirty="0"/>
          </a:p>
          <a:p>
            <a:r>
              <a:rPr lang="ko-KR" altLang="en-US" dirty="0"/>
              <a:t>      </a:t>
            </a:r>
            <a:r>
              <a:rPr lang="ko-KR" altLang="en-US" dirty="0" err="1"/>
              <a:t>mul_count_r</a:t>
            </a:r>
            <a:r>
              <a:rPr lang="ko-KR" altLang="en-US" dirty="0"/>
              <a:t> &lt;= 5'd31;                </a:t>
            </a:r>
            <a:r>
              <a:rPr lang="ko-KR" altLang="en-US" b="1" dirty="0"/>
              <a:t>펄스에서 </a:t>
            </a:r>
            <a:r>
              <a:rPr lang="ko-KR" altLang="en-US" b="1" dirty="0" err="1"/>
              <a:t>부터</a:t>
            </a:r>
            <a:r>
              <a:rPr lang="ko-KR" altLang="en-US" b="1" dirty="0"/>
              <a:t> </a:t>
            </a:r>
            <a:r>
              <a:rPr lang="ko-KR" altLang="en-US" b="1" dirty="0" err="1"/>
              <a:t>윗</a:t>
            </a:r>
            <a:r>
              <a:rPr lang="ko-KR" altLang="en-US" b="1" dirty="0"/>
              <a:t> </a:t>
            </a:r>
            <a:r>
              <a:rPr lang="en-US" altLang="ko-KR" b="1" dirty="0"/>
              <a:t>IF</a:t>
            </a:r>
            <a:r>
              <a:rPr lang="ko-KR" altLang="en-US" b="1" dirty="0"/>
              <a:t>가 작동</a:t>
            </a:r>
            <a:r>
              <a:rPr lang="en-US" altLang="ko-KR" b="1" dirty="0"/>
              <a:t>..</a:t>
            </a:r>
            <a:endParaRPr lang="ko-KR" altLang="en-US" dirty="0"/>
          </a:p>
          <a:p>
            <a:r>
              <a:rPr lang="ko-KR" altLang="en-US" dirty="0"/>
              <a:t>      </a:t>
            </a:r>
            <a:r>
              <a:rPr lang="ko-KR" altLang="en-US" dirty="0" err="1"/>
              <a:t>mul_busy_r</a:t>
            </a:r>
            <a:r>
              <a:rPr lang="ko-KR" altLang="en-US" dirty="0"/>
              <a:t>  &lt;= 1'b1;</a:t>
            </a:r>
          </a:p>
          <a:p>
            <a:r>
              <a:rPr lang="ko-KR" altLang="en-US" dirty="0"/>
              <a:t>      </a:t>
            </a:r>
            <a:r>
              <a:rPr lang="ko-KR" altLang="en-US" b="1" dirty="0" err="1"/>
              <a:t>mul_res_r</a:t>
            </a:r>
            <a:r>
              <a:rPr lang="ko-KR" altLang="en-US" b="1" dirty="0"/>
              <a:t>   </a:t>
            </a:r>
            <a:r>
              <a:rPr lang="ko-KR" altLang="en-US" dirty="0"/>
              <a:t>&lt;= { 32'h0, </a:t>
            </a:r>
            <a:r>
              <a:rPr lang="ko-KR" altLang="en-US" dirty="0" err="1"/>
              <a:t>mul_div_</a:t>
            </a:r>
            <a:r>
              <a:rPr lang="ko-KR" altLang="en-US" b="1" dirty="0" err="1"/>
              <a:t>a</a:t>
            </a:r>
            <a:r>
              <a:rPr lang="ko-KR" altLang="en-US" dirty="0" err="1"/>
              <a:t>_w</a:t>
            </a:r>
            <a:r>
              <a:rPr lang="ko-KR" altLang="en-US" dirty="0"/>
              <a:t> }; </a:t>
            </a:r>
            <a:r>
              <a:rPr lang="ko-KR" altLang="en-US" b="1" dirty="0"/>
              <a:t>초기 </a:t>
            </a:r>
            <a:r>
              <a:rPr lang="en-US" altLang="ko-KR" b="1" dirty="0" err="1"/>
              <a:t>result_r</a:t>
            </a:r>
            <a:r>
              <a:rPr lang="ko-KR" altLang="en-US" b="1" dirty="0"/>
              <a:t>값으로 </a:t>
            </a:r>
            <a:r>
              <a:rPr lang="ko-KR" altLang="en-US" b="1" dirty="0" err="1"/>
              <a:t>mul_div_a_w값을</a:t>
            </a:r>
            <a:r>
              <a:rPr lang="ko-KR" altLang="en-US" b="1" dirty="0"/>
              <a:t> </a:t>
            </a:r>
            <a:r>
              <a:rPr lang="en-US" altLang="ko-KR" b="1" dirty="0"/>
              <a:t>Assign</a:t>
            </a:r>
            <a:endParaRPr lang="ko-KR" altLang="en-US" b="1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end</a:t>
            </a:r>
            <a:r>
              <a:rPr lang="en-US" altLang="ko-KR" dirty="0"/>
              <a:t>2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end</a:t>
            </a:r>
            <a:endParaRPr lang="ko-KR" altLang="en-US" dirty="0"/>
          </a:p>
          <a:p>
            <a:r>
              <a:rPr lang="ko-KR" altLang="en-US" dirty="0" err="1"/>
              <a:t>end</a:t>
            </a:r>
            <a:endParaRPr lang="en-US" altLang="ko-KR" dirty="0"/>
          </a:p>
          <a:p>
            <a:r>
              <a:rPr lang="en-US" altLang="ko-KR" b="1" dirty="0"/>
              <a:t>wire </a:t>
            </a:r>
            <a:r>
              <a:rPr lang="en-US" altLang="ko-KR" b="1" dirty="0" err="1"/>
              <a:t>mul_request_w</a:t>
            </a:r>
            <a:r>
              <a:rPr lang="en-US" altLang="ko-KR" b="1" dirty="0"/>
              <a:t>  = (ALU_MULL == </a:t>
            </a:r>
            <a:r>
              <a:rPr lang="en-US" altLang="ko-KR" b="1" dirty="0" err="1"/>
              <a:t>id_alu_op_r</a:t>
            </a:r>
            <a:r>
              <a:rPr lang="en-US" altLang="ko-KR" b="1" dirty="0"/>
              <a:t> || ALU_MULH == </a:t>
            </a:r>
            <a:r>
              <a:rPr lang="en-US" altLang="ko-KR" b="1" dirty="0" err="1"/>
              <a:t>id_alu_op_r</a:t>
            </a:r>
            <a:r>
              <a:rPr lang="en-US" altLang="ko-KR" b="1" dirty="0"/>
              <a:t>);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ko-KR" altLang="en-US" b="1" dirty="0">
                <a:sym typeface="Wingdings" panose="05000000000000000000" pitchFamily="2" charset="2"/>
              </a:rPr>
              <a:t>이부분이 좀더 공부가 필요한데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아마 </a:t>
            </a:r>
            <a:r>
              <a:rPr lang="en-US" altLang="ko-KR" b="1" dirty="0">
                <a:sym typeface="Wingdings" panose="05000000000000000000" pitchFamily="2" charset="2"/>
              </a:rPr>
              <a:t>CPU </a:t>
            </a:r>
            <a:r>
              <a:rPr lang="ko-KR" altLang="en-US" b="1" dirty="0">
                <a:sym typeface="Wingdings" panose="05000000000000000000" pitchFamily="2" charset="2"/>
              </a:rPr>
              <a:t>제어 신호가 아닐까 생각이 </a:t>
            </a:r>
            <a:r>
              <a:rPr lang="ko-KR" altLang="en-US" b="1" dirty="0" err="1">
                <a:sym typeface="Wingdings" panose="05000000000000000000" pitchFamily="2" charset="2"/>
              </a:rPr>
              <a:t>듬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endParaRPr lang="en-US" altLang="ko-KR" b="1" dirty="0"/>
          </a:p>
          <a:p>
            <a:r>
              <a:rPr lang="pt-BR" altLang="ko-KR" b="1" dirty="0"/>
              <a:t>wire [32:0] mul_sum_w = { 1'b0, mul_res_r[63:32] } + { 1'b0, mul_res_r[0] ? mul_div_b_w : 32'h0 };</a:t>
            </a:r>
          </a:p>
          <a:p>
            <a:r>
              <a:rPr lang="pt-BR" altLang="ko-KR" b="1" dirty="0"/>
              <a:t>                     mul_res_r</a:t>
            </a:r>
            <a:r>
              <a:rPr lang="ko-KR" altLang="en-US" b="1" dirty="0"/>
              <a:t>의 </a:t>
            </a:r>
            <a:r>
              <a:rPr lang="en-US" altLang="ko-KR" b="1" dirty="0"/>
              <a:t>32</a:t>
            </a:r>
            <a:r>
              <a:rPr lang="ko-KR" altLang="en-US" b="1" dirty="0"/>
              <a:t>비트 서부터 </a:t>
            </a:r>
            <a:r>
              <a:rPr lang="en-US" altLang="ko-KR" b="1" dirty="0"/>
              <a:t>63</a:t>
            </a:r>
            <a:r>
              <a:rPr lang="ko-KR" altLang="en-US" b="1" dirty="0"/>
              <a:t>비트 까지 값</a:t>
            </a:r>
            <a:r>
              <a:rPr lang="en-US" altLang="ko-KR" b="1" dirty="0"/>
              <a:t>(</a:t>
            </a:r>
            <a:r>
              <a:rPr lang="ko-KR" altLang="en-US" b="1" dirty="0"/>
              <a:t>즉 </a:t>
            </a:r>
            <a:r>
              <a:rPr lang="ko-KR" altLang="en-US" b="1" dirty="0" err="1"/>
              <a:t>mul_sum_w에</a:t>
            </a:r>
            <a:r>
              <a:rPr lang="ko-KR" altLang="en-US" b="1" dirty="0"/>
              <a:t> 해당하는 값</a:t>
            </a:r>
            <a:r>
              <a:rPr lang="en-US" altLang="ko-KR" b="1" dirty="0"/>
              <a:t>)</a:t>
            </a:r>
            <a:r>
              <a:rPr lang="ko-KR" altLang="en-US" b="1" dirty="0"/>
              <a:t>과</a:t>
            </a:r>
            <a:r>
              <a:rPr lang="en-US" altLang="ko-KR" b="1" dirty="0"/>
              <a:t>  0</a:t>
            </a:r>
            <a:r>
              <a:rPr lang="ko-KR" altLang="en-US" b="1" dirty="0"/>
              <a:t>번 째 비트 값을 따져서 </a:t>
            </a:r>
            <a:r>
              <a:rPr lang="pt-BR" altLang="ko-KR" b="1" dirty="0"/>
              <a:t>mul_div_b_w</a:t>
            </a:r>
            <a:r>
              <a:rPr lang="ko-KR" altLang="en-US" b="1" dirty="0" err="1"/>
              <a:t>를</a:t>
            </a:r>
            <a:r>
              <a:rPr lang="ko-KR" altLang="en-US" b="1" dirty="0"/>
              <a:t> 더함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근데 좀 이해가 가지 않는 것이</a:t>
            </a:r>
            <a:r>
              <a:rPr lang="en-US" altLang="ko-KR" b="1" dirty="0"/>
              <a:t>. </a:t>
            </a:r>
            <a:r>
              <a:rPr lang="ko-KR" altLang="en-US" b="1" dirty="0"/>
              <a:t>값 </a:t>
            </a:r>
            <a:r>
              <a:rPr lang="en-US" altLang="ko-KR" b="1" dirty="0"/>
              <a:t>A</a:t>
            </a:r>
            <a:r>
              <a:rPr lang="ko-KR" altLang="en-US" b="1" dirty="0"/>
              <a:t>번 만큼 값 </a:t>
            </a:r>
            <a:r>
              <a:rPr lang="en-US" altLang="ko-KR" b="1" dirty="0"/>
              <a:t>B</a:t>
            </a:r>
            <a:r>
              <a:rPr lang="ko-KR" altLang="en-US" b="1" dirty="0"/>
              <a:t>를 여러 번 더해야 하는 것 아닌가</a:t>
            </a:r>
            <a:r>
              <a:rPr lang="en-US" altLang="ko-KR" b="1" dirty="0"/>
              <a:t>? </a:t>
            </a:r>
            <a:r>
              <a:rPr lang="ko-KR" altLang="en-US" b="1" dirty="0"/>
              <a:t>이 것 대로라면</a:t>
            </a:r>
            <a:endParaRPr lang="en-US" altLang="ko-KR" b="1" dirty="0"/>
          </a:p>
          <a:p>
            <a:r>
              <a:rPr lang="ko-KR" altLang="en-US" b="1" dirty="0"/>
              <a:t>값 </a:t>
            </a:r>
            <a:r>
              <a:rPr lang="en-US" altLang="ko-KR" b="1" dirty="0"/>
              <a:t>A</a:t>
            </a:r>
            <a:r>
              <a:rPr lang="ko-KR" altLang="en-US" b="1" dirty="0"/>
              <a:t>를 </a:t>
            </a:r>
            <a:r>
              <a:rPr lang="ko-KR" altLang="en-US" b="1" dirty="0" err="1"/>
              <a:t>쉬프트해가며</a:t>
            </a:r>
            <a:r>
              <a:rPr lang="ko-KR" altLang="en-US" b="1" dirty="0"/>
              <a:t> 마지막 비트가 </a:t>
            </a:r>
            <a:r>
              <a:rPr lang="en-US" altLang="ko-KR" b="1" dirty="0"/>
              <a:t>1</a:t>
            </a:r>
            <a:r>
              <a:rPr lang="ko-KR" altLang="en-US" b="1" dirty="0"/>
              <a:t>일 경우에만 </a:t>
            </a:r>
            <a:r>
              <a:rPr lang="en-US" altLang="ko-KR" b="1" dirty="0"/>
              <a:t>B</a:t>
            </a:r>
            <a:r>
              <a:rPr lang="ko-KR" altLang="en-US" b="1" dirty="0"/>
              <a:t>를 더하라는 것이 되기 </a:t>
            </a:r>
            <a:r>
              <a:rPr lang="ko-KR" altLang="en-US" b="1" dirty="0" err="1"/>
              <a:t>떄문에</a:t>
            </a:r>
            <a:r>
              <a:rPr lang="en-US" altLang="ko-KR" b="1" dirty="0"/>
              <a:t>, A*B</a:t>
            </a:r>
            <a:r>
              <a:rPr lang="ko-KR" altLang="en-US" b="1" dirty="0"/>
              <a:t>가 아니라</a:t>
            </a:r>
            <a:br>
              <a:rPr lang="en-US" altLang="ko-KR" b="1" dirty="0"/>
            </a:br>
            <a:r>
              <a:rPr lang="en-US" altLang="ko-KR" b="1" dirty="0"/>
              <a:t>A</a:t>
            </a:r>
            <a:r>
              <a:rPr lang="ko-KR" altLang="en-US" b="1" dirty="0"/>
              <a:t>가 가지는 </a:t>
            </a:r>
            <a:r>
              <a:rPr lang="en-US" altLang="ko-KR" b="1" dirty="0"/>
              <a:t>1</a:t>
            </a:r>
            <a:r>
              <a:rPr lang="ko-KR" altLang="en-US" b="1" dirty="0"/>
              <a:t>의 비트들의 숫자 번 </a:t>
            </a:r>
            <a:r>
              <a:rPr lang="en-US" altLang="ko-KR" b="1" dirty="0"/>
              <a:t>B</a:t>
            </a:r>
            <a:r>
              <a:rPr lang="ko-KR" altLang="en-US" b="1" dirty="0"/>
              <a:t>를 더한 것이 되는데</a:t>
            </a:r>
            <a:r>
              <a:rPr lang="en-US" altLang="ko-KR" b="1" dirty="0"/>
              <a:t>.. 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74685-64ED-4761-881A-C83827BAC2C5}"/>
              </a:ext>
            </a:extLst>
          </p:cNvPr>
          <p:cNvSpPr txBox="1"/>
          <p:nvPr/>
        </p:nvSpPr>
        <p:spPr>
          <a:xfrm>
            <a:off x="6764655" y="2247900"/>
            <a:ext cx="2548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알고리즘 이해에 도움이 되는 식 몇가지를 언급하면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5*4=5*(2+2)=5&lt;&lt;2</a:t>
            </a:r>
          </a:p>
          <a:p>
            <a:r>
              <a:rPr lang="en-US" altLang="ko-KR" dirty="0"/>
              <a:t>5*5=5*(4+1)</a:t>
            </a:r>
          </a:p>
          <a:p>
            <a:r>
              <a:rPr lang="en-US" altLang="ko-KR" dirty="0"/>
              <a:t>    =5&lt;&lt;2+5&lt;&lt;1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39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B90A1-8689-431E-B248-20E4CD12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765" y="0"/>
            <a:ext cx="5437584" cy="6350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Multiplier Algorithm</a:t>
            </a:r>
            <a:endParaRPr lang="ko-KR" altLang="en-US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A260617-8559-412A-8165-89EA590146EE}"/>
              </a:ext>
            </a:extLst>
          </p:cNvPr>
          <p:cNvSpPr/>
          <p:nvPr/>
        </p:nvSpPr>
        <p:spPr>
          <a:xfrm>
            <a:off x="2549724" y="664766"/>
            <a:ext cx="1573411" cy="635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0101</a:t>
            </a:r>
            <a:endParaRPr lang="ko-KR" altLang="en-US" b="1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40B3C2-A149-4EE8-878E-26E74585D62A}"/>
              </a:ext>
            </a:extLst>
          </p:cNvPr>
          <p:cNvSpPr/>
          <p:nvPr/>
        </p:nvSpPr>
        <p:spPr>
          <a:xfrm>
            <a:off x="252413" y="688182"/>
            <a:ext cx="1862137" cy="5512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0100</a:t>
            </a:r>
            <a:endParaRPr lang="ko-KR" altLang="en-US" b="1" dirty="0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3C68DE2B-DC31-4AB0-9850-0A5CB3C42DAA}"/>
              </a:ext>
            </a:extLst>
          </p:cNvPr>
          <p:cNvSpPr/>
          <p:nvPr/>
        </p:nvSpPr>
        <p:spPr>
          <a:xfrm rot="10800000">
            <a:off x="79075" y="3542556"/>
            <a:ext cx="4152900" cy="967978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EFAF7739-053C-495F-90F7-05A13E931BD8}"/>
              </a:ext>
            </a:extLst>
          </p:cNvPr>
          <p:cNvSpPr/>
          <p:nvPr/>
        </p:nvSpPr>
        <p:spPr>
          <a:xfrm>
            <a:off x="3378993" y="1164430"/>
            <a:ext cx="335757" cy="7358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07193AE-CF91-41A8-8F1D-138C4010C3C6}"/>
              </a:ext>
            </a:extLst>
          </p:cNvPr>
          <p:cNvSpPr/>
          <p:nvPr/>
        </p:nvSpPr>
        <p:spPr>
          <a:xfrm rot="16200000">
            <a:off x="3753741" y="-98524"/>
            <a:ext cx="310753" cy="157341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FD6C2E89-C216-46BE-9014-DCF7AC9FBB86}"/>
              </a:ext>
            </a:extLst>
          </p:cNvPr>
          <p:cNvSpPr/>
          <p:nvPr/>
        </p:nvSpPr>
        <p:spPr>
          <a:xfrm>
            <a:off x="2859285" y="1882974"/>
            <a:ext cx="1375172" cy="73580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1?</a:t>
            </a:r>
            <a:endParaRPr lang="ko-KR" altLang="en-US" dirty="0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60F60B5-EA0D-4CAF-9D14-4C29489EEEB2}"/>
              </a:ext>
            </a:extLst>
          </p:cNvPr>
          <p:cNvSpPr/>
          <p:nvPr/>
        </p:nvSpPr>
        <p:spPr>
          <a:xfrm>
            <a:off x="1589484" y="1230214"/>
            <a:ext cx="471488" cy="229522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CE58B48-C6D3-478C-B7A6-0B2AA89DA728}"/>
              </a:ext>
            </a:extLst>
          </p:cNvPr>
          <p:cNvSpPr/>
          <p:nvPr/>
        </p:nvSpPr>
        <p:spPr>
          <a:xfrm>
            <a:off x="300058" y="5235915"/>
            <a:ext cx="1573411" cy="635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Shift&gt;&gt;1</a:t>
            </a:r>
            <a:endParaRPr lang="ko-KR" altLang="en-US" b="1" dirty="0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78989CF9-971D-4174-9A07-5271A0367C81}"/>
              </a:ext>
            </a:extLst>
          </p:cNvPr>
          <p:cNvSpPr/>
          <p:nvPr/>
        </p:nvSpPr>
        <p:spPr>
          <a:xfrm>
            <a:off x="2629243" y="2739628"/>
            <a:ext cx="390824" cy="80292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빼기 기호 13">
            <a:extLst>
              <a:ext uri="{FF2B5EF4-FFF2-40B4-BE49-F238E27FC236}">
                <a16:creationId xmlns:a16="http://schemas.microsoft.com/office/drawing/2014/main" id="{56169EBB-C9E2-474B-8615-48EBDEF8CEA5}"/>
              </a:ext>
            </a:extLst>
          </p:cNvPr>
          <p:cNvSpPr/>
          <p:nvPr/>
        </p:nvSpPr>
        <p:spPr>
          <a:xfrm>
            <a:off x="2776948" y="2779018"/>
            <a:ext cx="1728789" cy="746423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빼기 기호 14">
            <a:extLst>
              <a:ext uri="{FF2B5EF4-FFF2-40B4-BE49-F238E27FC236}">
                <a16:creationId xmlns:a16="http://schemas.microsoft.com/office/drawing/2014/main" id="{8445ABC0-FED9-4D8C-8059-93050B262DB3}"/>
              </a:ext>
            </a:extLst>
          </p:cNvPr>
          <p:cNvSpPr/>
          <p:nvPr/>
        </p:nvSpPr>
        <p:spPr>
          <a:xfrm rot="5400000">
            <a:off x="2725749" y="3896518"/>
            <a:ext cx="3281965" cy="746423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빼기 기호 15">
            <a:extLst>
              <a:ext uri="{FF2B5EF4-FFF2-40B4-BE49-F238E27FC236}">
                <a16:creationId xmlns:a16="http://schemas.microsoft.com/office/drawing/2014/main" id="{1093544F-1F52-4483-84A4-C7CD210F817F}"/>
              </a:ext>
            </a:extLst>
          </p:cNvPr>
          <p:cNvSpPr/>
          <p:nvPr/>
        </p:nvSpPr>
        <p:spPr>
          <a:xfrm>
            <a:off x="1441314" y="5002717"/>
            <a:ext cx="3271840" cy="746423"/>
          </a:xfrm>
          <a:prstGeom prst="mathMinu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62B5D9E-69CA-442C-8567-2B92EE973230}"/>
              </a:ext>
            </a:extLst>
          </p:cNvPr>
          <p:cNvSpPr/>
          <p:nvPr/>
        </p:nvSpPr>
        <p:spPr>
          <a:xfrm>
            <a:off x="587948" y="4500108"/>
            <a:ext cx="335757" cy="7358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53CB91-E6C4-473B-9676-87FFCF267077}"/>
              </a:ext>
            </a:extLst>
          </p:cNvPr>
          <p:cNvSpPr/>
          <p:nvPr/>
        </p:nvSpPr>
        <p:spPr>
          <a:xfrm>
            <a:off x="4519865" y="1487499"/>
            <a:ext cx="115519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always</a:t>
            </a:r>
            <a:r>
              <a:rPr lang="ko-KR" altLang="en-US" dirty="0"/>
              <a:t> @(</a:t>
            </a:r>
            <a:r>
              <a:rPr lang="ko-KR" altLang="en-US" dirty="0" err="1"/>
              <a:t>posedge</a:t>
            </a:r>
            <a:r>
              <a:rPr lang="ko-KR" altLang="en-US" dirty="0"/>
              <a:t> </a:t>
            </a:r>
            <a:r>
              <a:rPr lang="ko-KR" altLang="en-US" dirty="0" err="1"/>
              <a:t>clk_i</a:t>
            </a:r>
            <a:r>
              <a:rPr lang="ko-KR" altLang="en-US" dirty="0"/>
              <a:t>) </a:t>
            </a:r>
            <a:r>
              <a:rPr lang="ko-KR" altLang="en-US" dirty="0" err="1"/>
              <a:t>begin</a:t>
            </a:r>
            <a:endParaRPr lang="ko-KR" altLang="en-US" dirty="0"/>
          </a:p>
          <a:p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mul_busy_r</a:t>
            </a:r>
            <a:r>
              <a:rPr lang="ko-KR" altLang="en-US" dirty="0"/>
              <a:t>) </a:t>
            </a:r>
            <a:r>
              <a:rPr lang="ko-KR" altLang="en-US" dirty="0" err="1"/>
              <a:t>begin</a:t>
            </a:r>
            <a:endParaRPr lang="ko-KR" altLang="en-US" dirty="0"/>
          </a:p>
          <a:p>
            <a:r>
              <a:rPr lang="ko-KR" altLang="en-US" dirty="0"/>
              <a:t>      </a:t>
            </a:r>
            <a:r>
              <a:rPr lang="ko-KR" altLang="en-US" dirty="0" err="1"/>
              <a:t>mul_count_r</a:t>
            </a:r>
            <a:r>
              <a:rPr lang="ko-KR" altLang="en-US" dirty="0"/>
              <a:t> &lt;= </a:t>
            </a:r>
            <a:r>
              <a:rPr lang="ko-KR" altLang="en-US" dirty="0" err="1"/>
              <a:t>mul_count_r</a:t>
            </a:r>
            <a:r>
              <a:rPr lang="ko-KR" altLang="en-US" dirty="0"/>
              <a:t> - 5'd1;</a:t>
            </a:r>
          </a:p>
          <a:p>
            <a:r>
              <a:rPr lang="ko-KR" altLang="en-US" b="1" dirty="0"/>
              <a:t>      </a:t>
            </a:r>
            <a:r>
              <a:rPr lang="ko-KR" altLang="en-US" b="1" dirty="0" err="1"/>
              <a:t>mul_res</a:t>
            </a:r>
            <a:r>
              <a:rPr lang="ko-KR" altLang="en-US" b="1" dirty="0"/>
              <a:t>   &lt;= { </a:t>
            </a:r>
            <a:r>
              <a:rPr lang="ko-KR" altLang="en-US" b="1" dirty="0" err="1"/>
              <a:t>mul_sum</a:t>
            </a:r>
            <a:r>
              <a:rPr lang="ko-KR" altLang="en-US" b="1" dirty="0"/>
              <a:t>, </a:t>
            </a:r>
            <a:r>
              <a:rPr lang="ko-KR" altLang="en-US" b="1" dirty="0" err="1"/>
              <a:t>mul_res</a:t>
            </a:r>
            <a:r>
              <a:rPr lang="ko-KR" altLang="en-US" b="1" dirty="0"/>
              <a:t>[31:1] </a:t>
            </a:r>
            <a:r>
              <a:rPr lang="en-US" altLang="ko-KR" b="1" dirty="0"/>
              <a:t>}</a:t>
            </a:r>
            <a:r>
              <a:rPr lang="en-US" altLang="ko-KR" dirty="0"/>
              <a:t>							 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end</a:t>
            </a:r>
            <a:r>
              <a:rPr lang="ko-KR" altLang="en-US" dirty="0"/>
              <a:t> </a:t>
            </a:r>
            <a:r>
              <a:rPr lang="ko-KR" altLang="en-US" dirty="0" err="1"/>
              <a:t>else</a:t>
            </a:r>
            <a:r>
              <a:rPr lang="ko-KR" altLang="en-US" dirty="0"/>
              <a:t> </a:t>
            </a:r>
            <a:r>
              <a:rPr lang="ko-KR" altLang="en-US" dirty="0" err="1"/>
              <a:t>if</a:t>
            </a:r>
            <a:r>
              <a:rPr lang="ko-KR" altLang="en-US" dirty="0"/>
              <a:t> (</a:t>
            </a:r>
            <a:r>
              <a:rPr lang="ko-KR" altLang="en-US" dirty="0" err="1"/>
              <a:t>mul_request_w</a:t>
            </a:r>
            <a:r>
              <a:rPr lang="ko-KR" altLang="en-US" dirty="0"/>
              <a:t>) </a:t>
            </a:r>
            <a:r>
              <a:rPr lang="ko-KR" altLang="en-US" dirty="0" err="1"/>
              <a:t>begin</a:t>
            </a:r>
            <a:endParaRPr lang="ko-KR" altLang="en-US" dirty="0"/>
          </a:p>
          <a:p>
            <a:r>
              <a:rPr lang="ko-KR" altLang="en-US" dirty="0"/>
              <a:t>      </a:t>
            </a:r>
            <a:r>
              <a:rPr lang="ko-KR" altLang="en-US" dirty="0" err="1"/>
              <a:t>mul_count_r</a:t>
            </a:r>
            <a:r>
              <a:rPr lang="ko-KR" altLang="en-US" dirty="0"/>
              <a:t> &lt;= 5'd31</a:t>
            </a:r>
            <a:r>
              <a:rPr lang="en-US" altLang="ko-KR" dirty="0"/>
              <a:t>..</a:t>
            </a:r>
            <a:endParaRPr lang="ko-KR" altLang="en-US" dirty="0"/>
          </a:p>
          <a:p>
            <a:r>
              <a:rPr lang="ko-KR" altLang="en-US" dirty="0"/>
              <a:t>      </a:t>
            </a:r>
            <a:r>
              <a:rPr lang="ko-KR" altLang="en-US" dirty="0" err="1"/>
              <a:t>mul_busy_r</a:t>
            </a:r>
            <a:r>
              <a:rPr lang="ko-KR" altLang="en-US" dirty="0"/>
              <a:t>  &lt;= 1'b1;</a:t>
            </a:r>
          </a:p>
          <a:p>
            <a:r>
              <a:rPr lang="ko-KR" altLang="en-US" b="1" dirty="0"/>
              <a:t>      </a:t>
            </a:r>
            <a:r>
              <a:rPr lang="ko-KR" altLang="en-US" b="1" dirty="0" err="1"/>
              <a:t>mul_res</a:t>
            </a:r>
            <a:r>
              <a:rPr lang="ko-KR" altLang="en-US" b="1" dirty="0"/>
              <a:t>   &lt;= { 32'h0, </a:t>
            </a:r>
            <a:r>
              <a:rPr lang="ko-KR" altLang="en-US" b="1" dirty="0" err="1"/>
              <a:t>mul</a:t>
            </a:r>
            <a:r>
              <a:rPr lang="ko-KR" altLang="en-US" b="1" dirty="0"/>
              <a:t>_</a:t>
            </a:r>
            <a:r>
              <a:rPr lang="en-US" altLang="ko-KR" b="1" dirty="0"/>
              <a:t>A</a:t>
            </a:r>
            <a:r>
              <a:rPr lang="ko-KR" altLang="en-US" b="1" dirty="0"/>
              <a:t> };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end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end</a:t>
            </a:r>
            <a:endParaRPr lang="ko-KR" altLang="en-US" dirty="0"/>
          </a:p>
          <a:p>
            <a:r>
              <a:rPr lang="ko-KR" altLang="en-US" dirty="0" err="1"/>
              <a:t>end</a:t>
            </a:r>
            <a:endParaRPr lang="en-US" altLang="ko-KR" dirty="0"/>
          </a:p>
          <a:p>
            <a:r>
              <a:rPr lang="pt-BR" altLang="ko-KR" b="1" dirty="0"/>
              <a:t>wire [32:0] mul_sum = { 1'b0, mul_res[63:32] } + { 1'b0, mul_res[0] ? mul_B : 32'h0 };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57C57727-EB07-48EA-8781-163B523C45AA}"/>
              </a:ext>
            </a:extLst>
          </p:cNvPr>
          <p:cNvSpPr/>
          <p:nvPr/>
        </p:nvSpPr>
        <p:spPr>
          <a:xfrm rot="16200000">
            <a:off x="8226448" y="1229733"/>
            <a:ext cx="182831" cy="2915739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42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18AE6-1754-4C82-A21F-CB610E0F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91137" cy="662781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Divider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2B684-280B-4952-A9DE-3CC0E27C48AD}"/>
              </a:ext>
            </a:extLst>
          </p:cNvPr>
          <p:cNvSpPr txBox="1"/>
          <p:nvPr/>
        </p:nvSpPr>
        <p:spPr>
          <a:xfrm>
            <a:off x="9494044" y="835819"/>
            <a:ext cx="2418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Div_b</a:t>
            </a:r>
            <a:r>
              <a:rPr lang="ko-KR" altLang="en-US" dirty="0"/>
              <a:t>를 빼서 음수면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부호비트가 </a:t>
            </a:r>
            <a:r>
              <a:rPr lang="en-US" altLang="ko-KR" dirty="0"/>
              <a:t>1</a:t>
            </a:r>
            <a:r>
              <a:rPr lang="ko-KR" altLang="en-US" dirty="0"/>
              <a:t>이면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복원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0F1C44-56BD-4F9F-8CF3-A79D756C6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385" y="2524424"/>
            <a:ext cx="5442744" cy="35325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4348114-F6FD-42B1-B2A6-A478A6800806}"/>
              </a:ext>
            </a:extLst>
          </p:cNvPr>
          <p:cNvSpPr/>
          <p:nvPr/>
        </p:nvSpPr>
        <p:spPr>
          <a:xfrm>
            <a:off x="0" y="474588"/>
            <a:ext cx="1099594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/*- </a:t>
            </a:r>
            <a:r>
              <a:rPr lang="ko-KR" altLang="en-US" sz="1600" dirty="0" err="1"/>
              <a:t>Divider</a:t>
            </a:r>
            <a:r>
              <a:rPr lang="ko-KR" altLang="en-US" sz="1600" dirty="0"/>
              <a:t> -----------------------------------------------------------------*/ </a:t>
            </a:r>
            <a:r>
              <a:rPr lang="en-US" altLang="ko-KR" sz="1600" dirty="0" err="1"/>
              <a:t>div_a</a:t>
            </a:r>
            <a:r>
              <a:rPr lang="en-US" altLang="ko-KR" sz="1600" dirty="0"/>
              <a:t> =1010, </a:t>
            </a:r>
            <a:r>
              <a:rPr lang="en-US" altLang="ko-KR" sz="1600" dirty="0" err="1"/>
              <a:t>div_b</a:t>
            </a:r>
            <a:r>
              <a:rPr lang="en-US" altLang="ko-KR" sz="1600" dirty="0"/>
              <a:t>=011</a:t>
            </a:r>
            <a:endParaRPr lang="ko-KR" altLang="en-US" sz="1600" dirty="0"/>
          </a:p>
          <a:p>
            <a:r>
              <a:rPr lang="ko-KR" altLang="en-US" sz="2400" b="1" dirty="0" err="1"/>
              <a:t>wire</a:t>
            </a:r>
            <a:r>
              <a:rPr lang="ko-KR" altLang="en-US" sz="2400" b="1" dirty="0"/>
              <a:t> [32:0] </a:t>
            </a:r>
            <a:r>
              <a:rPr lang="ko-KR" altLang="en-US" sz="2400" b="1" dirty="0" err="1"/>
              <a:t>sub</a:t>
            </a:r>
            <a:r>
              <a:rPr lang="ko-KR" altLang="en-US" sz="2400" b="1" dirty="0"/>
              <a:t> = { 1'b0,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rem</a:t>
            </a:r>
            <a:r>
              <a:rPr lang="ko-KR" altLang="en-US" sz="2400" b="1" dirty="0">
                <a:solidFill>
                  <a:schemeClr val="accent2"/>
                </a:solidFill>
              </a:rPr>
              <a:t>[30:0],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quot</a:t>
            </a:r>
            <a:r>
              <a:rPr lang="ko-KR" altLang="en-US" sz="2400" b="1" dirty="0">
                <a:solidFill>
                  <a:schemeClr val="accent2"/>
                </a:solidFill>
              </a:rPr>
              <a:t>[31] </a:t>
            </a:r>
            <a:r>
              <a:rPr lang="ko-KR" altLang="en-US" sz="2400" b="1" dirty="0"/>
              <a:t>} -</a:t>
            </a:r>
            <a:r>
              <a:rPr lang="ko-KR" altLang="en-US" sz="2400" dirty="0"/>
              <a:t> </a:t>
            </a:r>
            <a:r>
              <a:rPr lang="ko-KR" altLang="en-US" sz="2400" b="1" dirty="0"/>
              <a:t>{ 1'b0,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div_b</a:t>
            </a:r>
            <a:r>
              <a:rPr lang="ko-KR" altLang="en-US" sz="2400" dirty="0"/>
              <a:t> </a:t>
            </a:r>
            <a:r>
              <a:rPr lang="ko-KR" altLang="en-US" sz="2400" b="1" dirty="0"/>
              <a:t>}; </a:t>
            </a:r>
          </a:p>
          <a:p>
            <a:r>
              <a:rPr lang="ko-KR" altLang="en-US" sz="1600" dirty="0" err="1"/>
              <a:t>wire</a:t>
            </a:r>
            <a:r>
              <a:rPr lang="ko-KR" altLang="en-US" sz="1600" dirty="0"/>
              <a:t> [31:0] </a:t>
            </a:r>
            <a:r>
              <a:rPr lang="ko-KR" altLang="en-US" sz="1600" b="1" dirty="0" err="1"/>
              <a:t>quotient</a:t>
            </a:r>
            <a:r>
              <a:rPr lang="ko-KR" altLang="en-US" sz="1600" b="1" dirty="0"/>
              <a:t>  </a:t>
            </a:r>
            <a:r>
              <a:rPr lang="ko-KR" altLang="en-US" sz="1600" dirty="0"/>
              <a:t>= </a:t>
            </a:r>
            <a:r>
              <a:rPr lang="ko-KR" altLang="en-US" sz="1600" dirty="0" err="1"/>
              <a:t>mul_div_negative_w</a:t>
            </a:r>
            <a:r>
              <a:rPr lang="ko-KR" altLang="en-US" sz="1600" dirty="0"/>
              <a:t> ? </a:t>
            </a:r>
            <a:r>
              <a:rPr lang="ko-KR" altLang="en-US" sz="1600" b="1" dirty="0"/>
              <a:t>-</a:t>
            </a:r>
            <a:r>
              <a:rPr lang="ko-KR" altLang="en-US" sz="1600" b="1" dirty="0" err="1"/>
              <a:t>quot</a:t>
            </a:r>
            <a:r>
              <a:rPr lang="ko-KR" altLang="en-US" sz="1600" dirty="0"/>
              <a:t> : </a:t>
            </a:r>
            <a:r>
              <a:rPr lang="ko-KR" altLang="en-US" sz="1600" dirty="0" err="1"/>
              <a:t>quot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 err="1"/>
              <a:t>wire</a:t>
            </a:r>
            <a:r>
              <a:rPr lang="ko-KR" altLang="en-US" sz="1600" dirty="0"/>
              <a:t> [31:0] </a:t>
            </a:r>
            <a:r>
              <a:rPr lang="ko-KR" altLang="en-US" sz="1600" b="1" dirty="0" err="1"/>
              <a:t>remainder</a:t>
            </a:r>
            <a:r>
              <a:rPr lang="ko-KR" altLang="en-US" sz="1600" b="1" dirty="0"/>
              <a:t> </a:t>
            </a:r>
            <a:r>
              <a:rPr lang="ko-KR" altLang="en-US" sz="1600" dirty="0"/>
              <a:t>= </a:t>
            </a:r>
            <a:r>
              <a:rPr lang="ko-KR" altLang="en-US" sz="1600" dirty="0" err="1"/>
              <a:t>mul_div_negative_w</a:t>
            </a:r>
            <a:r>
              <a:rPr lang="ko-KR" altLang="en-US" sz="1600" dirty="0"/>
              <a:t> </a:t>
            </a:r>
            <a:r>
              <a:rPr lang="ko-KR" altLang="en-US" sz="1600" b="1" dirty="0"/>
              <a:t>? -</a:t>
            </a:r>
            <a:r>
              <a:rPr lang="ko-KR" altLang="en-US" sz="1600" b="1" dirty="0" err="1"/>
              <a:t>rem</a:t>
            </a:r>
            <a:r>
              <a:rPr lang="ko-KR" altLang="en-US" sz="1600" b="1" dirty="0"/>
              <a:t> </a:t>
            </a:r>
            <a:r>
              <a:rPr lang="ko-KR" altLang="en-US" sz="1600" dirty="0"/>
              <a:t>: </a:t>
            </a:r>
            <a:r>
              <a:rPr lang="ko-KR" altLang="en-US" sz="1600" dirty="0" err="1"/>
              <a:t>rem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always</a:t>
            </a:r>
            <a:r>
              <a:rPr lang="ko-KR" altLang="en-US" sz="1600" dirty="0"/>
              <a:t> @(</a:t>
            </a:r>
            <a:r>
              <a:rPr lang="ko-KR" altLang="en-US" sz="1600" dirty="0" err="1"/>
              <a:t>posedge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clk_i</a:t>
            </a:r>
            <a:r>
              <a:rPr lang="ko-KR" altLang="en-US" sz="1600" dirty="0"/>
              <a:t>) </a:t>
            </a:r>
            <a:r>
              <a:rPr lang="ko-KR" altLang="en-US" sz="1600" dirty="0" err="1"/>
              <a:t>begin</a:t>
            </a:r>
            <a:endParaRPr lang="ko-KR" altLang="en-US" sz="1600" dirty="0"/>
          </a:p>
          <a:p>
            <a:r>
              <a:rPr lang="ko-KR" altLang="en-US" sz="1600" b="1" dirty="0" err="1"/>
              <a:t>end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else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begin</a:t>
            </a:r>
            <a:endParaRPr lang="ko-KR" altLang="en-US" sz="1600" b="1" dirty="0"/>
          </a:p>
          <a:p>
            <a:r>
              <a:rPr lang="ko-KR" altLang="en-US" sz="1600" dirty="0"/>
              <a:t>    </a:t>
            </a:r>
            <a:r>
              <a:rPr lang="ko-KR" altLang="en-US" sz="1600" b="1" dirty="0" err="1"/>
              <a:t>if</a:t>
            </a:r>
            <a:r>
              <a:rPr lang="ko-KR" altLang="en-US" sz="1600" b="1" dirty="0"/>
              <a:t> (</a:t>
            </a:r>
            <a:r>
              <a:rPr lang="ko-KR" altLang="en-US" sz="1600" b="1" dirty="0" err="1"/>
              <a:t>busy</a:t>
            </a:r>
            <a:r>
              <a:rPr lang="ko-KR" altLang="en-US" sz="1600" b="1" dirty="0"/>
              <a:t>) </a:t>
            </a:r>
            <a:r>
              <a:rPr lang="ko-KR" altLang="en-US" sz="1600" b="1" dirty="0" err="1"/>
              <a:t>begin</a:t>
            </a:r>
            <a:endParaRPr lang="ko-KR" altLang="en-US" sz="1600" b="1" dirty="0"/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count</a:t>
            </a:r>
            <a:r>
              <a:rPr lang="ko-KR" altLang="en-US" sz="1600" dirty="0"/>
              <a:t> &lt;= </a:t>
            </a:r>
            <a:r>
              <a:rPr lang="ko-KR" altLang="en-US" sz="1600" dirty="0" err="1"/>
              <a:t>count</a:t>
            </a:r>
            <a:r>
              <a:rPr lang="ko-KR" altLang="en-US" sz="1600" dirty="0"/>
              <a:t> - 1;</a:t>
            </a:r>
          </a:p>
          <a:p>
            <a:r>
              <a:rPr lang="ko-KR" altLang="en-US" sz="1600" dirty="0"/>
              <a:t>      </a:t>
            </a:r>
            <a:r>
              <a:rPr lang="ko-KR" altLang="en-US" sz="1600" b="1" dirty="0" err="1"/>
              <a:t>quot</a:t>
            </a:r>
            <a:r>
              <a:rPr lang="ko-KR" altLang="en-US" sz="1600" b="1" dirty="0"/>
              <a:t>  &lt;= { </a:t>
            </a:r>
            <a:r>
              <a:rPr lang="ko-KR" altLang="en-US" sz="1600" b="1" dirty="0" err="1"/>
              <a:t>quot</a:t>
            </a:r>
            <a:r>
              <a:rPr lang="ko-KR" altLang="en-US" sz="1600" b="1" dirty="0"/>
              <a:t>[30:0], !</a:t>
            </a:r>
            <a:r>
              <a:rPr lang="ko-KR" altLang="en-US" sz="1600" b="1" dirty="0" err="1"/>
              <a:t>sub</a:t>
            </a:r>
            <a:r>
              <a:rPr lang="ko-KR" altLang="en-US" sz="1600" b="1" dirty="0"/>
              <a:t>[32] }; 첨에 </a:t>
            </a:r>
            <a:r>
              <a:rPr lang="en-US" altLang="ko-KR" sz="1600" b="1" dirty="0"/>
              <a:t>1000</a:t>
            </a:r>
            <a:r>
              <a:rPr lang="ko-KR" altLang="en-US" sz="1600" b="1" dirty="0"/>
              <a:t>빼도 </a:t>
            </a:r>
            <a:r>
              <a:rPr lang="ko-KR" altLang="en-US" sz="1600" b="1" dirty="0" err="1"/>
              <a:t>양수니까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1111… </a:t>
            </a:r>
            <a:r>
              <a:rPr lang="ko-KR" altLang="en-US" sz="1600" b="1" dirty="0" err="1"/>
              <a:t>나올텐데</a:t>
            </a:r>
            <a:endParaRPr lang="ko-KR" altLang="en-US" sz="1600" b="1" dirty="0"/>
          </a:p>
          <a:p>
            <a:r>
              <a:rPr lang="en-US" altLang="ko-KR" sz="1600" dirty="0"/>
              <a:t>                                                           </a:t>
            </a:r>
            <a:r>
              <a:rPr lang="ko-KR" altLang="en-US" sz="1600" dirty="0"/>
              <a:t>어차피 위에서 보수 취하면 제대로 된 값 </a:t>
            </a:r>
            <a:r>
              <a:rPr lang="ko-KR" altLang="en-US" sz="1600" dirty="0" err="1"/>
              <a:t>나올듯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r>
              <a:rPr lang="ko-KR" altLang="en-US" sz="1600" dirty="0"/>
              <a:t>      </a:t>
            </a:r>
            <a:r>
              <a:rPr lang="ko-KR" altLang="en-US" sz="1600" b="1" dirty="0" err="1"/>
              <a:t>if</a:t>
            </a:r>
            <a:r>
              <a:rPr lang="ko-KR" altLang="en-US" sz="1600" b="1" dirty="0"/>
              <a:t> (</a:t>
            </a:r>
            <a:r>
              <a:rPr lang="ko-KR" altLang="en-US" sz="1600" b="1" dirty="0" err="1"/>
              <a:t>sub</a:t>
            </a:r>
            <a:r>
              <a:rPr lang="ko-KR" altLang="en-US" sz="1600" b="1" dirty="0"/>
              <a:t>[32])</a:t>
            </a:r>
            <a:r>
              <a:rPr lang="en-US" altLang="ko-KR" sz="1600" b="1" dirty="0">
                <a:sym typeface="Wingdings" panose="05000000000000000000" pitchFamily="2" charset="2"/>
              </a:rPr>
              <a:t></a:t>
            </a:r>
            <a:r>
              <a:rPr lang="ko-KR" altLang="en-US" sz="1600" b="1" dirty="0">
                <a:sym typeface="Wingdings" panose="05000000000000000000" pitchFamily="2" charset="2"/>
              </a:rPr>
              <a:t>이거 </a:t>
            </a:r>
            <a:r>
              <a:rPr lang="en-US" altLang="ko-KR" sz="1600" b="1" dirty="0" err="1">
                <a:sym typeface="Wingdings" panose="05000000000000000000" pitchFamily="2" charset="2"/>
              </a:rPr>
              <a:t>Hoxy</a:t>
            </a:r>
            <a:r>
              <a:rPr lang="en-US" altLang="ko-KR" sz="1600" b="1" dirty="0">
                <a:sym typeface="Wingdings" panose="05000000000000000000" pitchFamily="2" charset="2"/>
              </a:rPr>
              <a:t>? Sign</a:t>
            </a:r>
            <a:r>
              <a:rPr lang="ko-KR" altLang="en-US" sz="1600" b="1" dirty="0">
                <a:sym typeface="Wingdings" panose="05000000000000000000" pitchFamily="2" charset="2"/>
              </a:rPr>
              <a:t>비트인가</a:t>
            </a:r>
            <a:r>
              <a:rPr lang="en-US" altLang="ko-KR" sz="1600" b="1" dirty="0">
                <a:sym typeface="Wingdings" panose="05000000000000000000" pitchFamily="2" charset="2"/>
              </a:rPr>
              <a:t>?</a:t>
            </a:r>
            <a:endParaRPr lang="ko-KR" altLang="en-US" sz="1600" b="1" dirty="0"/>
          </a:p>
          <a:p>
            <a:r>
              <a:rPr lang="ko-KR" altLang="en-US" sz="1600" dirty="0"/>
              <a:t>        </a:t>
            </a:r>
            <a:r>
              <a:rPr lang="ko-KR" altLang="en-US" sz="1600" b="1" dirty="0" err="1"/>
              <a:t>rem</a:t>
            </a:r>
            <a:r>
              <a:rPr lang="ko-KR" altLang="en-US" sz="1600" b="1" dirty="0"/>
              <a:t>&lt;= { </a:t>
            </a:r>
            <a:r>
              <a:rPr lang="ko-KR" altLang="en-US" sz="1600" b="1" dirty="0" err="1">
                <a:solidFill>
                  <a:schemeClr val="accent2"/>
                </a:solidFill>
              </a:rPr>
              <a:t>rem</a:t>
            </a:r>
            <a:r>
              <a:rPr lang="ko-KR" altLang="en-US" sz="1600" b="1" dirty="0">
                <a:solidFill>
                  <a:schemeClr val="accent2"/>
                </a:solidFill>
              </a:rPr>
              <a:t>[30:0], </a:t>
            </a:r>
            <a:r>
              <a:rPr lang="ko-KR" altLang="en-US" sz="1600" b="1" dirty="0" err="1">
                <a:solidFill>
                  <a:schemeClr val="accent2"/>
                </a:solidFill>
              </a:rPr>
              <a:t>quot</a:t>
            </a:r>
            <a:r>
              <a:rPr lang="ko-KR" altLang="en-US" sz="1600" b="1" dirty="0">
                <a:solidFill>
                  <a:schemeClr val="accent2"/>
                </a:solidFill>
              </a:rPr>
              <a:t>[31] </a:t>
            </a:r>
            <a:r>
              <a:rPr lang="ko-KR" altLang="en-US" sz="1600" b="1" dirty="0"/>
              <a:t>}; </a:t>
            </a:r>
            <a:r>
              <a:rPr lang="ko-KR" altLang="en-US" sz="1600" b="1" dirty="0" err="1"/>
              <a:t>짜잔</a:t>
            </a:r>
            <a:r>
              <a:rPr lang="en-US" altLang="ko-KR" sz="1600" b="1" dirty="0"/>
              <a:t>! </a:t>
            </a:r>
            <a:r>
              <a:rPr lang="ko-KR" altLang="en-US" sz="1600" b="1" dirty="0"/>
              <a:t>복원</a:t>
            </a:r>
          </a:p>
          <a:p>
            <a:r>
              <a:rPr lang="ko-KR" altLang="en-US" sz="1600" dirty="0"/>
              <a:t>      </a:t>
            </a:r>
            <a:r>
              <a:rPr lang="ko-KR" altLang="en-US" sz="1600" b="1" dirty="0" err="1"/>
              <a:t>else</a:t>
            </a:r>
            <a:endParaRPr lang="ko-KR" altLang="en-US" sz="1600" b="1" dirty="0"/>
          </a:p>
          <a:p>
            <a:r>
              <a:rPr lang="ko-KR" altLang="en-US" sz="1600" dirty="0"/>
              <a:t>        </a:t>
            </a:r>
            <a:r>
              <a:rPr lang="ko-KR" altLang="en-US" sz="1600" b="1" dirty="0" err="1"/>
              <a:t>rem</a:t>
            </a:r>
            <a:r>
              <a:rPr lang="ko-KR" altLang="en-US" sz="1600" b="1" dirty="0"/>
              <a:t> &lt;= </a:t>
            </a:r>
            <a:r>
              <a:rPr lang="ko-KR" altLang="en-US" sz="1600" b="1" dirty="0" err="1"/>
              <a:t>sub</a:t>
            </a:r>
            <a:r>
              <a:rPr lang="ko-KR" altLang="en-US" sz="1600" b="1" dirty="0"/>
              <a:t>[31:0]; </a:t>
            </a:r>
            <a:r>
              <a:rPr lang="en-US" altLang="ko-KR" sz="1600" b="1" dirty="0"/>
              <a:t>sub</a:t>
            </a:r>
            <a:r>
              <a:rPr lang="ko-KR" altLang="en-US" sz="1600" b="1" dirty="0"/>
              <a:t>의 본질은 결국 나머지에서 </a:t>
            </a:r>
          </a:p>
          <a:p>
            <a:r>
              <a:rPr lang="en-US" altLang="ko-KR" sz="1600" dirty="0"/>
              <a:t>                                 Devisor</a:t>
            </a:r>
            <a:r>
              <a:rPr lang="ko-KR" altLang="en-US" sz="1600" dirty="0"/>
              <a:t>를 뺀 것을 다시 나머지에 저장하는 것</a:t>
            </a:r>
          </a:p>
          <a:p>
            <a:r>
              <a:rPr lang="ko-KR" altLang="en-US" sz="1600" dirty="0"/>
              <a:t>    </a:t>
            </a:r>
            <a:r>
              <a:rPr lang="ko-KR" altLang="en-US" sz="1600" b="1" dirty="0" err="1"/>
              <a:t>end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else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if</a:t>
            </a:r>
            <a:r>
              <a:rPr lang="ko-KR" altLang="en-US" sz="1600" b="1" dirty="0"/>
              <a:t> (</a:t>
            </a:r>
            <a:r>
              <a:rPr lang="ko-KR" altLang="en-US" sz="1600" b="1" dirty="0" err="1"/>
              <a:t>request</a:t>
            </a:r>
            <a:r>
              <a:rPr lang="ko-KR" altLang="en-US" sz="1600" b="1" dirty="0"/>
              <a:t>) </a:t>
            </a:r>
            <a:r>
              <a:rPr lang="ko-KR" altLang="en-US" sz="1600" b="1" dirty="0" err="1"/>
              <a:t>begin</a:t>
            </a:r>
            <a:endParaRPr lang="ko-KR" altLang="en-US" sz="1600" b="1" dirty="0"/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count</a:t>
            </a:r>
            <a:r>
              <a:rPr lang="ko-KR" altLang="en-US" sz="1600" dirty="0"/>
              <a:t> &lt;= 5'd31;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busy</a:t>
            </a:r>
            <a:r>
              <a:rPr lang="ko-KR" altLang="en-US" sz="1600" dirty="0"/>
              <a:t>  &lt;= 1'b1;</a:t>
            </a:r>
          </a:p>
          <a:p>
            <a:r>
              <a:rPr lang="ko-KR" altLang="en-US" sz="1600" dirty="0"/>
              <a:t>      </a:t>
            </a:r>
            <a:r>
              <a:rPr lang="ko-KR" altLang="en-US" sz="1600" b="1" dirty="0" err="1"/>
              <a:t>quot</a:t>
            </a:r>
            <a:r>
              <a:rPr lang="ko-KR" altLang="en-US" sz="1600" b="1" dirty="0"/>
              <a:t>  &lt;=</a:t>
            </a:r>
            <a:r>
              <a:rPr lang="ko-KR" altLang="en-US" sz="1600" b="1" dirty="0" err="1"/>
              <a:t>div</a:t>
            </a:r>
            <a:r>
              <a:rPr lang="ko-KR" altLang="en-US" sz="1600" b="1" dirty="0"/>
              <a:t>_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;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rem</a:t>
            </a:r>
            <a:r>
              <a:rPr lang="ko-KR" altLang="en-US" sz="1600" dirty="0"/>
              <a:t>  &lt;= 32'h0;</a:t>
            </a:r>
          </a:p>
          <a:p>
            <a:r>
              <a:rPr lang="ko-KR" altLang="en-US" sz="1600" dirty="0"/>
              <a:t>    </a:t>
            </a:r>
            <a:r>
              <a:rPr lang="ko-KR" altLang="en-US" sz="1600" b="1" dirty="0" err="1"/>
              <a:t>end</a:t>
            </a:r>
            <a:endParaRPr lang="ko-KR" altLang="en-US" sz="1600" b="1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end</a:t>
            </a:r>
            <a:endParaRPr lang="ko-KR" altLang="en-US" sz="1600" dirty="0"/>
          </a:p>
          <a:p>
            <a:r>
              <a:rPr lang="en-US" altLang="ko-KR" sz="1600" dirty="0"/>
              <a:t>E</a:t>
            </a:r>
            <a:r>
              <a:rPr lang="ko-KR" altLang="en-US" sz="1600" dirty="0" err="1"/>
              <a:t>nd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43592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A18AE6-1754-4C82-A21F-CB610E0F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91137" cy="662781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Divider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2B684-280B-4952-A9DE-3CC0E27C48AD}"/>
              </a:ext>
            </a:extLst>
          </p:cNvPr>
          <p:cNvSpPr txBox="1"/>
          <p:nvPr/>
        </p:nvSpPr>
        <p:spPr>
          <a:xfrm>
            <a:off x="9244012" y="444699"/>
            <a:ext cx="2418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Div_b</a:t>
            </a:r>
            <a:r>
              <a:rPr lang="ko-KR" altLang="en-US" dirty="0"/>
              <a:t>를 빼서 음수면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부호비트가 </a:t>
            </a:r>
            <a:r>
              <a:rPr lang="en-US" altLang="ko-KR" dirty="0"/>
              <a:t>1</a:t>
            </a:r>
            <a:r>
              <a:rPr lang="ko-KR" altLang="en-US" dirty="0"/>
              <a:t>이면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복원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FC05B8-18FB-4789-B1A4-ABE3E4AF7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394" y="1553766"/>
            <a:ext cx="5980777" cy="45791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FE80AC3-69A3-4242-8E0A-A2CFB4A2B15B}"/>
              </a:ext>
            </a:extLst>
          </p:cNvPr>
          <p:cNvSpPr/>
          <p:nvPr/>
        </p:nvSpPr>
        <p:spPr>
          <a:xfrm>
            <a:off x="0" y="474588"/>
            <a:ext cx="1099594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/*- </a:t>
            </a:r>
            <a:r>
              <a:rPr lang="ko-KR" altLang="en-US" sz="1600" dirty="0" err="1"/>
              <a:t>Divider</a:t>
            </a:r>
            <a:r>
              <a:rPr lang="ko-KR" altLang="en-US" sz="1600" dirty="0"/>
              <a:t> -----------------------------------------------------------------*/ </a:t>
            </a:r>
            <a:r>
              <a:rPr lang="en-US" altLang="ko-KR" sz="1600" dirty="0" err="1"/>
              <a:t>div_a</a:t>
            </a:r>
            <a:r>
              <a:rPr lang="en-US" altLang="ko-KR" sz="1600" dirty="0"/>
              <a:t> =1010, </a:t>
            </a:r>
            <a:r>
              <a:rPr lang="en-US" altLang="ko-KR" sz="1600" dirty="0" err="1"/>
              <a:t>div_b</a:t>
            </a:r>
            <a:r>
              <a:rPr lang="en-US" altLang="ko-KR" sz="1600" dirty="0"/>
              <a:t>=011</a:t>
            </a:r>
            <a:endParaRPr lang="ko-KR" altLang="en-US" sz="1600" dirty="0"/>
          </a:p>
          <a:p>
            <a:r>
              <a:rPr lang="ko-KR" altLang="en-US" sz="2400" b="1" dirty="0" err="1"/>
              <a:t>wire</a:t>
            </a:r>
            <a:r>
              <a:rPr lang="ko-KR" altLang="en-US" sz="2400" b="1" dirty="0"/>
              <a:t> [32:0] </a:t>
            </a:r>
            <a:r>
              <a:rPr lang="ko-KR" altLang="en-US" sz="2400" b="1" dirty="0" err="1"/>
              <a:t>sub</a:t>
            </a:r>
            <a:r>
              <a:rPr lang="ko-KR" altLang="en-US" sz="2400" b="1" dirty="0"/>
              <a:t> = { 1'b0,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rem</a:t>
            </a:r>
            <a:r>
              <a:rPr lang="ko-KR" altLang="en-US" sz="2400" b="1" dirty="0">
                <a:solidFill>
                  <a:schemeClr val="accent2"/>
                </a:solidFill>
              </a:rPr>
              <a:t>[30:0],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quot</a:t>
            </a:r>
            <a:r>
              <a:rPr lang="ko-KR" altLang="en-US" sz="2400" b="1" dirty="0">
                <a:solidFill>
                  <a:schemeClr val="accent2"/>
                </a:solidFill>
              </a:rPr>
              <a:t>[31] </a:t>
            </a:r>
            <a:r>
              <a:rPr lang="ko-KR" altLang="en-US" sz="2400" b="1" dirty="0"/>
              <a:t>} -</a:t>
            </a:r>
            <a:r>
              <a:rPr lang="ko-KR" altLang="en-US" sz="2400" dirty="0"/>
              <a:t> </a:t>
            </a:r>
            <a:r>
              <a:rPr lang="ko-KR" altLang="en-US" sz="2400" b="1" dirty="0"/>
              <a:t>{ 1'b0, </a:t>
            </a:r>
            <a:r>
              <a:rPr lang="ko-KR" altLang="en-US" sz="2400" b="1" dirty="0" err="1">
                <a:solidFill>
                  <a:schemeClr val="accent2"/>
                </a:solidFill>
              </a:rPr>
              <a:t>div_b</a:t>
            </a:r>
            <a:r>
              <a:rPr lang="ko-KR" altLang="en-US" sz="2400" dirty="0"/>
              <a:t> </a:t>
            </a:r>
            <a:r>
              <a:rPr lang="ko-KR" altLang="en-US" sz="2400" b="1" dirty="0"/>
              <a:t>}; </a:t>
            </a:r>
          </a:p>
          <a:p>
            <a:r>
              <a:rPr lang="ko-KR" altLang="en-US" sz="1600" dirty="0" err="1"/>
              <a:t>wire</a:t>
            </a:r>
            <a:r>
              <a:rPr lang="ko-KR" altLang="en-US" sz="1600" dirty="0"/>
              <a:t> [31:0] </a:t>
            </a:r>
            <a:r>
              <a:rPr lang="ko-KR" altLang="en-US" sz="1600" b="1" dirty="0" err="1"/>
              <a:t>quotient</a:t>
            </a:r>
            <a:r>
              <a:rPr lang="ko-KR" altLang="en-US" sz="1600" b="1" dirty="0"/>
              <a:t>  </a:t>
            </a:r>
            <a:r>
              <a:rPr lang="ko-KR" altLang="en-US" sz="1600" dirty="0"/>
              <a:t>= </a:t>
            </a:r>
            <a:r>
              <a:rPr lang="ko-KR" altLang="en-US" sz="1600" dirty="0" err="1"/>
              <a:t>mul_div_negative_w</a:t>
            </a:r>
            <a:r>
              <a:rPr lang="ko-KR" altLang="en-US" sz="1600" dirty="0"/>
              <a:t> ? </a:t>
            </a:r>
            <a:r>
              <a:rPr lang="ko-KR" altLang="en-US" sz="1600" b="1" dirty="0"/>
              <a:t>-</a:t>
            </a:r>
            <a:r>
              <a:rPr lang="ko-KR" altLang="en-US" sz="1600" b="1" dirty="0" err="1"/>
              <a:t>quot</a:t>
            </a:r>
            <a:r>
              <a:rPr lang="ko-KR" altLang="en-US" sz="1600" dirty="0"/>
              <a:t> : </a:t>
            </a:r>
            <a:r>
              <a:rPr lang="ko-KR" altLang="en-US" sz="1600" dirty="0" err="1"/>
              <a:t>quot</a:t>
            </a:r>
            <a:r>
              <a:rPr lang="ko-KR" altLang="en-US" sz="1600" dirty="0"/>
              <a:t>;</a:t>
            </a:r>
          </a:p>
          <a:p>
            <a:r>
              <a:rPr lang="ko-KR" altLang="en-US" sz="1600" dirty="0" err="1"/>
              <a:t>wire</a:t>
            </a:r>
            <a:r>
              <a:rPr lang="ko-KR" altLang="en-US" sz="1600" dirty="0"/>
              <a:t> [31:0] </a:t>
            </a:r>
            <a:r>
              <a:rPr lang="ko-KR" altLang="en-US" sz="1600" b="1" dirty="0" err="1"/>
              <a:t>remainder</a:t>
            </a:r>
            <a:r>
              <a:rPr lang="ko-KR" altLang="en-US" sz="1600" b="1" dirty="0"/>
              <a:t> </a:t>
            </a:r>
            <a:r>
              <a:rPr lang="ko-KR" altLang="en-US" sz="1600" dirty="0"/>
              <a:t>= </a:t>
            </a:r>
            <a:r>
              <a:rPr lang="ko-KR" altLang="en-US" sz="1600" dirty="0" err="1"/>
              <a:t>mul_div_negative_w</a:t>
            </a:r>
            <a:r>
              <a:rPr lang="ko-KR" altLang="en-US" sz="1600" dirty="0"/>
              <a:t> </a:t>
            </a:r>
            <a:r>
              <a:rPr lang="ko-KR" altLang="en-US" sz="1600" b="1" dirty="0"/>
              <a:t>? -</a:t>
            </a:r>
            <a:r>
              <a:rPr lang="ko-KR" altLang="en-US" sz="1600" b="1" dirty="0" err="1"/>
              <a:t>rem</a:t>
            </a:r>
            <a:r>
              <a:rPr lang="ko-KR" altLang="en-US" sz="1600" b="1" dirty="0"/>
              <a:t> </a:t>
            </a:r>
            <a:r>
              <a:rPr lang="ko-KR" altLang="en-US" sz="1600" dirty="0"/>
              <a:t>: </a:t>
            </a:r>
            <a:r>
              <a:rPr lang="ko-KR" altLang="en-US" sz="1600" dirty="0" err="1"/>
              <a:t>rem</a:t>
            </a:r>
            <a:r>
              <a:rPr lang="ko-KR" altLang="en-US" sz="1600" dirty="0"/>
              <a:t>;</a:t>
            </a:r>
          </a:p>
          <a:p>
            <a:endParaRPr lang="ko-KR" altLang="en-US" sz="1600" dirty="0"/>
          </a:p>
          <a:p>
            <a:r>
              <a:rPr lang="ko-KR" altLang="en-US" sz="1600" dirty="0" err="1"/>
              <a:t>always</a:t>
            </a:r>
            <a:r>
              <a:rPr lang="ko-KR" altLang="en-US" sz="1600" dirty="0"/>
              <a:t> @(</a:t>
            </a:r>
            <a:r>
              <a:rPr lang="ko-KR" altLang="en-US" sz="1600" dirty="0" err="1"/>
              <a:t>posedge</a:t>
            </a:r>
            <a:r>
              <a:rPr lang="ko-KR" altLang="en-US" sz="1600" dirty="0"/>
              <a:t> </a:t>
            </a:r>
            <a:r>
              <a:rPr lang="ko-KR" altLang="en-US" sz="1600" dirty="0" err="1"/>
              <a:t>clk_i</a:t>
            </a:r>
            <a:r>
              <a:rPr lang="ko-KR" altLang="en-US" sz="1600" dirty="0"/>
              <a:t>) </a:t>
            </a:r>
            <a:r>
              <a:rPr lang="ko-KR" altLang="en-US" sz="1600" dirty="0" err="1"/>
              <a:t>begin</a:t>
            </a:r>
            <a:endParaRPr lang="ko-KR" altLang="en-US" sz="1600" dirty="0"/>
          </a:p>
          <a:p>
            <a:r>
              <a:rPr lang="ko-KR" altLang="en-US" sz="1600" b="1" dirty="0" err="1"/>
              <a:t>end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else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begin</a:t>
            </a:r>
            <a:endParaRPr lang="ko-KR" altLang="en-US" sz="1600" b="1" dirty="0"/>
          </a:p>
          <a:p>
            <a:r>
              <a:rPr lang="ko-KR" altLang="en-US" sz="1600" dirty="0"/>
              <a:t>    </a:t>
            </a:r>
            <a:r>
              <a:rPr lang="ko-KR" altLang="en-US" sz="1600" b="1" dirty="0" err="1"/>
              <a:t>if</a:t>
            </a:r>
            <a:r>
              <a:rPr lang="ko-KR" altLang="en-US" sz="1600" b="1" dirty="0"/>
              <a:t> (</a:t>
            </a:r>
            <a:r>
              <a:rPr lang="ko-KR" altLang="en-US" sz="1600" b="1" dirty="0" err="1"/>
              <a:t>busy</a:t>
            </a:r>
            <a:r>
              <a:rPr lang="ko-KR" altLang="en-US" sz="1600" b="1" dirty="0"/>
              <a:t>) </a:t>
            </a:r>
            <a:r>
              <a:rPr lang="ko-KR" altLang="en-US" sz="1600" b="1" dirty="0" err="1"/>
              <a:t>begin</a:t>
            </a:r>
            <a:endParaRPr lang="ko-KR" altLang="en-US" sz="1600" b="1" dirty="0"/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count</a:t>
            </a:r>
            <a:r>
              <a:rPr lang="ko-KR" altLang="en-US" sz="1600" dirty="0"/>
              <a:t> &lt;= </a:t>
            </a:r>
            <a:r>
              <a:rPr lang="ko-KR" altLang="en-US" sz="1600" dirty="0" err="1"/>
              <a:t>count</a:t>
            </a:r>
            <a:r>
              <a:rPr lang="ko-KR" altLang="en-US" sz="1600" dirty="0"/>
              <a:t> - 1;</a:t>
            </a:r>
          </a:p>
          <a:p>
            <a:r>
              <a:rPr lang="ko-KR" altLang="en-US" sz="1600" dirty="0"/>
              <a:t>      </a:t>
            </a:r>
            <a:r>
              <a:rPr lang="ko-KR" altLang="en-US" sz="1600" b="1" dirty="0" err="1"/>
              <a:t>quot</a:t>
            </a:r>
            <a:r>
              <a:rPr lang="ko-KR" altLang="en-US" sz="1600" b="1" dirty="0"/>
              <a:t>  &lt;= { </a:t>
            </a:r>
            <a:r>
              <a:rPr lang="ko-KR" altLang="en-US" sz="1600" b="1" dirty="0" err="1"/>
              <a:t>quot</a:t>
            </a:r>
            <a:r>
              <a:rPr lang="ko-KR" altLang="en-US" sz="1600" b="1" dirty="0"/>
              <a:t>[30:0], </a:t>
            </a:r>
            <a:r>
              <a:rPr lang="ko-KR" altLang="en-US" sz="1600" b="1" dirty="0">
                <a:solidFill>
                  <a:schemeClr val="accent2"/>
                </a:solidFill>
              </a:rPr>
              <a:t>!</a:t>
            </a:r>
            <a:r>
              <a:rPr lang="ko-KR" altLang="en-US" sz="1600" b="1" dirty="0" err="1">
                <a:solidFill>
                  <a:schemeClr val="accent2"/>
                </a:solidFill>
              </a:rPr>
              <a:t>sub</a:t>
            </a:r>
            <a:r>
              <a:rPr lang="ko-KR" altLang="en-US" sz="1600" b="1" dirty="0">
                <a:solidFill>
                  <a:schemeClr val="accent2"/>
                </a:solidFill>
              </a:rPr>
              <a:t>[32] </a:t>
            </a:r>
            <a:r>
              <a:rPr lang="ko-KR" altLang="en-US" sz="1600" b="1" dirty="0"/>
              <a:t>}; </a:t>
            </a:r>
            <a:r>
              <a:rPr lang="en-US" altLang="ko-KR" sz="1600" b="1" dirty="0"/>
              <a:t>left-shift!-</a:t>
            </a:r>
            <a:endParaRPr lang="ko-KR" altLang="en-US" sz="1600" b="1" dirty="0"/>
          </a:p>
          <a:p>
            <a:endParaRPr lang="ko-KR" altLang="en-US" sz="1600" dirty="0"/>
          </a:p>
          <a:p>
            <a:r>
              <a:rPr lang="ko-KR" altLang="en-US" sz="1600" dirty="0"/>
              <a:t>      </a:t>
            </a:r>
            <a:r>
              <a:rPr lang="ko-KR" altLang="en-US" sz="1600" b="1" dirty="0" err="1"/>
              <a:t>if</a:t>
            </a:r>
            <a:r>
              <a:rPr lang="ko-KR" altLang="en-US" sz="1600" b="1" dirty="0"/>
              <a:t> (</a:t>
            </a:r>
            <a:r>
              <a:rPr lang="ko-KR" altLang="en-US" sz="1600" b="1" dirty="0" err="1"/>
              <a:t>sub</a:t>
            </a:r>
            <a:r>
              <a:rPr lang="ko-KR" altLang="en-US" sz="1600" b="1" dirty="0"/>
              <a:t>[32])</a:t>
            </a:r>
            <a:r>
              <a:rPr lang="en-US" altLang="ko-KR" sz="1600" b="1" dirty="0">
                <a:sym typeface="Wingdings" panose="05000000000000000000" pitchFamily="2" charset="2"/>
              </a:rPr>
              <a:t></a:t>
            </a:r>
            <a:r>
              <a:rPr lang="ko-KR" altLang="en-US" sz="1600" b="1" dirty="0">
                <a:sym typeface="Wingdings" panose="05000000000000000000" pitchFamily="2" charset="2"/>
              </a:rPr>
              <a:t>이거 </a:t>
            </a:r>
            <a:r>
              <a:rPr lang="en-US" altLang="ko-KR" sz="1600" b="1" dirty="0" err="1">
                <a:sym typeface="Wingdings" panose="05000000000000000000" pitchFamily="2" charset="2"/>
              </a:rPr>
              <a:t>Hoxy</a:t>
            </a:r>
            <a:r>
              <a:rPr lang="en-US" altLang="ko-KR" sz="1600" b="1" dirty="0">
                <a:sym typeface="Wingdings" panose="05000000000000000000" pitchFamily="2" charset="2"/>
              </a:rPr>
              <a:t>? Sign</a:t>
            </a:r>
            <a:r>
              <a:rPr lang="ko-KR" altLang="en-US" sz="1600" b="1" dirty="0">
                <a:sym typeface="Wingdings" panose="05000000000000000000" pitchFamily="2" charset="2"/>
              </a:rPr>
              <a:t>비트인가</a:t>
            </a:r>
            <a:r>
              <a:rPr lang="en-US" altLang="ko-KR" sz="1600" b="1" dirty="0">
                <a:sym typeface="Wingdings" panose="05000000000000000000" pitchFamily="2" charset="2"/>
              </a:rPr>
              <a:t>?</a:t>
            </a:r>
            <a:endParaRPr lang="ko-KR" altLang="en-US" sz="1600" b="1" dirty="0"/>
          </a:p>
          <a:p>
            <a:r>
              <a:rPr lang="ko-KR" altLang="en-US" sz="1600" dirty="0"/>
              <a:t>        </a:t>
            </a:r>
            <a:r>
              <a:rPr lang="ko-KR" altLang="en-US" sz="1600" b="1" dirty="0" err="1"/>
              <a:t>rem</a:t>
            </a:r>
            <a:r>
              <a:rPr lang="ko-KR" altLang="en-US" sz="1600" b="1" dirty="0"/>
              <a:t>&lt;= { </a:t>
            </a:r>
            <a:r>
              <a:rPr lang="ko-KR" altLang="en-US" sz="1600" b="1" dirty="0" err="1">
                <a:solidFill>
                  <a:schemeClr val="accent2"/>
                </a:solidFill>
              </a:rPr>
              <a:t>rem</a:t>
            </a:r>
            <a:r>
              <a:rPr lang="ko-KR" altLang="en-US" sz="1600" b="1" dirty="0">
                <a:solidFill>
                  <a:schemeClr val="accent2"/>
                </a:solidFill>
              </a:rPr>
              <a:t>[30:0], </a:t>
            </a:r>
            <a:r>
              <a:rPr lang="ko-KR" altLang="en-US" sz="1600" b="1" dirty="0" err="1">
                <a:solidFill>
                  <a:schemeClr val="accent2"/>
                </a:solidFill>
              </a:rPr>
              <a:t>quot</a:t>
            </a:r>
            <a:r>
              <a:rPr lang="ko-KR" altLang="en-US" sz="1600" b="1" dirty="0">
                <a:solidFill>
                  <a:schemeClr val="accent2"/>
                </a:solidFill>
              </a:rPr>
              <a:t>[31] </a:t>
            </a:r>
            <a:r>
              <a:rPr lang="ko-KR" altLang="en-US" sz="1600" b="1" dirty="0"/>
              <a:t>}; </a:t>
            </a:r>
            <a:r>
              <a:rPr lang="ko-KR" altLang="en-US" sz="1600" b="1" dirty="0" err="1"/>
              <a:t>짜잔</a:t>
            </a:r>
            <a:r>
              <a:rPr lang="en-US" altLang="ko-KR" sz="1600" b="1" dirty="0"/>
              <a:t>! </a:t>
            </a:r>
            <a:r>
              <a:rPr lang="ko-KR" altLang="en-US" sz="1600" b="1" dirty="0"/>
              <a:t>복원</a:t>
            </a:r>
          </a:p>
          <a:p>
            <a:r>
              <a:rPr lang="ko-KR" altLang="en-US" sz="1600" dirty="0"/>
              <a:t>      </a:t>
            </a:r>
            <a:r>
              <a:rPr lang="ko-KR" altLang="en-US" sz="1600" b="1" dirty="0" err="1"/>
              <a:t>else</a:t>
            </a:r>
            <a:endParaRPr lang="ko-KR" altLang="en-US" sz="1600" b="1" dirty="0"/>
          </a:p>
          <a:p>
            <a:r>
              <a:rPr lang="ko-KR" altLang="en-US" sz="1600" dirty="0"/>
              <a:t>        </a:t>
            </a:r>
            <a:r>
              <a:rPr lang="ko-KR" altLang="en-US" sz="1600" b="1" dirty="0" err="1"/>
              <a:t>rem</a:t>
            </a:r>
            <a:r>
              <a:rPr lang="ko-KR" altLang="en-US" sz="1600" b="1" dirty="0"/>
              <a:t> &lt;= </a:t>
            </a:r>
            <a:r>
              <a:rPr lang="ko-KR" altLang="en-US" sz="1600" b="1" dirty="0" err="1"/>
              <a:t>sub</a:t>
            </a:r>
            <a:r>
              <a:rPr lang="ko-KR" altLang="en-US" sz="1600" b="1" dirty="0"/>
              <a:t>[31:0]; </a:t>
            </a:r>
            <a:r>
              <a:rPr lang="en-US" altLang="ko-KR" sz="1600" b="1" dirty="0"/>
              <a:t>sub</a:t>
            </a:r>
            <a:r>
              <a:rPr lang="ko-KR" altLang="en-US" sz="1600" b="1" dirty="0"/>
              <a:t>의 본질은 결국 나머지에서 </a:t>
            </a:r>
          </a:p>
          <a:p>
            <a:r>
              <a:rPr lang="en-US" altLang="ko-KR" sz="1600" dirty="0"/>
              <a:t>                                 Devisor</a:t>
            </a:r>
            <a:r>
              <a:rPr lang="ko-KR" altLang="en-US" sz="1600" dirty="0"/>
              <a:t>를 뺀 것을 다시 나머지에 저장하는 것</a:t>
            </a:r>
          </a:p>
          <a:p>
            <a:r>
              <a:rPr lang="ko-KR" altLang="en-US" sz="1600" dirty="0"/>
              <a:t>    </a:t>
            </a:r>
            <a:r>
              <a:rPr lang="ko-KR" altLang="en-US" sz="1600" b="1" dirty="0" err="1"/>
              <a:t>end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else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if</a:t>
            </a:r>
            <a:r>
              <a:rPr lang="ko-KR" altLang="en-US" sz="1600" b="1" dirty="0"/>
              <a:t> (</a:t>
            </a:r>
            <a:r>
              <a:rPr lang="ko-KR" altLang="en-US" sz="1600" b="1" dirty="0" err="1"/>
              <a:t>request</a:t>
            </a:r>
            <a:r>
              <a:rPr lang="ko-KR" altLang="en-US" sz="1600" b="1" dirty="0"/>
              <a:t>) </a:t>
            </a:r>
            <a:r>
              <a:rPr lang="ko-KR" altLang="en-US" sz="1600" b="1" dirty="0" err="1"/>
              <a:t>begin</a:t>
            </a:r>
            <a:endParaRPr lang="ko-KR" altLang="en-US" sz="1600" b="1" dirty="0"/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count</a:t>
            </a:r>
            <a:r>
              <a:rPr lang="ko-KR" altLang="en-US" sz="1600" dirty="0"/>
              <a:t> &lt;= 5'd31;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busy</a:t>
            </a:r>
            <a:r>
              <a:rPr lang="ko-KR" altLang="en-US" sz="1600" dirty="0"/>
              <a:t>  &lt;= 1'b1;</a:t>
            </a:r>
          </a:p>
          <a:p>
            <a:r>
              <a:rPr lang="ko-KR" altLang="en-US" sz="1600" dirty="0"/>
              <a:t>      </a:t>
            </a:r>
            <a:r>
              <a:rPr lang="ko-KR" altLang="en-US" sz="1600" b="1" dirty="0" err="1"/>
              <a:t>quot</a:t>
            </a:r>
            <a:r>
              <a:rPr lang="ko-KR" altLang="en-US" sz="1600" b="1" dirty="0"/>
              <a:t>  &lt;=</a:t>
            </a:r>
            <a:r>
              <a:rPr lang="ko-KR" altLang="en-US" sz="1600" b="1" dirty="0" err="1"/>
              <a:t>div</a:t>
            </a:r>
            <a:r>
              <a:rPr lang="ko-KR" altLang="en-US" sz="1600" b="1" dirty="0"/>
              <a:t>_</a:t>
            </a:r>
            <a:r>
              <a:rPr lang="en-US" altLang="ko-KR" sz="1600" b="1" dirty="0"/>
              <a:t>A</a:t>
            </a:r>
            <a:r>
              <a:rPr lang="ko-KR" altLang="en-US" sz="1600" b="1" dirty="0"/>
              <a:t>;</a:t>
            </a:r>
          </a:p>
          <a:p>
            <a:r>
              <a:rPr lang="ko-KR" altLang="en-US" sz="1600" dirty="0"/>
              <a:t>      </a:t>
            </a:r>
            <a:r>
              <a:rPr lang="ko-KR" altLang="en-US" sz="1600" dirty="0" err="1"/>
              <a:t>rem</a:t>
            </a:r>
            <a:r>
              <a:rPr lang="ko-KR" altLang="en-US" sz="1600" dirty="0"/>
              <a:t>  &lt;= 32'h0;</a:t>
            </a:r>
          </a:p>
          <a:p>
            <a:r>
              <a:rPr lang="ko-KR" altLang="en-US" sz="1600" dirty="0"/>
              <a:t>    </a:t>
            </a:r>
            <a:r>
              <a:rPr lang="ko-KR" altLang="en-US" sz="1600" b="1" dirty="0" err="1"/>
              <a:t>end</a:t>
            </a:r>
            <a:endParaRPr lang="ko-KR" altLang="en-US" sz="1600" b="1" dirty="0"/>
          </a:p>
          <a:p>
            <a:r>
              <a:rPr lang="ko-KR" altLang="en-US" sz="1600" dirty="0"/>
              <a:t>  </a:t>
            </a:r>
            <a:r>
              <a:rPr lang="ko-KR" altLang="en-US" sz="1600" dirty="0" err="1"/>
              <a:t>end</a:t>
            </a:r>
            <a:endParaRPr lang="ko-KR" altLang="en-US" sz="1600" dirty="0"/>
          </a:p>
          <a:p>
            <a:r>
              <a:rPr lang="en-US" altLang="ko-KR" sz="1600" dirty="0"/>
              <a:t>E</a:t>
            </a:r>
            <a:r>
              <a:rPr lang="ko-KR" altLang="en-US" sz="1600" dirty="0" err="1"/>
              <a:t>nd</a:t>
            </a:r>
            <a:r>
              <a:rPr lang="en-US" altLang="ko-KR" sz="1600" dirty="0"/>
              <a:t>;</a:t>
            </a:r>
            <a:endParaRPr lang="ko-KR" altLang="en-US" sz="1600" dirty="0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91504D75-C753-42D5-8B96-EEB1C8EC8628}"/>
              </a:ext>
            </a:extLst>
          </p:cNvPr>
          <p:cNvSpPr/>
          <p:nvPr/>
        </p:nvSpPr>
        <p:spPr>
          <a:xfrm>
            <a:off x="3364706" y="3686175"/>
            <a:ext cx="2836069" cy="267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456993BA-F88E-4ACD-BA5D-A02268886E61}"/>
              </a:ext>
            </a:extLst>
          </p:cNvPr>
          <p:cNvSpPr/>
          <p:nvPr/>
        </p:nvSpPr>
        <p:spPr>
          <a:xfrm>
            <a:off x="3488530" y="2709863"/>
            <a:ext cx="4612482" cy="194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1B0EC280-A929-4359-B903-9A350442B5EC}"/>
              </a:ext>
            </a:extLst>
          </p:cNvPr>
          <p:cNvSpPr/>
          <p:nvPr/>
        </p:nvSpPr>
        <p:spPr>
          <a:xfrm>
            <a:off x="3517106" y="3024241"/>
            <a:ext cx="2836069" cy="2678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7E4884-C8B9-4C81-87BF-BFA4CE210395}"/>
              </a:ext>
            </a:extLst>
          </p:cNvPr>
          <p:cNvSpPr/>
          <p:nvPr/>
        </p:nvSpPr>
        <p:spPr>
          <a:xfrm>
            <a:off x="711200" y="1320800"/>
            <a:ext cx="2497667" cy="1591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RISCV_CORE</a:t>
            </a:r>
            <a:endParaRPr lang="ko-KR" altLang="en-US" dirty="0"/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8E8B2E14-1919-4BE3-8B0A-4794AE4101E6}"/>
              </a:ext>
            </a:extLst>
          </p:cNvPr>
          <p:cNvSpPr/>
          <p:nvPr/>
        </p:nvSpPr>
        <p:spPr>
          <a:xfrm>
            <a:off x="3208867" y="1024467"/>
            <a:ext cx="5300133" cy="1346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irdata_w</a:t>
            </a:r>
            <a:endParaRPr lang="en-US" altLang="ko-KR" dirty="0"/>
          </a:p>
          <a:p>
            <a:pPr algn="ctr"/>
            <a:r>
              <a:rPr lang="en-US" altLang="ko-KR" dirty="0" err="1"/>
              <a:t>drdata_w</a:t>
            </a:r>
            <a:endParaRPr lang="ko-KR" altLang="en-US" dirty="0"/>
          </a:p>
        </p:txBody>
      </p: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54423316-0E11-47A5-8C63-A20A9A7F9215}"/>
              </a:ext>
            </a:extLst>
          </p:cNvPr>
          <p:cNvSpPr/>
          <p:nvPr/>
        </p:nvSpPr>
        <p:spPr>
          <a:xfrm flipH="1">
            <a:off x="3208867" y="1498601"/>
            <a:ext cx="6011334" cy="4648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Lock_o</a:t>
            </a:r>
            <a:endParaRPr lang="en-US" altLang="ko-KR" dirty="0"/>
          </a:p>
          <a:p>
            <a:pPr algn="ctr"/>
            <a:r>
              <a:rPr lang="en-US" altLang="ko-KR" dirty="0" err="1"/>
              <a:t>Iaddr_w</a:t>
            </a:r>
            <a:endParaRPr lang="en-US" altLang="ko-KR" dirty="0"/>
          </a:p>
          <a:p>
            <a:pPr algn="ctr"/>
            <a:r>
              <a:rPr lang="en-US" altLang="ko-KR" dirty="0" err="1"/>
              <a:t>Ird_w</a:t>
            </a:r>
            <a:endParaRPr lang="en-US" altLang="ko-KR" dirty="0"/>
          </a:p>
          <a:p>
            <a:pPr algn="ctr"/>
            <a:r>
              <a:rPr lang="en-US" altLang="ko-KR" dirty="0" err="1"/>
              <a:t>Daddr_w</a:t>
            </a:r>
            <a:endParaRPr lang="en-US" altLang="ko-KR" dirty="0"/>
          </a:p>
          <a:p>
            <a:pPr algn="ctr"/>
            <a:r>
              <a:rPr lang="en-US" altLang="ko-KR" dirty="0" err="1"/>
              <a:t>Dwdata_w</a:t>
            </a:r>
            <a:endParaRPr lang="en-US" altLang="ko-KR" dirty="0"/>
          </a:p>
          <a:p>
            <a:pPr algn="ctr"/>
            <a:r>
              <a:rPr lang="en-US" altLang="ko-KR" dirty="0" err="1"/>
              <a:t>Dsize_w</a:t>
            </a:r>
            <a:endParaRPr lang="en-US" altLang="ko-KR" dirty="0"/>
          </a:p>
          <a:p>
            <a:pPr algn="ctr"/>
            <a:r>
              <a:rPr lang="en-US" altLang="ko-KR" dirty="0" err="1"/>
              <a:t>Drd_w</a:t>
            </a:r>
            <a:endParaRPr lang="en-US" altLang="ko-KR" dirty="0"/>
          </a:p>
          <a:p>
            <a:pPr algn="ctr"/>
            <a:r>
              <a:rPr lang="en-US" altLang="ko-KR" dirty="0" err="1"/>
              <a:t>Dwr_w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561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7FFB4D-49D0-45C2-AE12-241B45FCBEBD}"/>
              </a:ext>
            </a:extLst>
          </p:cNvPr>
          <p:cNvSpPr/>
          <p:nvPr/>
        </p:nvSpPr>
        <p:spPr>
          <a:xfrm>
            <a:off x="0" y="-63982"/>
            <a:ext cx="47244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wire</a:t>
            </a:r>
            <a:r>
              <a:rPr lang="ko-KR" altLang="en-US" dirty="0"/>
              <a:t> [31:0] </a:t>
            </a:r>
            <a:r>
              <a:rPr lang="ko-KR" altLang="en-US" dirty="0" err="1"/>
              <a:t>iaddr_w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irdata_w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wire</a:t>
            </a:r>
            <a:r>
              <a:rPr lang="ko-KR" altLang="en-US" dirty="0"/>
              <a:t>        </a:t>
            </a:r>
            <a:r>
              <a:rPr lang="ko-KR" altLang="en-US" dirty="0" err="1"/>
              <a:t>ird_w</a:t>
            </a:r>
            <a:r>
              <a:rPr lang="ko-KR" altLang="en-US" dirty="0"/>
              <a:t>;</a:t>
            </a:r>
          </a:p>
          <a:p>
            <a:endParaRPr lang="ko-KR" altLang="en-US" dirty="0"/>
          </a:p>
          <a:p>
            <a:r>
              <a:rPr lang="ko-KR" altLang="en-US" dirty="0" err="1"/>
              <a:t>wire</a:t>
            </a:r>
            <a:r>
              <a:rPr lang="ko-KR" altLang="en-US" dirty="0"/>
              <a:t> [31:0] </a:t>
            </a:r>
            <a:r>
              <a:rPr lang="ko-KR" altLang="en-US" dirty="0" err="1"/>
              <a:t>daddr_w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dwdata_w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drdata_w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wire</a:t>
            </a:r>
            <a:r>
              <a:rPr lang="ko-KR" altLang="en-US" dirty="0"/>
              <a:t>  [1:0] </a:t>
            </a:r>
            <a:r>
              <a:rPr lang="ko-KR" altLang="en-US" dirty="0" err="1"/>
              <a:t>dsize_w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wire</a:t>
            </a:r>
            <a:r>
              <a:rPr lang="ko-KR" altLang="en-US" dirty="0"/>
              <a:t>        </a:t>
            </a:r>
            <a:r>
              <a:rPr lang="ko-KR" altLang="en-US" dirty="0" err="1"/>
              <a:t>drd_w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wire</a:t>
            </a:r>
            <a:r>
              <a:rPr lang="ko-KR" altLang="en-US" dirty="0"/>
              <a:t>        </a:t>
            </a:r>
            <a:r>
              <a:rPr lang="ko-KR" altLang="en-US" dirty="0" err="1"/>
              <a:t>dwr_w</a:t>
            </a:r>
            <a:r>
              <a:rPr lang="ko-KR" altLang="en-US" dirty="0"/>
              <a:t>;</a:t>
            </a:r>
          </a:p>
          <a:p>
            <a:endParaRPr lang="ko-KR" altLang="en-US" dirty="0"/>
          </a:p>
          <a:p>
            <a:r>
              <a:rPr lang="ko-KR" altLang="en-US" dirty="0" err="1">
                <a:solidFill>
                  <a:schemeClr val="accent2"/>
                </a:solidFill>
              </a:rPr>
              <a:t>riscv_core</a:t>
            </a:r>
            <a:r>
              <a:rPr lang="ko-KR" altLang="en-US" dirty="0">
                <a:solidFill>
                  <a:schemeClr val="accent2"/>
                </a:solidFill>
              </a:rPr>
              <a:t> #(</a:t>
            </a:r>
          </a:p>
          <a:p>
            <a:r>
              <a:rPr lang="ko-KR" altLang="en-US" dirty="0">
                <a:solidFill>
                  <a:schemeClr val="accent2"/>
                </a:solidFill>
              </a:rPr>
              <a:t>  .PC_SIZE(16),</a:t>
            </a:r>
          </a:p>
          <a:p>
            <a:r>
              <a:rPr lang="ko-KR" altLang="en-US" dirty="0">
                <a:solidFill>
                  <a:schemeClr val="accent2"/>
                </a:solidFill>
              </a:rPr>
              <a:t>  .RESET_SP(MEM_SIZE)</a:t>
            </a:r>
          </a:p>
          <a:p>
            <a:r>
              <a:rPr lang="ko-KR" altLang="en-US" dirty="0">
                <a:solidFill>
                  <a:schemeClr val="accent2"/>
                </a:solidFill>
              </a:rPr>
              <a:t>) </a:t>
            </a:r>
            <a:r>
              <a:rPr lang="ko-KR" altLang="en-US" dirty="0" err="1">
                <a:solidFill>
                  <a:srgbClr val="FF0000"/>
                </a:solidFill>
              </a:rPr>
              <a:t>core_i</a:t>
            </a:r>
            <a:r>
              <a:rPr lang="ko-KR" altLang="en-US" dirty="0">
                <a:solidFill>
                  <a:srgbClr val="FF0000"/>
                </a:solidFill>
              </a:rPr>
              <a:t> (</a:t>
            </a:r>
          </a:p>
          <a:p>
            <a:r>
              <a:rPr lang="ko-KR" altLang="en-US" dirty="0"/>
              <a:t> 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clk_i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clk_i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),</a:t>
            </a:r>
          </a:p>
          <a:p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 .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reset_i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reset_i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),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  .</a:t>
            </a:r>
            <a:r>
              <a:rPr lang="ko-KR" altLang="en-US" dirty="0" err="1">
                <a:solidFill>
                  <a:srgbClr val="FF0000"/>
                </a:solidFill>
              </a:rPr>
              <a:t>lock_o</a:t>
            </a:r>
            <a:r>
              <a:rPr lang="ko-KR" altLang="en-US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lock_o</a:t>
            </a:r>
            <a:r>
              <a:rPr lang="ko-KR" altLang="en-US" dirty="0">
                <a:solidFill>
                  <a:srgbClr val="FF0000"/>
                </a:solidFill>
              </a:rPr>
              <a:t>),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  .</a:t>
            </a:r>
            <a:r>
              <a:rPr lang="ko-KR" altLang="en-US" dirty="0" err="1">
                <a:solidFill>
                  <a:srgbClr val="FF0000"/>
                </a:solidFill>
              </a:rPr>
              <a:t>iaddr_o</a:t>
            </a:r>
            <a:r>
              <a:rPr lang="ko-KR" altLang="en-US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iaddr_w</a:t>
            </a:r>
            <a:r>
              <a:rPr lang="ko-KR" altLang="en-US" dirty="0">
                <a:solidFill>
                  <a:srgbClr val="FF0000"/>
                </a:solidFill>
              </a:rPr>
              <a:t>),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  .</a:t>
            </a:r>
            <a:r>
              <a:rPr lang="ko-KR" altLang="en-US" dirty="0" err="1">
                <a:solidFill>
                  <a:srgbClr val="FF0000"/>
                </a:solidFill>
              </a:rPr>
              <a:t>irdata_i</a:t>
            </a:r>
            <a:r>
              <a:rPr lang="ko-KR" altLang="en-US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irdata_w</a:t>
            </a:r>
            <a:r>
              <a:rPr lang="ko-KR" altLang="en-US" dirty="0">
                <a:solidFill>
                  <a:srgbClr val="FF0000"/>
                </a:solidFill>
              </a:rPr>
              <a:t>),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  .</a:t>
            </a:r>
            <a:r>
              <a:rPr lang="ko-KR" altLang="en-US" dirty="0" err="1">
                <a:solidFill>
                  <a:srgbClr val="FF0000"/>
                </a:solidFill>
              </a:rPr>
              <a:t>ird_o</a:t>
            </a:r>
            <a:r>
              <a:rPr lang="ko-KR" altLang="en-US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ird_w</a:t>
            </a:r>
            <a:r>
              <a:rPr lang="ko-KR" altLang="en-US" dirty="0">
                <a:solidFill>
                  <a:srgbClr val="FF0000"/>
                </a:solidFill>
              </a:rPr>
              <a:t>),</a:t>
            </a:r>
          </a:p>
          <a:p>
            <a:r>
              <a:rPr lang="ko-KR" altLang="en-US" dirty="0"/>
              <a:t>  </a:t>
            </a:r>
            <a:r>
              <a:rPr lang="ko-KR" altLang="en-US" dirty="0">
                <a:solidFill>
                  <a:srgbClr val="FF0000"/>
                </a:solidFill>
              </a:rPr>
              <a:t>.</a:t>
            </a:r>
            <a:r>
              <a:rPr lang="ko-KR" altLang="en-US" dirty="0" err="1">
                <a:solidFill>
                  <a:srgbClr val="FF0000"/>
                </a:solidFill>
              </a:rPr>
              <a:t>daddr_o</a:t>
            </a:r>
            <a:r>
              <a:rPr lang="ko-KR" altLang="en-US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daddr_w</a:t>
            </a:r>
            <a:r>
              <a:rPr lang="ko-KR" altLang="en-US" dirty="0">
                <a:solidFill>
                  <a:srgbClr val="FF0000"/>
                </a:solidFill>
              </a:rPr>
              <a:t>),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  .</a:t>
            </a:r>
            <a:r>
              <a:rPr lang="ko-KR" altLang="en-US" dirty="0" err="1">
                <a:solidFill>
                  <a:srgbClr val="FF0000"/>
                </a:solidFill>
              </a:rPr>
              <a:t>dwdata_o</a:t>
            </a:r>
            <a:r>
              <a:rPr lang="ko-KR" altLang="en-US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dwdata_w</a:t>
            </a:r>
            <a:r>
              <a:rPr lang="ko-KR" altLang="en-US" dirty="0">
                <a:solidFill>
                  <a:srgbClr val="FF0000"/>
                </a:solidFill>
              </a:rPr>
              <a:t>),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  .</a:t>
            </a:r>
            <a:r>
              <a:rPr lang="ko-KR" altLang="en-US" dirty="0" err="1">
                <a:solidFill>
                  <a:srgbClr val="FF0000"/>
                </a:solidFill>
              </a:rPr>
              <a:t>drdata_i</a:t>
            </a:r>
            <a:r>
              <a:rPr lang="ko-KR" altLang="en-US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drdata_w</a:t>
            </a:r>
            <a:r>
              <a:rPr lang="ko-KR" altLang="en-US" dirty="0">
                <a:solidFill>
                  <a:srgbClr val="FF0000"/>
                </a:solidFill>
              </a:rPr>
              <a:t>),</a:t>
            </a:r>
          </a:p>
          <a:p>
            <a:r>
              <a:rPr lang="ko-KR" altLang="en-US" dirty="0"/>
              <a:t>  </a:t>
            </a:r>
            <a:r>
              <a:rPr lang="ko-KR" altLang="en-US" dirty="0">
                <a:solidFill>
                  <a:srgbClr val="FF0000"/>
                </a:solidFill>
              </a:rPr>
              <a:t>.</a:t>
            </a:r>
            <a:r>
              <a:rPr lang="ko-KR" altLang="en-US" dirty="0" err="1">
                <a:solidFill>
                  <a:srgbClr val="FF0000"/>
                </a:solidFill>
              </a:rPr>
              <a:t>dsize_o</a:t>
            </a:r>
            <a:r>
              <a:rPr lang="ko-KR" altLang="en-US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dsize_w</a:t>
            </a:r>
            <a:r>
              <a:rPr lang="ko-KR" altLang="en-US" dirty="0">
                <a:solidFill>
                  <a:srgbClr val="FF0000"/>
                </a:solidFill>
              </a:rPr>
              <a:t>),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  .</a:t>
            </a:r>
            <a:r>
              <a:rPr lang="ko-KR" altLang="en-US" dirty="0" err="1">
                <a:solidFill>
                  <a:srgbClr val="FF0000"/>
                </a:solidFill>
              </a:rPr>
              <a:t>drd_o</a:t>
            </a:r>
            <a:r>
              <a:rPr lang="ko-KR" altLang="en-US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drd_w</a:t>
            </a:r>
            <a:r>
              <a:rPr lang="ko-KR" altLang="en-US" dirty="0">
                <a:solidFill>
                  <a:srgbClr val="FF0000"/>
                </a:solidFill>
              </a:rPr>
              <a:t>),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  .</a:t>
            </a:r>
            <a:r>
              <a:rPr lang="ko-KR" altLang="en-US" dirty="0" err="1">
                <a:solidFill>
                  <a:srgbClr val="FF0000"/>
                </a:solidFill>
              </a:rPr>
              <a:t>dwr_o</a:t>
            </a:r>
            <a:r>
              <a:rPr lang="ko-KR" altLang="en-US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dwr_w</a:t>
            </a:r>
            <a:r>
              <a:rPr lang="ko-KR" altLang="en-US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609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BA9F8C-FD6A-45B2-A366-1716F340362C}"/>
              </a:ext>
            </a:extLst>
          </p:cNvPr>
          <p:cNvSpPr/>
          <p:nvPr/>
        </p:nvSpPr>
        <p:spPr>
          <a:xfrm>
            <a:off x="0" y="0"/>
            <a:ext cx="11421533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localparam</a:t>
            </a:r>
            <a:r>
              <a:rPr lang="ko-KR" altLang="en-US" dirty="0"/>
              <a:t> N_SLAVES = 4;</a:t>
            </a:r>
          </a:p>
          <a:p>
            <a:endParaRPr lang="ko-KR" altLang="en-US" dirty="0"/>
          </a:p>
          <a:p>
            <a:r>
              <a:rPr lang="ko-KR" altLang="en-US" dirty="0" err="1"/>
              <a:t>wire</a:t>
            </a:r>
            <a:r>
              <a:rPr lang="ko-KR" altLang="en-US" dirty="0"/>
              <a:t> [31:0] </a:t>
            </a:r>
            <a:r>
              <a:rPr lang="ko-KR" altLang="en-US" dirty="0" err="1"/>
              <a:t>mem_addr_w</a:t>
            </a:r>
            <a:r>
              <a:rPr lang="ko-KR" altLang="en-US" dirty="0"/>
              <a:t>, </a:t>
            </a:r>
            <a:r>
              <a:rPr lang="ko-KR" altLang="en-US" dirty="0" err="1"/>
              <a:t>uart_addr_w</a:t>
            </a:r>
            <a:r>
              <a:rPr lang="ko-KR" altLang="en-US" dirty="0"/>
              <a:t>, </a:t>
            </a:r>
            <a:r>
              <a:rPr lang="ko-KR" altLang="en-US" dirty="0" err="1"/>
              <a:t>gpio_addr_w</a:t>
            </a:r>
            <a:r>
              <a:rPr lang="ko-KR" altLang="en-US" dirty="0"/>
              <a:t>, </a:t>
            </a:r>
            <a:r>
              <a:rPr lang="ko-KR" altLang="en-US" dirty="0" err="1"/>
              <a:t>timer_addr_w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wire</a:t>
            </a:r>
            <a:r>
              <a:rPr lang="ko-KR" altLang="en-US" dirty="0"/>
              <a:t> [31:0] </a:t>
            </a:r>
            <a:r>
              <a:rPr lang="ko-KR" altLang="en-US" dirty="0" err="1"/>
              <a:t>mem_wdata_w</a:t>
            </a:r>
            <a:r>
              <a:rPr lang="ko-KR" altLang="en-US" dirty="0"/>
              <a:t>, </a:t>
            </a:r>
            <a:r>
              <a:rPr lang="ko-KR" altLang="en-US" dirty="0" err="1"/>
              <a:t>uart_wdata_w</a:t>
            </a:r>
            <a:r>
              <a:rPr lang="ko-KR" altLang="en-US" dirty="0"/>
              <a:t>, </a:t>
            </a:r>
            <a:r>
              <a:rPr lang="ko-KR" altLang="en-US" dirty="0" err="1"/>
              <a:t>gpio_wdata_w</a:t>
            </a:r>
            <a:r>
              <a:rPr lang="ko-KR" altLang="en-US" dirty="0"/>
              <a:t>, </a:t>
            </a:r>
            <a:r>
              <a:rPr lang="ko-KR" altLang="en-US" dirty="0" err="1"/>
              <a:t>timer_wdata_w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wire</a:t>
            </a:r>
            <a:r>
              <a:rPr lang="ko-KR" altLang="en-US" dirty="0"/>
              <a:t> [31:0] </a:t>
            </a:r>
            <a:r>
              <a:rPr lang="ko-KR" altLang="en-US" dirty="0" err="1"/>
              <a:t>mem_rdata_w</a:t>
            </a:r>
            <a:r>
              <a:rPr lang="ko-KR" altLang="en-US" dirty="0"/>
              <a:t>, </a:t>
            </a:r>
            <a:r>
              <a:rPr lang="ko-KR" altLang="en-US" dirty="0" err="1"/>
              <a:t>uart_rdata_w</a:t>
            </a:r>
            <a:r>
              <a:rPr lang="ko-KR" altLang="en-US" dirty="0"/>
              <a:t>, </a:t>
            </a:r>
            <a:r>
              <a:rPr lang="ko-KR" altLang="en-US" dirty="0" err="1"/>
              <a:t>gpio_rdata_w</a:t>
            </a:r>
            <a:r>
              <a:rPr lang="ko-KR" altLang="en-US" dirty="0"/>
              <a:t>, </a:t>
            </a:r>
            <a:r>
              <a:rPr lang="ko-KR" altLang="en-US" dirty="0" err="1"/>
              <a:t>timer_rdata_w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wire</a:t>
            </a:r>
            <a:r>
              <a:rPr lang="ko-KR" altLang="en-US" dirty="0"/>
              <a:t>  [1:0] </a:t>
            </a:r>
            <a:r>
              <a:rPr lang="ko-KR" altLang="en-US" dirty="0" err="1"/>
              <a:t>mem_size_w</a:t>
            </a:r>
            <a:r>
              <a:rPr lang="ko-KR" altLang="en-US" dirty="0"/>
              <a:t>, </a:t>
            </a:r>
            <a:r>
              <a:rPr lang="ko-KR" altLang="en-US" dirty="0" err="1"/>
              <a:t>uart_size_w</a:t>
            </a:r>
            <a:r>
              <a:rPr lang="ko-KR" altLang="en-US" dirty="0"/>
              <a:t>, </a:t>
            </a:r>
            <a:r>
              <a:rPr lang="ko-KR" altLang="en-US" dirty="0" err="1"/>
              <a:t>gpio_size_w</a:t>
            </a:r>
            <a:r>
              <a:rPr lang="ko-KR" altLang="en-US" dirty="0"/>
              <a:t>, </a:t>
            </a:r>
            <a:r>
              <a:rPr lang="ko-KR" altLang="en-US" dirty="0" err="1"/>
              <a:t>timer_size_w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wire</a:t>
            </a:r>
            <a:r>
              <a:rPr lang="ko-KR" altLang="en-US" dirty="0"/>
              <a:t>        </a:t>
            </a:r>
            <a:r>
              <a:rPr lang="ko-KR" altLang="en-US" dirty="0" err="1"/>
              <a:t>mem_rd_w</a:t>
            </a:r>
            <a:r>
              <a:rPr lang="ko-KR" altLang="en-US" dirty="0"/>
              <a:t>, </a:t>
            </a:r>
            <a:r>
              <a:rPr lang="ko-KR" altLang="en-US" dirty="0" err="1"/>
              <a:t>uart_rd_w</a:t>
            </a:r>
            <a:r>
              <a:rPr lang="ko-KR" altLang="en-US" dirty="0"/>
              <a:t>, </a:t>
            </a:r>
            <a:r>
              <a:rPr lang="ko-KR" altLang="en-US" dirty="0" err="1"/>
              <a:t>gpio_rd_w</a:t>
            </a:r>
            <a:r>
              <a:rPr lang="ko-KR" altLang="en-US" dirty="0"/>
              <a:t>, </a:t>
            </a:r>
            <a:r>
              <a:rPr lang="ko-KR" altLang="en-US" dirty="0" err="1"/>
              <a:t>timer_rd_w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wire</a:t>
            </a:r>
            <a:r>
              <a:rPr lang="ko-KR" altLang="en-US" dirty="0"/>
              <a:t>        </a:t>
            </a:r>
            <a:r>
              <a:rPr lang="ko-KR" altLang="en-US" dirty="0" err="1"/>
              <a:t>mem_wr_w</a:t>
            </a:r>
            <a:r>
              <a:rPr lang="ko-KR" altLang="en-US" dirty="0"/>
              <a:t>, </a:t>
            </a:r>
            <a:r>
              <a:rPr lang="ko-KR" altLang="en-US" dirty="0" err="1"/>
              <a:t>uart_wr_w</a:t>
            </a:r>
            <a:r>
              <a:rPr lang="ko-KR" altLang="en-US" dirty="0"/>
              <a:t>, </a:t>
            </a:r>
            <a:r>
              <a:rPr lang="ko-KR" altLang="en-US" dirty="0" err="1"/>
              <a:t>gpio_wr_w</a:t>
            </a:r>
            <a:r>
              <a:rPr lang="ko-KR" altLang="en-US" dirty="0"/>
              <a:t>, </a:t>
            </a:r>
            <a:r>
              <a:rPr lang="ko-KR" altLang="en-US" dirty="0" err="1"/>
              <a:t>timer_wr_w</a:t>
            </a:r>
            <a:r>
              <a:rPr lang="ko-KR" altLang="en-US" dirty="0"/>
              <a:t>;</a:t>
            </a:r>
          </a:p>
          <a:p>
            <a:endParaRPr lang="ko-KR" altLang="en-US" dirty="0"/>
          </a:p>
          <a:p>
            <a:r>
              <a:rPr lang="ko-KR" altLang="en-US" dirty="0" err="1"/>
              <a:t>wire</a:t>
            </a:r>
            <a:r>
              <a:rPr lang="ko-KR" altLang="en-US" dirty="0"/>
              <a:t>        </a:t>
            </a:r>
            <a:r>
              <a:rPr lang="ko-KR" altLang="en-US" dirty="0" err="1"/>
              <a:t>mem_sel_w</a:t>
            </a:r>
            <a:r>
              <a:rPr lang="ko-KR" altLang="en-US" dirty="0"/>
              <a:t>   = (4'h0 == </a:t>
            </a:r>
            <a:r>
              <a:rPr lang="ko-KR" altLang="en-US" dirty="0" err="1"/>
              <a:t>daddr_w</a:t>
            </a:r>
            <a:r>
              <a:rPr lang="ko-KR" altLang="en-US" dirty="0"/>
              <a:t>[31:28]);</a:t>
            </a:r>
          </a:p>
          <a:p>
            <a:r>
              <a:rPr lang="ko-KR" altLang="en-US" dirty="0" err="1"/>
              <a:t>wire</a:t>
            </a:r>
            <a:r>
              <a:rPr lang="ko-KR" altLang="en-US" dirty="0"/>
              <a:t>        </a:t>
            </a:r>
            <a:r>
              <a:rPr lang="ko-KR" altLang="en-US" dirty="0" err="1"/>
              <a:t>uart_sel_w</a:t>
            </a:r>
            <a:r>
              <a:rPr lang="ko-KR" altLang="en-US" dirty="0"/>
              <a:t>  = (4'h1 == </a:t>
            </a:r>
            <a:r>
              <a:rPr lang="ko-KR" altLang="en-US" dirty="0" err="1"/>
              <a:t>daddr_w</a:t>
            </a:r>
            <a:r>
              <a:rPr lang="ko-KR" altLang="en-US" dirty="0"/>
              <a:t>[31:28]);</a:t>
            </a:r>
          </a:p>
          <a:p>
            <a:r>
              <a:rPr lang="ko-KR" altLang="en-US" dirty="0" err="1"/>
              <a:t>wire</a:t>
            </a:r>
            <a:r>
              <a:rPr lang="ko-KR" altLang="en-US" dirty="0"/>
              <a:t>        </a:t>
            </a:r>
            <a:r>
              <a:rPr lang="ko-KR" altLang="en-US" dirty="0" err="1"/>
              <a:t>gpio_sel_w</a:t>
            </a:r>
            <a:r>
              <a:rPr lang="ko-KR" altLang="en-US" dirty="0"/>
              <a:t>  = (4'h2 == </a:t>
            </a:r>
            <a:r>
              <a:rPr lang="ko-KR" altLang="en-US" dirty="0" err="1"/>
              <a:t>daddr_w</a:t>
            </a:r>
            <a:r>
              <a:rPr lang="ko-KR" altLang="en-US" dirty="0"/>
              <a:t>[31:28]);</a:t>
            </a:r>
          </a:p>
          <a:p>
            <a:r>
              <a:rPr lang="ko-KR" altLang="en-US" dirty="0" err="1"/>
              <a:t>wire</a:t>
            </a:r>
            <a:r>
              <a:rPr lang="ko-KR" altLang="en-US" dirty="0"/>
              <a:t>        </a:t>
            </a:r>
            <a:r>
              <a:rPr lang="ko-KR" altLang="en-US" dirty="0" err="1"/>
              <a:t>timer_sel_w</a:t>
            </a:r>
            <a:r>
              <a:rPr lang="ko-KR" altLang="en-US" dirty="0"/>
              <a:t> = (4'h3 == </a:t>
            </a:r>
            <a:r>
              <a:rPr lang="ko-KR" altLang="en-US" dirty="0" err="1"/>
              <a:t>daddr_w</a:t>
            </a:r>
            <a:r>
              <a:rPr lang="ko-KR" altLang="en-US" dirty="0"/>
              <a:t>[31:28]);</a:t>
            </a:r>
          </a:p>
          <a:p>
            <a:endParaRPr lang="ko-KR" altLang="en-US" dirty="0"/>
          </a:p>
          <a:p>
            <a:r>
              <a:rPr lang="ko-KR" altLang="en-US" dirty="0" err="1"/>
              <a:t>bus_mux</a:t>
            </a:r>
            <a:r>
              <a:rPr lang="ko-KR" altLang="en-US" dirty="0"/>
              <a:t> #(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N</a:t>
            </a:r>
            <a:r>
              <a:rPr lang="ko-KR" altLang="en-US" dirty="0"/>
              <a:t>(N_SLAVES)</a:t>
            </a:r>
          </a:p>
          <a:p>
            <a:r>
              <a:rPr lang="ko-KR" altLang="en-US" dirty="0"/>
              <a:t>) </a:t>
            </a:r>
            <a:r>
              <a:rPr lang="ko-KR" altLang="en-US" dirty="0" err="1"/>
              <a:t>bus_mux_i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clk_i</a:t>
            </a:r>
            <a:r>
              <a:rPr lang="ko-KR" altLang="en-US" dirty="0"/>
              <a:t>(</a:t>
            </a:r>
            <a:r>
              <a:rPr lang="ko-KR" altLang="en-US" dirty="0" err="1"/>
              <a:t>clk_i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reset_i</a:t>
            </a:r>
            <a:r>
              <a:rPr lang="ko-KR" altLang="en-US" dirty="0"/>
              <a:t>(</a:t>
            </a:r>
            <a:r>
              <a:rPr lang="ko-KR" altLang="en-US" dirty="0" err="1"/>
              <a:t>reset_i</a:t>
            </a:r>
            <a:r>
              <a:rPr lang="ko-KR" altLang="en-US" dirty="0"/>
              <a:t>),</a:t>
            </a:r>
          </a:p>
          <a:p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dirty="0">
                <a:solidFill>
                  <a:srgbClr val="FF0000"/>
                </a:solidFill>
              </a:rPr>
              <a:t>.</a:t>
            </a:r>
            <a:r>
              <a:rPr lang="ko-KR" altLang="en-US" dirty="0" err="1">
                <a:solidFill>
                  <a:srgbClr val="FF0000"/>
                </a:solidFill>
              </a:rPr>
              <a:t>ss_i</a:t>
            </a:r>
            <a:r>
              <a:rPr lang="ko-KR" altLang="en-US" dirty="0">
                <a:solidFill>
                  <a:srgbClr val="FF0000"/>
                </a:solidFill>
              </a:rPr>
              <a:t>({ </a:t>
            </a:r>
            <a:r>
              <a:rPr lang="ko-KR" altLang="en-US" dirty="0" err="1">
                <a:solidFill>
                  <a:srgbClr val="FF0000"/>
                </a:solidFill>
              </a:rPr>
              <a:t>mem_sel_w</a:t>
            </a:r>
            <a:r>
              <a:rPr lang="ko-KR" altLang="en-US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uart_sel_w</a:t>
            </a:r>
            <a:r>
              <a:rPr lang="ko-KR" altLang="en-US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gpio_sel_w</a:t>
            </a:r>
            <a:r>
              <a:rPr lang="ko-KR" altLang="en-US" dirty="0">
                <a:solidFill>
                  <a:srgbClr val="FF0000"/>
                </a:solidFill>
              </a:rPr>
              <a:t>, </a:t>
            </a:r>
            <a:r>
              <a:rPr lang="ko-KR" altLang="en-US" dirty="0" err="1">
                <a:solidFill>
                  <a:srgbClr val="FF0000"/>
                </a:solidFill>
              </a:rPr>
              <a:t>timer_sel_w</a:t>
            </a:r>
            <a:r>
              <a:rPr lang="ko-KR" altLang="en-US" dirty="0">
                <a:solidFill>
                  <a:srgbClr val="FF0000"/>
                </a:solidFill>
              </a:rPr>
              <a:t> }),</a:t>
            </a:r>
          </a:p>
          <a:p>
            <a:endParaRPr lang="ko-KR" altLang="en-US" dirty="0"/>
          </a:p>
          <a:p>
            <a:r>
              <a:rPr lang="ko-KR" altLang="en-US" dirty="0"/>
              <a:t>  .</a:t>
            </a:r>
            <a:r>
              <a:rPr lang="ko-KR" altLang="en-US" dirty="0" err="1"/>
              <a:t>m_addr_i</a:t>
            </a:r>
            <a:r>
              <a:rPr lang="ko-KR" altLang="en-US" dirty="0"/>
              <a:t>(</a:t>
            </a:r>
            <a:r>
              <a:rPr lang="ko-KR" altLang="en-US" dirty="0" err="1"/>
              <a:t>daddr_w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m_wdata_i</a:t>
            </a:r>
            <a:r>
              <a:rPr lang="ko-KR" altLang="en-US" dirty="0"/>
              <a:t>(</a:t>
            </a:r>
            <a:r>
              <a:rPr lang="ko-KR" altLang="en-US" dirty="0" err="1"/>
              <a:t>dwdata_w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m_rdata_o</a:t>
            </a:r>
            <a:r>
              <a:rPr lang="ko-KR" altLang="en-US" dirty="0"/>
              <a:t>(</a:t>
            </a:r>
            <a:r>
              <a:rPr lang="ko-KR" altLang="en-US" dirty="0" err="1"/>
              <a:t>drdata_w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m_size_i</a:t>
            </a:r>
            <a:r>
              <a:rPr lang="ko-KR" altLang="en-US" dirty="0"/>
              <a:t>(</a:t>
            </a:r>
            <a:r>
              <a:rPr lang="ko-KR" altLang="en-US" dirty="0" err="1"/>
              <a:t>dsize_w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m_rd_i</a:t>
            </a:r>
            <a:r>
              <a:rPr lang="ko-KR" altLang="en-US" dirty="0"/>
              <a:t>(</a:t>
            </a:r>
            <a:r>
              <a:rPr lang="ko-KR" altLang="en-US" dirty="0" err="1"/>
              <a:t>drd_w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m_wr_i</a:t>
            </a:r>
            <a:r>
              <a:rPr lang="ko-KR" altLang="en-US" dirty="0"/>
              <a:t>(</a:t>
            </a:r>
            <a:r>
              <a:rPr lang="ko-KR" altLang="en-US" dirty="0" err="1"/>
              <a:t>dwr_w</a:t>
            </a:r>
            <a:r>
              <a:rPr lang="ko-KR" altLang="en-US" dirty="0"/>
              <a:t>),</a:t>
            </a:r>
          </a:p>
          <a:p>
            <a:endParaRPr lang="ko-KR" altLang="en-US" dirty="0"/>
          </a:p>
          <a:p>
            <a:r>
              <a:rPr lang="ko-KR" altLang="en-US" dirty="0"/>
              <a:t>  .</a:t>
            </a:r>
            <a:r>
              <a:rPr lang="ko-KR" altLang="en-US" dirty="0" err="1"/>
              <a:t>s_addr_o</a:t>
            </a:r>
            <a:r>
              <a:rPr lang="ko-KR" altLang="en-US" dirty="0"/>
              <a:t>({ </a:t>
            </a:r>
            <a:r>
              <a:rPr lang="ko-KR" altLang="en-US" dirty="0" err="1"/>
              <a:t>mem_addr_w</a:t>
            </a:r>
            <a:r>
              <a:rPr lang="ko-KR" altLang="en-US" dirty="0"/>
              <a:t>, </a:t>
            </a:r>
            <a:r>
              <a:rPr lang="ko-KR" altLang="en-US" dirty="0" err="1"/>
              <a:t>uart_addr_w</a:t>
            </a:r>
            <a:r>
              <a:rPr lang="ko-KR" altLang="en-US" dirty="0"/>
              <a:t>, </a:t>
            </a:r>
            <a:r>
              <a:rPr lang="ko-KR" altLang="en-US" dirty="0" err="1"/>
              <a:t>gpio_addr_w</a:t>
            </a:r>
            <a:r>
              <a:rPr lang="ko-KR" altLang="en-US" dirty="0"/>
              <a:t>, </a:t>
            </a:r>
            <a:r>
              <a:rPr lang="ko-KR" altLang="en-US" dirty="0" err="1"/>
              <a:t>timer_addr_w</a:t>
            </a:r>
            <a:r>
              <a:rPr lang="ko-KR" altLang="en-US" dirty="0"/>
              <a:t> }),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s_wdata_o</a:t>
            </a:r>
            <a:r>
              <a:rPr lang="ko-KR" altLang="en-US" dirty="0"/>
              <a:t>({ </a:t>
            </a:r>
            <a:r>
              <a:rPr lang="ko-KR" altLang="en-US" dirty="0" err="1"/>
              <a:t>mem_wdata_w</a:t>
            </a:r>
            <a:r>
              <a:rPr lang="ko-KR" altLang="en-US" dirty="0"/>
              <a:t>, </a:t>
            </a:r>
            <a:r>
              <a:rPr lang="ko-KR" altLang="en-US" dirty="0" err="1"/>
              <a:t>uart_wdata_w</a:t>
            </a:r>
            <a:r>
              <a:rPr lang="ko-KR" altLang="en-US" dirty="0"/>
              <a:t>, </a:t>
            </a:r>
            <a:r>
              <a:rPr lang="ko-KR" altLang="en-US" dirty="0" err="1"/>
              <a:t>gpio_wdata_w</a:t>
            </a:r>
            <a:r>
              <a:rPr lang="ko-KR" altLang="en-US" dirty="0"/>
              <a:t>, </a:t>
            </a:r>
            <a:r>
              <a:rPr lang="ko-KR" altLang="en-US" dirty="0" err="1"/>
              <a:t>timer_wdata_w</a:t>
            </a:r>
            <a:r>
              <a:rPr lang="ko-KR" altLang="en-US" dirty="0"/>
              <a:t> }),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s_rdata_i</a:t>
            </a:r>
            <a:r>
              <a:rPr lang="ko-KR" altLang="en-US" dirty="0"/>
              <a:t>({ </a:t>
            </a:r>
            <a:r>
              <a:rPr lang="ko-KR" altLang="en-US" dirty="0" err="1"/>
              <a:t>mem_rdata_w</a:t>
            </a:r>
            <a:r>
              <a:rPr lang="ko-KR" altLang="en-US" dirty="0"/>
              <a:t>, </a:t>
            </a:r>
            <a:r>
              <a:rPr lang="ko-KR" altLang="en-US" dirty="0" err="1"/>
              <a:t>uart_rdata_w</a:t>
            </a:r>
            <a:r>
              <a:rPr lang="ko-KR" altLang="en-US" dirty="0"/>
              <a:t>, </a:t>
            </a:r>
            <a:r>
              <a:rPr lang="ko-KR" altLang="en-US" dirty="0" err="1"/>
              <a:t>gpio_rdata_w</a:t>
            </a:r>
            <a:r>
              <a:rPr lang="ko-KR" altLang="en-US" dirty="0"/>
              <a:t>, </a:t>
            </a:r>
            <a:r>
              <a:rPr lang="ko-KR" altLang="en-US" dirty="0" err="1"/>
              <a:t>timer_rdata_w</a:t>
            </a:r>
            <a:r>
              <a:rPr lang="ko-KR" altLang="en-US" dirty="0"/>
              <a:t> }),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s_size_o</a:t>
            </a:r>
            <a:r>
              <a:rPr lang="ko-KR" altLang="en-US" dirty="0"/>
              <a:t>({ </a:t>
            </a:r>
            <a:r>
              <a:rPr lang="ko-KR" altLang="en-US" dirty="0" err="1"/>
              <a:t>mem_size_w</a:t>
            </a:r>
            <a:r>
              <a:rPr lang="ko-KR" altLang="en-US" dirty="0"/>
              <a:t>, </a:t>
            </a:r>
            <a:r>
              <a:rPr lang="ko-KR" altLang="en-US" dirty="0" err="1"/>
              <a:t>uart_size_w</a:t>
            </a:r>
            <a:r>
              <a:rPr lang="ko-KR" altLang="en-US" dirty="0"/>
              <a:t>, </a:t>
            </a:r>
            <a:r>
              <a:rPr lang="ko-KR" altLang="en-US" dirty="0" err="1"/>
              <a:t>gpio_size_w</a:t>
            </a:r>
            <a:r>
              <a:rPr lang="ko-KR" altLang="en-US" dirty="0"/>
              <a:t>, </a:t>
            </a:r>
            <a:r>
              <a:rPr lang="ko-KR" altLang="en-US" dirty="0" err="1"/>
              <a:t>timer_size_w</a:t>
            </a:r>
            <a:r>
              <a:rPr lang="ko-KR" altLang="en-US" dirty="0"/>
              <a:t> }),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s_rd_o</a:t>
            </a:r>
            <a:r>
              <a:rPr lang="ko-KR" altLang="en-US" dirty="0"/>
              <a:t>({ </a:t>
            </a:r>
            <a:r>
              <a:rPr lang="ko-KR" altLang="en-US" dirty="0" err="1"/>
              <a:t>mem_rd_w</a:t>
            </a:r>
            <a:r>
              <a:rPr lang="ko-KR" altLang="en-US" dirty="0"/>
              <a:t>, </a:t>
            </a:r>
            <a:r>
              <a:rPr lang="ko-KR" altLang="en-US" dirty="0" err="1"/>
              <a:t>uart_rd_w</a:t>
            </a:r>
            <a:r>
              <a:rPr lang="ko-KR" altLang="en-US" dirty="0"/>
              <a:t>, </a:t>
            </a:r>
            <a:r>
              <a:rPr lang="ko-KR" altLang="en-US" dirty="0" err="1"/>
              <a:t>gpio_rd_w</a:t>
            </a:r>
            <a:r>
              <a:rPr lang="ko-KR" altLang="en-US" dirty="0"/>
              <a:t>, </a:t>
            </a:r>
            <a:r>
              <a:rPr lang="ko-KR" altLang="en-US" dirty="0" err="1"/>
              <a:t>timer_rd_w</a:t>
            </a:r>
            <a:r>
              <a:rPr lang="ko-KR" altLang="en-US" dirty="0"/>
              <a:t> }),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s_wr_o</a:t>
            </a:r>
            <a:r>
              <a:rPr lang="ko-KR" altLang="en-US" dirty="0"/>
              <a:t>({ </a:t>
            </a:r>
            <a:r>
              <a:rPr lang="ko-KR" altLang="en-US" dirty="0" err="1"/>
              <a:t>mem_wr_w</a:t>
            </a:r>
            <a:r>
              <a:rPr lang="ko-KR" altLang="en-US" dirty="0"/>
              <a:t>, </a:t>
            </a:r>
            <a:r>
              <a:rPr lang="ko-KR" altLang="en-US" dirty="0" err="1"/>
              <a:t>uart_wr_w</a:t>
            </a:r>
            <a:r>
              <a:rPr lang="ko-KR" altLang="en-US" dirty="0"/>
              <a:t>, </a:t>
            </a:r>
            <a:r>
              <a:rPr lang="ko-KR" altLang="en-US" dirty="0" err="1"/>
              <a:t>gpio_wr_w</a:t>
            </a:r>
            <a:r>
              <a:rPr lang="ko-KR" altLang="en-US" dirty="0"/>
              <a:t>, </a:t>
            </a:r>
            <a:r>
              <a:rPr lang="ko-KR" altLang="en-US" dirty="0" err="1"/>
              <a:t>timer_wr_w</a:t>
            </a:r>
            <a:r>
              <a:rPr lang="ko-KR" altLang="en-US" dirty="0"/>
              <a:t> })</a:t>
            </a:r>
          </a:p>
          <a:p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555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289261-74F3-4A9A-9F5C-E8D4904A32A2}"/>
              </a:ext>
            </a:extLst>
          </p:cNvPr>
          <p:cNvSpPr/>
          <p:nvPr/>
        </p:nvSpPr>
        <p:spPr>
          <a:xfrm>
            <a:off x="127000" y="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memory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#(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  .SIZE(MEM_SIZE),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  .FIRMWARE(FIRMWARE)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) </a:t>
            </a:r>
            <a:r>
              <a:rPr lang="ko-KR" altLang="en-US" dirty="0" err="1"/>
              <a:t>memory_i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  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clk_i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clk_i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),</a:t>
            </a:r>
          </a:p>
          <a:p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  .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reset_i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bg2">
                    <a:lumMod val="50000"/>
                  </a:schemeClr>
                </a:solidFill>
              </a:rPr>
              <a:t>reset_i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</a:rPr>
              <a:t>),</a:t>
            </a:r>
          </a:p>
          <a:p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dirty="0">
                <a:solidFill>
                  <a:srgbClr val="C00000"/>
                </a:solidFill>
              </a:rPr>
              <a:t>.</a:t>
            </a:r>
            <a:r>
              <a:rPr lang="ko-KR" altLang="en-US" dirty="0" err="1">
                <a:solidFill>
                  <a:srgbClr val="C00000"/>
                </a:solidFill>
              </a:rPr>
              <a:t>iaddr_i</a:t>
            </a:r>
            <a:r>
              <a:rPr lang="ko-KR" altLang="en-US" dirty="0">
                <a:solidFill>
                  <a:srgbClr val="C00000"/>
                </a:solidFill>
              </a:rPr>
              <a:t>(</a:t>
            </a:r>
            <a:r>
              <a:rPr lang="ko-KR" altLang="en-US" dirty="0" err="1">
                <a:solidFill>
                  <a:srgbClr val="C00000"/>
                </a:solidFill>
              </a:rPr>
              <a:t>iaddr_w</a:t>
            </a:r>
            <a:r>
              <a:rPr lang="ko-KR" altLang="en-US" dirty="0">
                <a:solidFill>
                  <a:srgbClr val="C00000"/>
                </a:solidFill>
              </a:rPr>
              <a:t>),</a:t>
            </a:r>
          </a:p>
          <a:p>
            <a:r>
              <a:rPr lang="ko-KR" altLang="en-US" dirty="0">
                <a:solidFill>
                  <a:srgbClr val="C00000"/>
                </a:solidFill>
              </a:rPr>
              <a:t>  .</a:t>
            </a:r>
            <a:r>
              <a:rPr lang="ko-KR" altLang="en-US" dirty="0" err="1">
                <a:solidFill>
                  <a:srgbClr val="C00000"/>
                </a:solidFill>
              </a:rPr>
              <a:t>irdata_o</a:t>
            </a:r>
            <a:r>
              <a:rPr lang="ko-KR" altLang="en-US" dirty="0">
                <a:solidFill>
                  <a:srgbClr val="C00000"/>
                </a:solidFill>
              </a:rPr>
              <a:t>(</a:t>
            </a:r>
            <a:r>
              <a:rPr lang="ko-KR" altLang="en-US" dirty="0" err="1">
                <a:solidFill>
                  <a:srgbClr val="C00000"/>
                </a:solidFill>
              </a:rPr>
              <a:t>irdata_w</a:t>
            </a:r>
            <a:r>
              <a:rPr lang="ko-KR" altLang="en-US" dirty="0">
                <a:solidFill>
                  <a:srgbClr val="C00000"/>
                </a:solidFill>
              </a:rPr>
              <a:t>),</a:t>
            </a:r>
          </a:p>
          <a:p>
            <a:r>
              <a:rPr lang="ko-KR" altLang="en-US" dirty="0">
                <a:solidFill>
                  <a:srgbClr val="C00000"/>
                </a:solidFill>
              </a:rPr>
              <a:t>  .</a:t>
            </a:r>
            <a:r>
              <a:rPr lang="ko-KR" altLang="en-US" dirty="0" err="1">
                <a:solidFill>
                  <a:srgbClr val="C00000"/>
                </a:solidFill>
              </a:rPr>
              <a:t>ird_i</a:t>
            </a:r>
            <a:r>
              <a:rPr lang="ko-KR" altLang="en-US" dirty="0">
                <a:solidFill>
                  <a:srgbClr val="C00000"/>
                </a:solidFill>
              </a:rPr>
              <a:t>(</a:t>
            </a:r>
            <a:r>
              <a:rPr lang="ko-KR" altLang="en-US" dirty="0" err="1">
                <a:solidFill>
                  <a:srgbClr val="C00000"/>
                </a:solidFill>
              </a:rPr>
              <a:t>ird_w</a:t>
            </a:r>
            <a:r>
              <a:rPr lang="ko-KR" altLang="en-US" dirty="0">
                <a:solidFill>
                  <a:srgbClr val="C00000"/>
                </a:solidFill>
              </a:rPr>
              <a:t>),</a:t>
            </a:r>
          </a:p>
          <a:p>
            <a:endParaRPr lang="ko-KR" altLang="en-US" dirty="0"/>
          </a:p>
          <a:p>
            <a:r>
              <a:rPr lang="ko-KR" altLang="en-US" dirty="0"/>
              <a:t>  .</a:t>
            </a:r>
            <a:r>
              <a:rPr lang="ko-KR" altLang="en-US" dirty="0" err="1">
                <a:solidFill>
                  <a:srgbClr val="C00000"/>
                </a:solidFill>
              </a:rPr>
              <a:t>daddr_i</a:t>
            </a:r>
            <a:r>
              <a:rPr lang="ko-KR" altLang="en-US" dirty="0">
                <a:solidFill>
                  <a:srgbClr val="C00000"/>
                </a:solidFill>
              </a:rPr>
              <a:t>(</a:t>
            </a:r>
            <a:r>
              <a:rPr lang="ko-KR" altLang="en-US" dirty="0" err="1">
                <a:solidFill>
                  <a:srgbClr val="C00000"/>
                </a:solidFill>
              </a:rPr>
              <a:t>mem_addr_w</a:t>
            </a:r>
            <a:r>
              <a:rPr lang="ko-KR" altLang="en-US" dirty="0">
                <a:solidFill>
                  <a:srgbClr val="C00000"/>
                </a:solidFill>
              </a:rPr>
              <a:t>),</a:t>
            </a:r>
          </a:p>
          <a:p>
            <a:r>
              <a:rPr lang="ko-KR" altLang="en-US" dirty="0">
                <a:solidFill>
                  <a:srgbClr val="C00000"/>
                </a:solidFill>
              </a:rPr>
              <a:t>  .</a:t>
            </a:r>
            <a:r>
              <a:rPr lang="ko-KR" altLang="en-US" dirty="0" err="1">
                <a:solidFill>
                  <a:srgbClr val="C00000"/>
                </a:solidFill>
              </a:rPr>
              <a:t>dwdata_i</a:t>
            </a:r>
            <a:r>
              <a:rPr lang="ko-KR" altLang="en-US" dirty="0">
                <a:solidFill>
                  <a:srgbClr val="C00000"/>
                </a:solidFill>
              </a:rPr>
              <a:t>(</a:t>
            </a:r>
            <a:r>
              <a:rPr lang="ko-KR" altLang="en-US" dirty="0" err="1">
                <a:solidFill>
                  <a:srgbClr val="C00000"/>
                </a:solidFill>
              </a:rPr>
              <a:t>mem_wdata_w</a:t>
            </a:r>
            <a:r>
              <a:rPr lang="ko-KR" altLang="en-US" dirty="0">
                <a:solidFill>
                  <a:srgbClr val="C00000"/>
                </a:solidFill>
              </a:rPr>
              <a:t>),</a:t>
            </a:r>
          </a:p>
          <a:p>
            <a:r>
              <a:rPr lang="ko-KR" altLang="en-US" dirty="0">
                <a:solidFill>
                  <a:srgbClr val="C00000"/>
                </a:solidFill>
              </a:rPr>
              <a:t>  .</a:t>
            </a:r>
            <a:r>
              <a:rPr lang="ko-KR" altLang="en-US" dirty="0" err="1">
                <a:solidFill>
                  <a:srgbClr val="C00000"/>
                </a:solidFill>
              </a:rPr>
              <a:t>drdata_o</a:t>
            </a:r>
            <a:r>
              <a:rPr lang="ko-KR" altLang="en-US" dirty="0">
                <a:solidFill>
                  <a:srgbClr val="C00000"/>
                </a:solidFill>
              </a:rPr>
              <a:t>(</a:t>
            </a:r>
            <a:r>
              <a:rPr lang="ko-KR" altLang="en-US" dirty="0" err="1">
                <a:solidFill>
                  <a:srgbClr val="C00000"/>
                </a:solidFill>
              </a:rPr>
              <a:t>mem_rdata_w</a:t>
            </a:r>
            <a:r>
              <a:rPr lang="ko-KR" altLang="en-US" dirty="0">
                <a:solidFill>
                  <a:srgbClr val="C00000"/>
                </a:solidFill>
              </a:rPr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dsize_i</a:t>
            </a:r>
            <a:r>
              <a:rPr lang="ko-KR" altLang="en-US" dirty="0"/>
              <a:t>(</a:t>
            </a:r>
            <a:r>
              <a:rPr lang="ko-KR" altLang="en-US" dirty="0" err="1"/>
              <a:t>mem_size_w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drd_i</a:t>
            </a:r>
            <a:r>
              <a:rPr lang="ko-KR" altLang="en-US" dirty="0"/>
              <a:t>(</a:t>
            </a:r>
            <a:r>
              <a:rPr lang="ko-KR" altLang="en-US" dirty="0" err="1"/>
              <a:t>mem_rd_w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dwr_i</a:t>
            </a:r>
            <a:r>
              <a:rPr lang="ko-KR" altLang="en-US" dirty="0"/>
              <a:t>(</a:t>
            </a:r>
            <a:r>
              <a:rPr lang="ko-KR" altLang="en-US" dirty="0" err="1"/>
              <a:t>mem_wr_w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958D85-B18A-4F87-B342-C9456FA3C4C1}"/>
              </a:ext>
            </a:extLst>
          </p:cNvPr>
          <p:cNvSpPr/>
          <p:nvPr/>
        </p:nvSpPr>
        <p:spPr>
          <a:xfrm>
            <a:off x="3175000" y="9772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per_uart</a:t>
            </a:r>
            <a:r>
              <a:rPr lang="ko-KR" altLang="en-US" dirty="0"/>
              <a:t> </a:t>
            </a:r>
            <a:r>
              <a:rPr lang="ko-KR" altLang="en-US" dirty="0" err="1"/>
              <a:t>per_uart_i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clk_i</a:t>
            </a:r>
            <a:r>
              <a:rPr lang="ko-KR" altLang="en-US" dirty="0"/>
              <a:t>(</a:t>
            </a:r>
            <a:r>
              <a:rPr lang="ko-KR" altLang="en-US" dirty="0" err="1"/>
              <a:t>clk_i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reset_i</a:t>
            </a:r>
            <a:r>
              <a:rPr lang="ko-KR" altLang="en-US" dirty="0"/>
              <a:t>(</a:t>
            </a:r>
            <a:r>
              <a:rPr lang="ko-KR" altLang="en-US" dirty="0" err="1"/>
              <a:t>reset_i</a:t>
            </a:r>
            <a:r>
              <a:rPr lang="ko-KR" altLang="en-US" dirty="0"/>
              <a:t>),</a:t>
            </a:r>
          </a:p>
          <a:p>
            <a:endParaRPr lang="ko-KR" altLang="en-US" dirty="0"/>
          </a:p>
          <a:p>
            <a:r>
              <a:rPr lang="ko-KR" altLang="en-US" dirty="0"/>
              <a:t>  .</a:t>
            </a:r>
            <a:r>
              <a:rPr lang="ko-KR" altLang="en-US" dirty="0" err="1"/>
              <a:t>addr_i</a:t>
            </a:r>
            <a:r>
              <a:rPr lang="ko-KR" altLang="en-US" dirty="0"/>
              <a:t>(</a:t>
            </a:r>
            <a:r>
              <a:rPr lang="ko-KR" altLang="en-US" dirty="0" err="1"/>
              <a:t>uart_addr_w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wdata_i</a:t>
            </a:r>
            <a:r>
              <a:rPr lang="ko-KR" altLang="en-US" dirty="0"/>
              <a:t>(</a:t>
            </a:r>
            <a:r>
              <a:rPr lang="ko-KR" altLang="en-US" dirty="0" err="1"/>
              <a:t>uart_wdata_w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rdata_o</a:t>
            </a:r>
            <a:r>
              <a:rPr lang="ko-KR" altLang="en-US" dirty="0"/>
              <a:t>(</a:t>
            </a:r>
            <a:r>
              <a:rPr lang="ko-KR" altLang="en-US" dirty="0" err="1"/>
              <a:t>uart_rdata_w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size_i</a:t>
            </a:r>
            <a:r>
              <a:rPr lang="ko-KR" altLang="en-US" dirty="0"/>
              <a:t>(</a:t>
            </a:r>
            <a:r>
              <a:rPr lang="ko-KR" altLang="en-US" dirty="0" err="1"/>
              <a:t>uart_size_w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rd_i</a:t>
            </a:r>
            <a:r>
              <a:rPr lang="ko-KR" altLang="en-US" dirty="0"/>
              <a:t>(</a:t>
            </a:r>
            <a:r>
              <a:rPr lang="ko-KR" altLang="en-US" dirty="0" err="1"/>
              <a:t>uart_rd_w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wr_i</a:t>
            </a:r>
            <a:r>
              <a:rPr lang="ko-KR" altLang="en-US" dirty="0"/>
              <a:t>(</a:t>
            </a:r>
            <a:r>
              <a:rPr lang="ko-KR" altLang="en-US" dirty="0" err="1"/>
              <a:t>uart_wr_w</a:t>
            </a:r>
            <a:r>
              <a:rPr lang="ko-KR" altLang="en-US" dirty="0"/>
              <a:t>),</a:t>
            </a:r>
          </a:p>
          <a:p>
            <a:endParaRPr lang="ko-KR" altLang="en-US" dirty="0"/>
          </a:p>
          <a:p>
            <a:r>
              <a:rPr lang="ko-KR" altLang="en-US" dirty="0"/>
              <a:t>  .</a:t>
            </a:r>
            <a:r>
              <a:rPr lang="ko-KR" altLang="en-US" dirty="0" err="1"/>
              <a:t>uart_rx_i</a:t>
            </a:r>
            <a:r>
              <a:rPr lang="ko-KR" altLang="en-US" dirty="0"/>
              <a:t>(</a:t>
            </a:r>
            <a:r>
              <a:rPr lang="ko-KR" altLang="en-US" dirty="0" err="1"/>
              <a:t>uart_rx_i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uart_tx_o</a:t>
            </a:r>
            <a:r>
              <a:rPr lang="ko-KR" altLang="en-US" dirty="0"/>
              <a:t>(</a:t>
            </a:r>
            <a:r>
              <a:rPr lang="ko-KR" altLang="en-US" dirty="0" err="1"/>
              <a:t>uart_tx_o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DA56A4-67D5-475D-BD9D-4334183561DD}"/>
              </a:ext>
            </a:extLst>
          </p:cNvPr>
          <p:cNvSpPr/>
          <p:nvPr/>
        </p:nvSpPr>
        <p:spPr>
          <a:xfrm>
            <a:off x="6248400" y="9772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per_gpio</a:t>
            </a:r>
            <a:r>
              <a:rPr lang="ko-KR" altLang="en-US" dirty="0"/>
              <a:t> </a:t>
            </a:r>
            <a:r>
              <a:rPr lang="ko-KR" altLang="en-US" dirty="0" err="1"/>
              <a:t>per_gpio_i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clk_i</a:t>
            </a:r>
            <a:r>
              <a:rPr lang="ko-KR" altLang="en-US" dirty="0"/>
              <a:t>(</a:t>
            </a:r>
            <a:r>
              <a:rPr lang="ko-KR" altLang="en-US" dirty="0" err="1"/>
              <a:t>clk_i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reset_i</a:t>
            </a:r>
            <a:r>
              <a:rPr lang="ko-KR" altLang="en-US" dirty="0"/>
              <a:t>(</a:t>
            </a:r>
            <a:r>
              <a:rPr lang="ko-KR" altLang="en-US" dirty="0" err="1"/>
              <a:t>reset_i</a:t>
            </a:r>
            <a:r>
              <a:rPr lang="ko-KR" altLang="en-US" dirty="0"/>
              <a:t>),</a:t>
            </a:r>
          </a:p>
          <a:p>
            <a:endParaRPr lang="ko-KR" altLang="en-US" dirty="0"/>
          </a:p>
          <a:p>
            <a:r>
              <a:rPr lang="ko-KR" altLang="en-US" dirty="0"/>
              <a:t>  .</a:t>
            </a:r>
            <a:r>
              <a:rPr lang="ko-KR" altLang="en-US" dirty="0" err="1"/>
              <a:t>addr_i</a:t>
            </a:r>
            <a:r>
              <a:rPr lang="ko-KR" altLang="en-US" dirty="0"/>
              <a:t>(</a:t>
            </a:r>
            <a:r>
              <a:rPr lang="ko-KR" altLang="en-US" dirty="0" err="1"/>
              <a:t>gpio_addr_w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wdata_i</a:t>
            </a:r>
            <a:r>
              <a:rPr lang="ko-KR" altLang="en-US" dirty="0"/>
              <a:t>(</a:t>
            </a:r>
            <a:r>
              <a:rPr lang="ko-KR" altLang="en-US" dirty="0" err="1"/>
              <a:t>gpio_wdata_w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rdata_o</a:t>
            </a:r>
            <a:r>
              <a:rPr lang="ko-KR" altLang="en-US" dirty="0"/>
              <a:t>(</a:t>
            </a:r>
            <a:r>
              <a:rPr lang="ko-KR" altLang="en-US" dirty="0" err="1"/>
              <a:t>gpio_rdata_w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size_i</a:t>
            </a:r>
            <a:r>
              <a:rPr lang="ko-KR" altLang="en-US" dirty="0"/>
              <a:t>(</a:t>
            </a:r>
            <a:r>
              <a:rPr lang="ko-KR" altLang="en-US" dirty="0" err="1"/>
              <a:t>gpio_size_w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rd_i</a:t>
            </a:r>
            <a:r>
              <a:rPr lang="ko-KR" altLang="en-US" dirty="0"/>
              <a:t>(</a:t>
            </a:r>
            <a:r>
              <a:rPr lang="ko-KR" altLang="en-US" dirty="0" err="1"/>
              <a:t>gpio_rd_w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wr_i</a:t>
            </a:r>
            <a:r>
              <a:rPr lang="ko-KR" altLang="en-US" dirty="0"/>
              <a:t>(</a:t>
            </a:r>
            <a:r>
              <a:rPr lang="ko-KR" altLang="en-US" dirty="0" err="1"/>
              <a:t>gpio_wr_w</a:t>
            </a:r>
            <a:r>
              <a:rPr lang="ko-KR" altLang="en-US" dirty="0"/>
              <a:t>),</a:t>
            </a:r>
          </a:p>
          <a:p>
            <a:endParaRPr lang="ko-KR" altLang="en-US" dirty="0"/>
          </a:p>
          <a:p>
            <a:r>
              <a:rPr lang="ko-KR" altLang="en-US" dirty="0"/>
              <a:t>  .</a:t>
            </a:r>
            <a:r>
              <a:rPr lang="ko-KR" altLang="en-US" dirty="0" err="1"/>
              <a:t>gpio_in_i</a:t>
            </a:r>
            <a:r>
              <a:rPr lang="ko-KR" altLang="en-US" dirty="0"/>
              <a:t>(</a:t>
            </a:r>
            <a:r>
              <a:rPr lang="ko-KR" altLang="en-US" dirty="0" err="1"/>
              <a:t>gpio_in_i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gpio_out_o</a:t>
            </a:r>
            <a:r>
              <a:rPr lang="ko-KR" altLang="en-US" dirty="0"/>
              <a:t>(</a:t>
            </a:r>
            <a:r>
              <a:rPr lang="ko-KR" altLang="en-US" dirty="0" err="1"/>
              <a:t>gpio_out_o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);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C27C09-7014-4562-A9E9-A268D585126E}"/>
              </a:ext>
            </a:extLst>
          </p:cNvPr>
          <p:cNvSpPr/>
          <p:nvPr/>
        </p:nvSpPr>
        <p:spPr>
          <a:xfrm>
            <a:off x="9144000" y="9772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per_timer</a:t>
            </a:r>
            <a:r>
              <a:rPr lang="ko-KR" altLang="en-US" dirty="0"/>
              <a:t> </a:t>
            </a:r>
            <a:r>
              <a:rPr lang="ko-KR" altLang="en-US" dirty="0" err="1"/>
              <a:t>per_timer_i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clk_i</a:t>
            </a:r>
            <a:r>
              <a:rPr lang="ko-KR" altLang="en-US" dirty="0"/>
              <a:t>(</a:t>
            </a:r>
            <a:r>
              <a:rPr lang="ko-KR" altLang="en-US" dirty="0" err="1"/>
              <a:t>clk_i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reset_i</a:t>
            </a:r>
            <a:r>
              <a:rPr lang="ko-KR" altLang="en-US" dirty="0"/>
              <a:t>(</a:t>
            </a:r>
            <a:r>
              <a:rPr lang="ko-KR" altLang="en-US" dirty="0" err="1"/>
              <a:t>reset_i</a:t>
            </a:r>
            <a:r>
              <a:rPr lang="ko-KR" altLang="en-US" dirty="0"/>
              <a:t>),</a:t>
            </a:r>
          </a:p>
          <a:p>
            <a:endParaRPr lang="ko-KR" altLang="en-US" dirty="0"/>
          </a:p>
          <a:p>
            <a:r>
              <a:rPr lang="ko-KR" altLang="en-US" dirty="0"/>
              <a:t>  .</a:t>
            </a:r>
            <a:r>
              <a:rPr lang="ko-KR" altLang="en-US" dirty="0" err="1"/>
              <a:t>addr_i</a:t>
            </a:r>
            <a:r>
              <a:rPr lang="ko-KR" altLang="en-US" dirty="0"/>
              <a:t>(</a:t>
            </a:r>
            <a:r>
              <a:rPr lang="ko-KR" altLang="en-US" dirty="0" err="1"/>
              <a:t>timer_addr_w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wdata_i</a:t>
            </a:r>
            <a:r>
              <a:rPr lang="ko-KR" altLang="en-US" dirty="0"/>
              <a:t>(</a:t>
            </a:r>
            <a:r>
              <a:rPr lang="ko-KR" altLang="en-US" dirty="0" err="1"/>
              <a:t>timer_wdata_w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rdata_o</a:t>
            </a:r>
            <a:r>
              <a:rPr lang="ko-KR" altLang="en-US" dirty="0"/>
              <a:t>(</a:t>
            </a:r>
            <a:r>
              <a:rPr lang="ko-KR" altLang="en-US" dirty="0" err="1"/>
              <a:t>timer_rdata_w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size_i</a:t>
            </a:r>
            <a:r>
              <a:rPr lang="ko-KR" altLang="en-US" dirty="0"/>
              <a:t>(</a:t>
            </a:r>
            <a:r>
              <a:rPr lang="ko-KR" altLang="en-US" dirty="0" err="1"/>
              <a:t>timer_size_w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rd_i</a:t>
            </a:r>
            <a:r>
              <a:rPr lang="ko-KR" altLang="en-US" dirty="0"/>
              <a:t>(</a:t>
            </a:r>
            <a:r>
              <a:rPr lang="ko-KR" altLang="en-US" dirty="0" err="1"/>
              <a:t>timer_rd_w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wr_i</a:t>
            </a:r>
            <a:r>
              <a:rPr lang="ko-KR" altLang="en-US" dirty="0"/>
              <a:t>(</a:t>
            </a:r>
            <a:r>
              <a:rPr lang="ko-KR" altLang="en-US" dirty="0" err="1"/>
              <a:t>timer_wr_w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8648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4BE5B-71E9-4118-8E59-77D15C60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53733" cy="735542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Memory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9FC8B0-56AE-4B0A-BEC6-52D70C5EA445}"/>
              </a:ext>
            </a:extLst>
          </p:cNvPr>
          <p:cNvSpPr/>
          <p:nvPr/>
        </p:nvSpPr>
        <p:spPr>
          <a:xfrm>
            <a:off x="84666" y="889843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memory</a:t>
            </a:r>
            <a:r>
              <a:rPr lang="ko-KR" altLang="en-US" dirty="0"/>
              <a:t> #(</a:t>
            </a:r>
          </a:p>
          <a:p>
            <a:r>
              <a:rPr lang="ko-KR" altLang="en-US" dirty="0"/>
              <a:t>  .SIZE(MEM_SIZE),</a:t>
            </a:r>
          </a:p>
          <a:p>
            <a:r>
              <a:rPr lang="ko-KR" altLang="en-US" dirty="0"/>
              <a:t>  .FIRMWARE(FIRMWARE)</a:t>
            </a:r>
          </a:p>
          <a:p>
            <a:r>
              <a:rPr lang="ko-KR" altLang="en-US" dirty="0"/>
              <a:t>) </a:t>
            </a:r>
            <a:r>
              <a:rPr lang="ko-KR" altLang="en-US" dirty="0" err="1"/>
              <a:t>memory_i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clk_i</a:t>
            </a:r>
            <a:r>
              <a:rPr lang="ko-KR" altLang="en-US" dirty="0"/>
              <a:t>(</a:t>
            </a:r>
            <a:r>
              <a:rPr lang="ko-KR" altLang="en-US" dirty="0" err="1"/>
              <a:t>clk_i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reset_i</a:t>
            </a:r>
            <a:r>
              <a:rPr lang="ko-KR" altLang="en-US" dirty="0"/>
              <a:t>(</a:t>
            </a:r>
            <a:r>
              <a:rPr lang="ko-KR" altLang="en-US" dirty="0" err="1"/>
              <a:t>reset_i</a:t>
            </a:r>
            <a:r>
              <a:rPr lang="ko-KR" altLang="en-US" dirty="0"/>
              <a:t>),</a:t>
            </a:r>
          </a:p>
          <a:p>
            <a:endParaRPr lang="ko-KR" altLang="en-US" dirty="0"/>
          </a:p>
          <a:p>
            <a:r>
              <a:rPr lang="ko-KR" altLang="en-US" dirty="0"/>
              <a:t>  .</a:t>
            </a:r>
            <a:r>
              <a:rPr lang="ko-KR" altLang="en-US" dirty="0" err="1"/>
              <a:t>iaddr_i</a:t>
            </a:r>
            <a:r>
              <a:rPr lang="ko-KR" altLang="en-US" dirty="0"/>
              <a:t>(</a:t>
            </a:r>
            <a:r>
              <a:rPr lang="ko-KR" altLang="en-US" dirty="0" err="1"/>
              <a:t>iaddr_w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irdata_o</a:t>
            </a:r>
            <a:r>
              <a:rPr lang="ko-KR" altLang="en-US" dirty="0"/>
              <a:t>(</a:t>
            </a:r>
            <a:r>
              <a:rPr lang="ko-KR" altLang="en-US" dirty="0" err="1"/>
              <a:t>irdata_w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ird_i</a:t>
            </a:r>
            <a:r>
              <a:rPr lang="ko-KR" altLang="en-US" dirty="0"/>
              <a:t>(</a:t>
            </a:r>
            <a:r>
              <a:rPr lang="ko-KR" altLang="en-US" dirty="0" err="1"/>
              <a:t>ird_w</a:t>
            </a:r>
            <a:r>
              <a:rPr lang="ko-KR" altLang="en-US" dirty="0"/>
              <a:t>),</a:t>
            </a:r>
          </a:p>
          <a:p>
            <a:endParaRPr lang="ko-KR" altLang="en-US" dirty="0"/>
          </a:p>
          <a:p>
            <a:r>
              <a:rPr lang="ko-KR" altLang="en-US" dirty="0"/>
              <a:t>  .</a:t>
            </a:r>
            <a:r>
              <a:rPr lang="ko-KR" altLang="en-US" dirty="0" err="1"/>
              <a:t>daddr_i</a:t>
            </a:r>
            <a:r>
              <a:rPr lang="ko-KR" altLang="en-US" dirty="0"/>
              <a:t>(</a:t>
            </a:r>
            <a:r>
              <a:rPr lang="ko-KR" altLang="en-US" dirty="0" err="1"/>
              <a:t>mem_addr_w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dwdata_i</a:t>
            </a:r>
            <a:r>
              <a:rPr lang="ko-KR" altLang="en-US" dirty="0"/>
              <a:t>(</a:t>
            </a:r>
            <a:r>
              <a:rPr lang="ko-KR" altLang="en-US" dirty="0" err="1"/>
              <a:t>mem_wdata_w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drdata_o</a:t>
            </a:r>
            <a:r>
              <a:rPr lang="ko-KR" altLang="en-US" dirty="0"/>
              <a:t>(</a:t>
            </a:r>
            <a:r>
              <a:rPr lang="ko-KR" altLang="en-US" dirty="0" err="1"/>
              <a:t>mem_rdata_w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dsize_i</a:t>
            </a:r>
            <a:r>
              <a:rPr lang="ko-KR" altLang="en-US" dirty="0"/>
              <a:t>(</a:t>
            </a:r>
            <a:r>
              <a:rPr lang="ko-KR" altLang="en-US" dirty="0" err="1"/>
              <a:t>mem_size_w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drd_i</a:t>
            </a:r>
            <a:r>
              <a:rPr lang="ko-KR" altLang="en-US" dirty="0"/>
              <a:t>(</a:t>
            </a:r>
            <a:r>
              <a:rPr lang="ko-KR" altLang="en-US" dirty="0" err="1"/>
              <a:t>mem_rd_w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dwr_i</a:t>
            </a:r>
            <a:r>
              <a:rPr lang="ko-KR" altLang="en-US" dirty="0"/>
              <a:t>(</a:t>
            </a:r>
            <a:r>
              <a:rPr lang="ko-KR" altLang="en-US" dirty="0" err="1"/>
              <a:t>mem_wr_w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);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25F9FA-9A19-450B-B259-6F21A38B8410}"/>
              </a:ext>
            </a:extLst>
          </p:cNvPr>
          <p:cNvSpPr/>
          <p:nvPr/>
        </p:nvSpPr>
        <p:spPr>
          <a:xfrm>
            <a:off x="3048000" y="889843"/>
            <a:ext cx="6096000" cy="416421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`</a:t>
            </a:r>
            <a:r>
              <a:rPr lang="ko-KR" altLang="en-US" dirty="0" err="1"/>
              <a:t>timescale</a:t>
            </a:r>
            <a:r>
              <a:rPr lang="ko-KR" altLang="en-US" dirty="0"/>
              <a:t> 1ns / 1ps</a:t>
            </a:r>
          </a:p>
          <a:p>
            <a:endParaRPr lang="ko-KR" altLang="en-US" dirty="0"/>
          </a:p>
          <a:p>
            <a:r>
              <a:rPr lang="ko-KR" altLang="en-US" dirty="0" err="1"/>
              <a:t>module</a:t>
            </a:r>
            <a:r>
              <a:rPr lang="ko-KR" altLang="en-US" dirty="0"/>
              <a:t> </a:t>
            </a:r>
            <a:r>
              <a:rPr lang="ko-KR" altLang="en-US" dirty="0" err="1"/>
              <a:t>memory</a:t>
            </a:r>
            <a:r>
              <a:rPr lang="ko-KR" altLang="en-US" dirty="0"/>
              <a:t> #(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parameter</a:t>
            </a:r>
            <a:r>
              <a:rPr lang="ko-KR" altLang="en-US" dirty="0"/>
              <a:t>     SIZE     = 8192,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parameter</a:t>
            </a:r>
            <a:r>
              <a:rPr lang="ko-KR" altLang="en-US" dirty="0"/>
              <a:t>     FIRMWARE = ""</a:t>
            </a:r>
          </a:p>
          <a:p>
            <a:r>
              <a:rPr lang="ko-KR" altLang="en-US" dirty="0"/>
              <a:t>)(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input</a:t>
            </a:r>
            <a:r>
              <a:rPr lang="ko-KR" altLang="en-US" dirty="0"/>
              <a:t>         </a:t>
            </a:r>
            <a:r>
              <a:rPr lang="ko-KR" altLang="en-US" dirty="0" err="1"/>
              <a:t>clk_i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input</a:t>
            </a:r>
            <a:r>
              <a:rPr lang="ko-KR" altLang="en-US" dirty="0"/>
              <a:t>         </a:t>
            </a:r>
            <a:r>
              <a:rPr lang="ko-KR" altLang="en-US" dirty="0" err="1"/>
              <a:t>reset_i</a:t>
            </a:r>
            <a:r>
              <a:rPr lang="ko-KR" altLang="en-US" dirty="0"/>
              <a:t>,</a:t>
            </a:r>
          </a:p>
          <a:p>
            <a:endParaRPr lang="ko-KR" altLang="en-US" dirty="0"/>
          </a:p>
          <a:p>
            <a:r>
              <a:rPr lang="ko-KR" altLang="en-US" dirty="0">
                <a:solidFill>
                  <a:srgbClr val="C00000"/>
                </a:solidFill>
              </a:rPr>
              <a:t>  </a:t>
            </a:r>
            <a:r>
              <a:rPr lang="ko-KR" altLang="en-US" dirty="0" err="1">
                <a:solidFill>
                  <a:srgbClr val="C00000"/>
                </a:solidFill>
              </a:rPr>
              <a:t>input</a:t>
            </a:r>
            <a:r>
              <a:rPr lang="ko-KR" altLang="en-US" dirty="0">
                <a:solidFill>
                  <a:srgbClr val="C00000"/>
                </a:solidFill>
              </a:rPr>
              <a:t>  [31:0] </a:t>
            </a:r>
            <a:r>
              <a:rPr lang="ko-KR" altLang="en-US" dirty="0" err="1">
                <a:solidFill>
                  <a:srgbClr val="C00000"/>
                </a:solidFill>
              </a:rPr>
              <a:t>iaddr_i</a:t>
            </a:r>
            <a:r>
              <a:rPr lang="ko-KR" altLang="en-US" dirty="0">
                <a:solidFill>
                  <a:srgbClr val="C00000"/>
                </a:solidFill>
              </a:rPr>
              <a:t>,</a:t>
            </a:r>
          </a:p>
          <a:p>
            <a:r>
              <a:rPr lang="ko-KR" altLang="en-US" dirty="0">
                <a:solidFill>
                  <a:srgbClr val="C00000"/>
                </a:solidFill>
              </a:rPr>
              <a:t>  </a:t>
            </a:r>
            <a:r>
              <a:rPr lang="ko-KR" altLang="en-US" dirty="0" err="1">
                <a:solidFill>
                  <a:srgbClr val="C00000"/>
                </a:solidFill>
              </a:rPr>
              <a:t>output</a:t>
            </a:r>
            <a:r>
              <a:rPr lang="ko-KR" altLang="en-US" dirty="0">
                <a:solidFill>
                  <a:srgbClr val="C00000"/>
                </a:solidFill>
              </a:rPr>
              <a:t> [31:0] </a:t>
            </a:r>
            <a:r>
              <a:rPr lang="ko-KR" altLang="en-US" dirty="0" err="1">
                <a:solidFill>
                  <a:srgbClr val="C00000"/>
                </a:solidFill>
              </a:rPr>
              <a:t>irdata_o</a:t>
            </a:r>
            <a:r>
              <a:rPr lang="ko-KR" altLang="en-US" dirty="0">
                <a:solidFill>
                  <a:srgbClr val="C00000"/>
                </a:solidFill>
              </a:rPr>
              <a:t>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input</a:t>
            </a:r>
            <a:r>
              <a:rPr lang="ko-KR" altLang="en-US" dirty="0"/>
              <a:t>         </a:t>
            </a:r>
            <a:r>
              <a:rPr lang="ko-KR" altLang="en-US" dirty="0" err="1"/>
              <a:t>ird_i</a:t>
            </a:r>
            <a:r>
              <a:rPr lang="ko-KR" altLang="en-US" dirty="0"/>
              <a:t>,</a:t>
            </a:r>
          </a:p>
          <a:p>
            <a:endParaRPr lang="ko-KR" altLang="en-US" dirty="0"/>
          </a:p>
          <a:p>
            <a:r>
              <a:rPr lang="ko-KR" altLang="en-US" dirty="0">
                <a:solidFill>
                  <a:srgbClr val="C00000"/>
                </a:solidFill>
              </a:rPr>
              <a:t>  </a:t>
            </a:r>
            <a:r>
              <a:rPr lang="ko-KR" altLang="en-US" dirty="0" err="1">
                <a:solidFill>
                  <a:srgbClr val="C00000"/>
                </a:solidFill>
              </a:rPr>
              <a:t>input</a:t>
            </a:r>
            <a:r>
              <a:rPr lang="ko-KR" altLang="en-US" dirty="0">
                <a:solidFill>
                  <a:srgbClr val="C00000"/>
                </a:solidFill>
              </a:rPr>
              <a:t>  [31:0] </a:t>
            </a:r>
            <a:r>
              <a:rPr lang="ko-KR" altLang="en-US" dirty="0" err="1">
                <a:solidFill>
                  <a:srgbClr val="C00000"/>
                </a:solidFill>
              </a:rPr>
              <a:t>daddr_i</a:t>
            </a:r>
            <a:r>
              <a:rPr lang="ko-KR" altLang="en-US" dirty="0">
                <a:solidFill>
                  <a:srgbClr val="C00000"/>
                </a:solidFill>
              </a:rPr>
              <a:t>,</a:t>
            </a:r>
          </a:p>
          <a:p>
            <a:r>
              <a:rPr lang="ko-KR" altLang="en-US" dirty="0">
                <a:solidFill>
                  <a:srgbClr val="C00000"/>
                </a:solidFill>
              </a:rPr>
              <a:t>  </a:t>
            </a:r>
            <a:r>
              <a:rPr lang="ko-KR" altLang="en-US" dirty="0" err="1">
                <a:solidFill>
                  <a:srgbClr val="C00000"/>
                </a:solidFill>
              </a:rPr>
              <a:t>input</a:t>
            </a:r>
            <a:r>
              <a:rPr lang="ko-KR" altLang="en-US" dirty="0">
                <a:solidFill>
                  <a:srgbClr val="C00000"/>
                </a:solidFill>
              </a:rPr>
              <a:t>  [31:0] </a:t>
            </a:r>
            <a:r>
              <a:rPr lang="ko-KR" altLang="en-US" dirty="0" err="1">
                <a:solidFill>
                  <a:srgbClr val="C00000"/>
                </a:solidFill>
              </a:rPr>
              <a:t>dwdata_i</a:t>
            </a:r>
            <a:r>
              <a:rPr lang="ko-KR" altLang="en-US" dirty="0">
                <a:solidFill>
                  <a:srgbClr val="C00000"/>
                </a:solidFill>
              </a:rPr>
              <a:t>,</a:t>
            </a:r>
          </a:p>
          <a:p>
            <a:r>
              <a:rPr lang="ko-KR" altLang="en-US" dirty="0">
                <a:solidFill>
                  <a:srgbClr val="C00000"/>
                </a:solidFill>
              </a:rPr>
              <a:t>  </a:t>
            </a:r>
            <a:r>
              <a:rPr lang="ko-KR" altLang="en-US" dirty="0" err="1">
                <a:solidFill>
                  <a:srgbClr val="C00000"/>
                </a:solidFill>
              </a:rPr>
              <a:t>output</a:t>
            </a:r>
            <a:r>
              <a:rPr lang="ko-KR" altLang="en-US" dirty="0">
                <a:solidFill>
                  <a:srgbClr val="C00000"/>
                </a:solidFill>
              </a:rPr>
              <a:t> [31:0] </a:t>
            </a:r>
            <a:r>
              <a:rPr lang="ko-KR" altLang="en-US" dirty="0" err="1">
                <a:solidFill>
                  <a:srgbClr val="C00000"/>
                </a:solidFill>
              </a:rPr>
              <a:t>drdata_o</a:t>
            </a:r>
            <a:r>
              <a:rPr lang="ko-KR" altLang="en-US" dirty="0">
                <a:solidFill>
                  <a:srgbClr val="C00000"/>
                </a:solidFill>
              </a:rPr>
              <a:t>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input</a:t>
            </a:r>
            <a:r>
              <a:rPr lang="ko-KR" altLang="en-US" dirty="0"/>
              <a:t>   [1:0] </a:t>
            </a:r>
            <a:r>
              <a:rPr lang="ko-KR" altLang="en-US" dirty="0" err="1"/>
              <a:t>dsize_i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input</a:t>
            </a:r>
            <a:r>
              <a:rPr lang="ko-KR" altLang="en-US" dirty="0"/>
              <a:t>         </a:t>
            </a:r>
            <a:r>
              <a:rPr lang="ko-KR" altLang="en-US" dirty="0" err="1"/>
              <a:t>drd_i</a:t>
            </a:r>
            <a:r>
              <a:rPr lang="ko-KR" altLang="en-US" dirty="0"/>
              <a:t>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input</a:t>
            </a:r>
            <a:r>
              <a:rPr lang="ko-KR" altLang="en-US" dirty="0"/>
              <a:t>         </a:t>
            </a:r>
            <a:r>
              <a:rPr lang="ko-KR" altLang="en-US" dirty="0" err="1"/>
              <a:t>dwr_i</a:t>
            </a:r>
            <a:endParaRPr lang="ko-KR" altLang="en-US" dirty="0"/>
          </a:p>
          <a:p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/>
              <a:t>//-----------------------------------------------------------------------------</a:t>
            </a:r>
          </a:p>
          <a:p>
            <a:r>
              <a:rPr lang="ko-KR" altLang="en-US" dirty="0" err="1"/>
              <a:t>localparam</a:t>
            </a:r>
            <a:endParaRPr lang="ko-KR" altLang="en-US" dirty="0"/>
          </a:p>
          <a:p>
            <a:r>
              <a:rPr lang="ko-KR" altLang="en-US" dirty="0"/>
              <a:t>  SIZE_BYTE = 2'd0,</a:t>
            </a:r>
          </a:p>
          <a:p>
            <a:r>
              <a:rPr lang="ko-KR" altLang="en-US" dirty="0"/>
              <a:t>  SIZE_HALF = 2'd1,</a:t>
            </a:r>
          </a:p>
          <a:p>
            <a:r>
              <a:rPr lang="ko-KR" altLang="en-US" dirty="0"/>
              <a:t>  SIZE_WORD = 2'd2;</a:t>
            </a:r>
          </a:p>
          <a:p>
            <a:endParaRPr lang="ko-KR" altLang="en-US" dirty="0"/>
          </a:p>
          <a:p>
            <a:r>
              <a:rPr lang="ko-KR" altLang="en-US" dirty="0" err="1"/>
              <a:t>localparam</a:t>
            </a:r>
            <a:endParaRPr lang="ko-KR" altLang="en-US" dirty="0"/>
          </a:p>
          <a:p>
            <a:r>
              <a:rPr lang="ko-KR" altLang="en-US" dirty="0"/>
              <a:t>  DEPTH = $clog2(SIZE);</a:t>
            </a:r>
          </a:p>
          <a:p>
            <a:endParaRPr lang="ko-KR" altLang="en-US" dirty="0"/>
          </a:p>
          <a:p>
            <a:r>
              <a:rPr lang="ko-KR" altLang="en-US" dirty="0"/>
              <a:t>//-----------------------------------------------------------------------------</a:t>
            </a:r>
          </a:p>
          <a:p>
            <a:r>
              <a:rPr lang="ko-KR" altLang="en-US" dirty="0" err="1"/>
              <a:t>wire</a:t>
            </a:r>
            <a:r>
              <a:rPr lang="ko-KR" altLang="en-US" dirty="0"/>
              <a:t> [31:0] </a:t>
            </a:r>
            <a:r>
              <a:rPr lang="ko-KR" altLang="en-US" b="1" dirty="0" err="1">
                <a:solidFill>
                  <a:srgbClr val="C00000"/>
                </a:solidFill>
              </a:rPr>
              <a:t>dwdata_w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dirty="0"/>
              <a:t>= </a:t>
            </a:r>
          </a:p>
          <a:p>
            <a:r>
              <a:rPr lang="ko-KR" altLang="en-US" dirty="0"/>
              <a:t>    (SIZE_BYTE == </a:t>
            </a:r>
            <a:r>
              <a:rPr lang="ko-KR" altLang="en-US" dirty="0" err="1"/>
              <a:t>dsize_i</a:t>
            </a:r>
            <a:r>
              <a:rPr lang="ko-KR" altLang="en-US" dirty="0"/>
              <a:t>) ? {4{</a:t>
            </a:r>
            <a:r>
              <a:rPr lang="ko-KR" altLang="en-US" b="1" dirty="0" err="1">
                <a:solidFill>
                  <a:srgbClr val="C00000"/>
                </a:solidFill>
              </a:rPr>
              <a:t>dwdata_i</a:t>
            </a:r>
            <a:r>
              <a:rPr lang="ko-KR" altLang="en-US" dirty="0"/>
              <a:t>[7:0]}} :</a:t>
            </a:r>
          </a:p>
          <a:p>
            <a:r>
              <a:rPr lang="ko-KR" altLang="en-US" dirty="0"/>
              <a:t>    (SIZE_HALF == </a:t>
            </a:r>
            <a:r>
              <a:rPr lang="ko-KR" altLang="en-US" dirty="0" err="1"/>
              <a:t>dsize_i</a:t>
            </a:r>
            <a:r>
              <a:rPr lang="ko-KR" altLang="en-US" dirty="0"/>
              <a:t>) ? {2{</a:t>
            </a:r>
            <a:r>
              <a:rPr lang="ko-KR" altLang="en-US" dirty="0" err="1"/>
              <a:t>dwdata_i</a:t>
            </a:r>
            <a:r>
              <a:rPr lang="ko-KR" altLang="en-US" dirty="0"/>
              <a:t>[15:0]}} : </a:t>
            </a:r>
            <a:r>
              <a:rPr lang="ko-KR" altLang="en-US" dirty="0" err="1"/>
              <a:t>dwdata_i</a:t>
            </a:r>
            <a:r>
              <a:rPr lang="ko-KR" altLang="en-US" dirty="0">
                <a:solidFill>
                  <a:srgbClr val="C00000"/>
                </a:solidFill>
              </a:rPr>
              <a:t>; </a:t>
            </a:r>
            <a:r>
              <a:rPr lang="en-US" altLang="ko-KR" b="1" dirty="0">
                <a:solidFill>
                  <a:srgbClr val="C00000"/>
                </a:solidFill>
              </a:rPr>
              <a:t>//arrange </a:t>
            </a:r>
            <a:r>
              <a:rPr lang="en-US" altLang="ko-KR" b="1" dirty="0" err="1">
                <a:solidFill>
                  <a:srgbClr val="C00000"/>
                </a:solidFill>
              </a:rPr>
              <a:t>dwdata</a:t>
            </a:r>
            <a:r>
              <a:rPr lang="en-US" altLang="ko-KR" b="1" dirty="0">
                <a:solidFill>
                  <a:srgbClr val="C00000"/>
                </a:solidFill>
              </a:rPr>
              <a:t> with Size</a:t>
            </a:r>
            <a:endParaRPr lang="ko-KR" altLang="en-US" b="1" dirty="0">
              <a:solidFill>
                <a:srgbClr val="C00000"/>
              </a:solidFill>
            </a:endParaRPr>
          </a:p>
          <a:p>
            <a:endParaRPr lang="ko-KR" altLang="en-US" dirty="0"/>
          </a:p>
          <a:p>
            <a:r>
              <a:rPr lang="ko-KR" altLang="en-US" dirty="0" err="1"/>
              <a:t>wire</a:t>
            </a:r>
            <a:r>
              <a:rPr lang="ko-KR" altLang="en-US" dirty="0"/>
              <a:t> [3:0] </a:t>
            </a:r>
            <a:r>
              <a:rPr lang="ko-KR" altLang="en-US" b="1" dirty="0" err="1">
                <a:solidFill>
                  <a:srgbClr val="C00000"/>
                </a:solidFill>
              </a:rPr>
              <a:t>dbe_byte_w</a:t>
            </a:r>
            <a:r>
              <a:rPr lang="ko-KR" altLang="en-US" b="1" dirty="0"/>
              <a:t> </a:t>
            </a:r>
            <a:r>
              <a:rPr lang="ko-KR" altLang="en-US" dirty="0"/>
              <a:t>= </a:t>
            </a:r>
          </a:p>
          <a:p>
            <a:r>
              <a:rPr lang="ko-KR" altLang="en-US" dirty="0"/>
              <a:t>    (2'b00 == </a:t>
            </a:r>
            <a:r>
              <a:rPr lang="ko-KR" altLang="en-US" b="1" dirty="0" err="1">
                <a:solidFill>
                  <a:srgbClr val="C00000"/>
                </a:solidFill>
              </a:rPr>
              <a:t>daddr_i</a:t>
            </a:r>
            <a:r>
              <a:rPr lang="ko-KR" altLang="en-US" dirty="0"/>
              <a:t>[1:0]) ? 4'b0001 :</a:t>
            </a:r>
          </a:p>
          <a:p>
            <a:r>
              <a:rPr lang="ko-KR" altLang="en-US" dirty="0"/>
              <a:t>    (2'b01 == </a:t>
            </a:r>
            <a:r>
              <a:rPr lang="ko-KR" altLang="en-US" dirty="0" err="1"/>
              <a:t>daddr_i</a:t>
            </a:r>
            <a:r>
              <a:rPr lang="ko-KR" altLang="en-US" dirty="0"/>
              <a:t>[1:0]) ? 4'b0010 :</a:t>
            </a:r>
          </a:p>
          <a:p>
            <a:r>
              <a:rPr lang="ko-KR" altLang="en-US" dirty="0"/>
              <a:t>    (2'b10 == </a:t>
            </a:r>
            <a:r>
              <a:rPr lang="ko-KR" altLang="en-US" dirty="0" err="1"/>
              <a:t>daddr_i</a:t>
            </a:r>
            <a:r>
              <a:rPr lang="ko-KR" altLang="en-US" dirty="0"/>
              <a:t>[1:0]) ? 4'b0100 : 4'b1000;</a:t>
            </a:r>
          </a:p>
          <a:p>
            <a:r>
              <a:rPr lang="en-US" altLang="ko-KR" b="1" dirty="0">
                <a:solidFill>
                  <a:srgbClr val="C00000"/>
                </a:solidFill>
              </a:rPr>
              <a:t>//re arrange from 0 ~ 2 to 1 ~ 3</a:t>
            </a:r>
            <a:endParaRPr lang="ko-KR" altLang="en-US" b="1" dirty="0">
              <a:solidFill>
                <a:srgbClr val="C00000"/>
              </a:solidFill>
            </a:endParaRPr>
          </a:p>
          <a:p>
            <a:r>
              <a:rPr lang="ko-KR" altLang="en-US" dirty="0" err="1"/>
              <a:t>wire</a:t>
            </a:r>
            <a:r>
              <a:rPr lang="ko-KR" altLang="en-US" dirty="0"/>
              <a:t> [3:0] </a:t>
            </a:r>
            <a:r>
              <a:rPr lang="ko-KR" altLang="en-US" dirty="0" err="1"/>
              <a:t>dbe_half_w</a:t>
            </a:r>
            <a:r>
              <a:rPr lang="ko-KR" altLang="en-US" dirty="0"/>
              <a:t> =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daddr_i</a:t>
            </a:r>
            <a:r>
              <a:rPr lang="ko-KR" altLang="en-US" dirty="0"/>
              <a:t>[1] ? 4'b1100 : 4'b0011;</a:t>
            </a:r>
          </a:p>
          <a:p>
            <a:endParaRPr lang="ko-KR" altLang="en-US" dirty="0"/>
          </a:p>
          <a:p>
            <a:r>
              <a:rPr lang="ko-KR" altLang="en-US" dirty="0" err="1"/>
              <a:t>wire</a:t>
            </a:r>
            <a:r>
              <a:rPr lang="ko-KR" altLang="en-US" dirty="0"/>
              <a:t> [3:0] </a:t>
            </a:r>
            <a:r>
              <a:rPr lang="ko-KR" altLang="en-US" dirty="0" err="1"/>
              <a:t>dbe_w</a:t>
            </a:r>
            <a:r>
              <a:rPr lang="ko-KR" altLang="en-US" dirty="0"/>
              <a:t> = </a:t>
            </a:r>
          </a:p>
          <a:p>
            <a:r>
              <a:rPr lang="ko-KR" altLang="en-US" dirty="0"/>
              <a:t>    (SIZE_BYTE == </a:t>
            </a:r>
            <a:r>
              <a:rPr lang="ko-KR" altLang="en-US" dirty="0" err="1"/>
              <a:t>dsize_i</a:t>
            </a:r>
            <a:r>
              <a:rPr lang="ko-KR" altLang="en-US" dirty="0"/>
              <a:t>) ? </a:t>
            </a:r>
            <a:r>
              <a:rPr lang="ko-KR" altLang="en-US" dirty="0" err="1"/>
              <a:t>dbe_byte_w</a:t>
            </a:r>
            <a:r>
              <a:rPr lang="ko-KR" altLang="en-US" dirty="0"/>
              <a:t> :</a:t>
            </a:r>
          </a:p>
          <a:p>
            <a:r>
              <a:rPr lang="ko-KR" altLang="en-US" dirty="0"/>
              <a:t>    (SIZE_HALF == </a:t>
            </a:r>
            <a:r>
              <a:rPr lang="ko-KR" altLang="en-US" dirty="0" err="1"/>
              <a:t>dsize_i</a:t>
            </a:r>
            <a:r>
              <a:rPr lang="ko-KR" altLang="en-US" dirty="0"/>
              <a:t>) ? </a:t>
            </a:r>
            <a:r>
              <a:rPr lang="ko-KR" altLang="en-US" dirty="0" err="1"/>
              <a:t>dbe_half_w</a:t>
            </a:r>
            <a:r>
              <a:rPr lang="ko-KR" altLang="en-US" dirty="0"/>
              <a:t> : 4'b1111;</a:t>
            </a:r>
          </a:p>
          <a:p>
            <a:endParaRPr lang="ko-KR" altLang="en-US" dirty="0"/>
          </a:p>
          <a:p>
            <a:r>
              <a:rPr lang="ko-KR" altLang="en-US" dirty="0" err="1"/>
              <a:t>wire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[7:0] </a:t>
            </a:r>
            <a:r>
              <a:rPr lang="ko-KR" altLang="en-US" b="1" dirty="0" err="1">
                <a:solidFill>
                  <a:srgbClr val="C00000"/>
                </a:solidFill>
              </a:rPr>
              <a:t>rdata_byte_w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r>
              <a:rPr lang="ko-KR" altLang="en-US" dirty="0"/>
              <a:t>= </a:t>
            </a:r>
          </a:p>
          <a:p>
            <a:r>
              <a:rPr lang="ko-KR" altLang="en-US" dirty="0"/>
              <a:t>    (2'b00 == </a:t>
            </a:r>
            <a:r>
              <a:rPr lang="ko-KR" altLang="en-US" dirty="0" err="1">
                <a:solidFill>
                  <a:schemeClr val="accent2"/>
                </a:solidFill>
              </a:rPr>
              <a:t>d</a:t>
            </a:r>
            <a:r>
              <a:rPr lang="ko-KR" altLang="en-US" dirty="0" err="1">
                <a:solidFill>
                  <a:srgbClr val="FF0000"/>
                </a:solidFill>
              </a:rPr>
              <a:t>addr</a:t>
            </a:r>
            <a:r>
              <a:rPr lang="ko-KR" altLang="en-US" dirty="0" err="1"/>
              <a:t>_r</a:t>
            </a:r>
            <a:r>
              <a:rPr lang="ko-KR" altLang="en-US" dirty="0"/>
              <a:t>) ? </a:t>
            </a:r>
            <a:r>
              <a:rPr lang="ko-KR" altLang="en-US" dirty="0" err="1"/>
              <a:t>drdata_w</a:t>
            </a:r>
            <a:r>
              <a:rPr lang="ko-KR" altLang="en-US" dirty="0">
                <a:solidFill>
                  <a:srgbClr val="FF0000"/>
                </a:solidFill>
              </a:rPr>
              <a:t>[7:0]</a:t>
            </a:r>
            <a:r>
              <a:rPr lang="ko-KR" altLang="en-US" dirty="0"/>
              <a:t> :</a:t>
            </a:r>
          </a:p>
          <a:p>
            <a:r>
              <a:rPr lang="ko-KR" altLang="en-US" dirty="0"/>
              <a:t>    (2'b01 == </a:t>
            </a:r>
            <a:r>
              <a:rPr lang="ko-KR" altLang="en-US" dirty="0" err="1">
                <a:solidFill>
                  <a:schemeClr val="accent2"/>
                </a:solidFill>
              </a:rPr>
              <a:t>d</a:t>
            </a:r>
            <a:r>
              <a:rPr lang="ko-KR" altLang="en-US" dirty="0" err="1">
                <a:solidFill>
                  <a:srgbClr val="FF0000"/>
                </a:solidFill>
              </a:rPr>
              <a:t>addr</a:t>
            </a:r>
            <a:r>
              <a:rPr lang="ko-KR" altLang="en-US" dirty="0" err="1"/>
              <a:t>_r</a:t>
            </a:r>
            <a:r>
              <a:rPr lang="ko-KR" altLang="en-US" dirty="0"/>
              <a:t>) ? </a:t>
            </a:r>
            <a:r>
              <a:rPr lang="ko-KR" altLang="en-US" dirty="0" err="1"/>
              <a:t>drdata_w</a:t>
            </a:r>
            <a:r>
              <a:rPr lang="ko-KR" altLang="en-US" dirty="0">
                <a:solidFill>
                  <a:srgbClr val="FF0000"/>
                </a:solidFill>
              </a:rPr>
              <a:t>[15:8] 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(2'b10 == </a:t>
            </a:r>
            <a:r>
              <a:rPr lang="ko-KR" altLang="en-US" dirty="0" err="1">
                <a:solidFill>
                  <a:schemeClr val="accent2"/>
                </a:solidFill>
              </a:rPr>
              <a:t>d</a:t>
            </a:r>
            <a:r>
              <a:rPr lang="ko-KR" altLang="en-US" dirty="0" err="1">
                <a:solidFill>
                  <a:srgbClr val="FF0000"/>
                </a:solidFill>
              </a:rPr>
              <a:t>addr</a:t>
            </a:r>
            <a:r>
              <a:rPr lang="ko-KR" altLang="en-US" dirty="0" err="1"/>
              <a:t>_r</a:t>
            </a:r>
            <a:r>
              <a:rPr lang="ko-KR" altLang="en-US" dirty="0"/>
              <a:t>) ? </a:t>
            </a:r>
            <a:r>
              <a:rPr lang="ko-KR" altLang="en-US" dirty="0" err="1"/>
              <a:t>drdata_w</a:t>
            </a:r>
            <a:r>
              <a:rPr lang="ko-KR" altLang="en-US" dirty="0">
                <a:solidFill>
                  <a:srgbClr val="FF0000"/>
                </a:solidFill>
              </a:rPr>
              <a:t>[23:16] </a:t>
            </a:r>
            <a:r>
              <a:rPr lang="ko-KR" altLang="en-US" dirty="0"/>
              <a:t>: </a:t>
            </a:r>
            <a:r>
              <a:rPr lang="ko-KR" altLang="en-US" dirty="0" err="1">
                <a:solidFill>
                  <a:srgbClr val="FF0000"/>
                </a:solidFill>
              </a:rPr>
              <a:t>drdata_w</a:t>
            </a:r>
            <a:r>
              <a:rPr lang="ko-KR" altLang="en-US" dirty="0">
                <a:solidFill>
                  <a:srgbClr val="FF0000"/>
                </a:solidFill>
              </a:rPr>
              <a:t>[31:24]; </a:t>
            </a:r>
            <a:r>
              <a:rPr lang="en-US" altLang="ko-KR" dirty="0">
                <a:solidFill>
                  <a:srgbClr val="FF0000"/>
                </a:solidFill>
              </a:rPr>
              <a:t>//read a byte position select</a:t>
            </a:r>
            <a:endParaRPr lang="ko-KR" altLang="en-US" dirty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r>
              <a:rPr lang="ko-KR" altLang="en-US" dirty="0" err="1"/>
              <a:t>wire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[15:0] </a:t>
            </a:r>
            <a:r>
              <a:rPr lang="ko-KR" altLang="en-US" b="1" dirty="0" err="1">
                <a:solidFill>
                  <a:srgbClr val="FF0000"/>
                </a:solidFill>
              </a:rPr>
              <a:t>rdata_half_w</a:t>
            </a:r>
            <a:r>
              <a:rPr lang="ko-KR" altLang="en-US" dirty="0"/>
              <a:t> = </a:t>
            </a:r>
          </a:p>
          <a:p>
            <a:r>
              <a:rPr lang="ko-KR" altLang="en-US" dirty="0"/>
              <a:t>    </a:t>
            </a:r>
            <a:r>
              <a:rPr lang="ko-KR" altLang="en-US" dirty="0" err="1">
                <a:solidFill>
                  <a:srgbClr val="FF0000"/>
                </a:solidFill>
              </a:rPr>
              <a:t>daddr_r</a:t>
            </a:r>
            <a:r>
              <a:rPr lang="ko-KR" altLang="en-US" dirty="0">
                <a:solidFill>
                  <a:srgbClr val="FF0000"/>
                </a:solidFill>
              </a:rPr>
              <a:t>[1]</a:t>
            </a:r>
            <a:r>
              <a:rPr lang="ko-KR" altLang="en-US" dirty="0"/>
              <a:t> ? </a:t>
            </a:r>
            <a:r>
              <a:rPr lang="ko-KR" altLang="en-US" dirty="0" err="1"/>
              <a:t>drdata_w</a:t>
            </a:r>
            <a:r>
              <a:rPr lang="ko-KR" altLang="en-US" dirty="0">
                <a:solidFill>
                  <a:srgbClr val="FF0000"/>
                </a:solidFill>
              </a:rPr>
              <a:t>[31:16] </a:t>
            </a:r>
            <a:r>
              <a:rPr lang="ko-KR" altLang="en-US" dirty="0"/>
              <a:t>: </a:t>
            </a:r>
            <a:r>
              <a:rPr lang="ko-KR" altLang="en-US" dirty="0" err="1"/>
              <a:t>drdata_w</a:t>
            </a:r>
            <a:r>
              <a:rPr lang="ko-KR" altLang="en-US" dirty="0">
                <a:solidFill>
                  <a:srgbClr val="FF0000"/>
                </a:solidFill>
              </a:rPr>
              <a:t>[15:0];</a:t>
            </a:r>
          </a:p>
          <a:p>
            <a:r>
              <a:rPr lang="en-US" altLang="ko-KR" dirty="0"/>
              <a:t>//select </a:t>
            </a:r>
            <a:r>
              <a:rPr lang="ko-KR" altLang="en-US" dirty="0"/>
              <a:t>앞에 것 </a:t>
            </a:r>
            <a:r>
              <a:rPr lang="en-US" altLang="ko-KR" dirty="0"/>
              <a:t>16</a:t>
            </a:r>
            <a:r>
              <a:rPr lang="ko-KR" altLang="en-US" dirty="0"/>
              <a:t>비트를 취할지</a:t>
            </a:r>
            <a:r>
              <a:rPr lang="en-US" altLang="ko-KR" dirty="0"/>
              <a:t>, </a:t>
            </a:r>
            <a:r>
              <a:rPr lang="ko-KR" altLang="en-US" dirty="0"/>
              <a:t>뒤 </a:t>
            </a:r>
            <a:r>
              <a:rPr lang="en-US" altLang="ko-KR" dirty="0"/>
              <a:t>16</a:t>
            </a:r>
            <a:r>
              <a:rPr lang="ko-KR" altLang="en-US" dirty="0"/>
              <a:t>비트를 취할지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r>
              <a:rPr lang="ko-KR" altLang="en-US" dirty="0" err="1"/>
              <a:t>assign</a:t>
            </a:r>
            <a:r>
              <a:rPr lang="ko-KR" altLang="en-US" dirty="0"/>
              <a:t> </a:t>
            </a:r>
            <a:r>
              <a:rPr lang="ko-KR" altLang="en-US" dirty="0" err="1"/>
              <a:t>drdata_o</a:t>
            </a:r>
            <a:r>
              <a:rPr lang="ko-KR" altLang="en-US" dirty="0"/>
              <a:t> =</a:t>
            </a:r>
          </a:p>
          <a:p>
            <a:r>
              <a:rPr lang="ko-KR" altLang="en-US" dirty="0"/>
              <a:t>    (SIZE_BYTE == </a:t>
            </a:r>
            <a:r>
              <a:rPr lang="ko-KR" altLang="en-US" dirty="0" err="1"/>
              <a:t>dsize_r</a:t>
            </a:r>
            <a:r>
              <a:rPr lang="ko-KR" altLang="en-US" dirty="0"/>
              <a:t>) ? { 24'h0, </a:t>
            </a:r>
            <a:r>
              <a:rPr lang="ko-KR" altLang="en-US" dirty="0" err="1"/>
              <a:t>rdata_byte_w</a:t>
            </a:r>
            <a:r>
              <a:rPr lang="ko-KR" altLang="en-US" dirty="0"/>
              <a:t> } :</a:t>
            </a:r>
          </a:p>
          <a:p>
            <a:r>
              <a:rPr lang="ko-KR" altLang="en-US" dirty="0"/>
              <a:t>    (SIZE_HALF == </a:t>
            </a:r>
            <a:r>
              <a:rPr lang="ko-KR" altLang="en-US" dirty="0" err="1"/>
              <a:t>dsize_r</a:t>
            </a:r>
            <a:r>
              <a:rPr lang="ko-KR" altLang="en-US" dirty="0"/>
              <a:t>) ? { 16'h0, </a:t>
            </a:r>
            <a:r>
              <a:rPr lang="ko-KR" altLang="en-US" dirty="0" err="1"/>
              <a:t>rdata_half_w</a:t>
            </a:r>
            <a:r>
              <a:rPr lang="ko-KR" altLang="en-US" dirty="0"/>
              <a:t> } : </a:t>
            </a:r>
            <a:r>
              <a:rPr lang="ko-KR" altLang="en-US" dirty="0" err="1"/>
              <a:t>drdata_w</a:t>
            </a:r>
            <a:r>
              <a:rPr lang="ko-KR" altLang="en-US" dirty="0"/>
              <a:t>;</a:t>
            </a:r>
          </a:p>
          <a:p>
            <a:endParaRPr lang="ko-KR" altLang="en-US" dirty="0"/>
          </a:p>
          <a:p>
            <a:r>
              <a:rPr lang="ko-KR" altLang="en-US" dirty="0"/>
              <a:t>//-----------------------------------------------------------------------------</a:t>
            </a:r>
          </a:p>
          <a:p>
            <a:r>
              <a:rPr lang="ko-KR" altLang="en-US" dirty="0" err="1"/>
              <a:t>reg</a:t>
            </a:r>
            <a:r>
              <a:rPr lang="ko-KR" altLang="en-US" dirty="0"/>
              <a:t> [1:0] </a:t>
            </a:r>
            <a:r>
              <a:rPr lang="ko-KR" altLang="en-US" dirty="0" err="1"/>
              <a:t>daddr_r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reg</a:t>
            </a:r>
            <a:r>
              <a:rPr lang="ko-KR" altLang="en-US" dirty="0"/>
              <a:t> [1:0] </a:t>
            </a:r>
            <a:r>
              <a:rPr lang="ko-KR" altLang="en-US" dirty="0" err="1"/>
              <a:t>dsize_r</a:t>
            </a:r>
            <a:r>
              <a:rPr lang="ko-KR" altLang="en-US" dirty="0"/>
              <a:t>;</a:t>
            </a:r>
          </a:p>
          <a:p>
            <a:endParaRPr lang="ko-KR" altLang="en-US" dirty="0"/>
          </a:p>
          <a:p>
            <a:r>
              <a:rPr lang="ko-KR" altLang="en-US" dirty="0" err="1"/>
              <a:t>always</a:t>
            </a:r>
            <a:r>
              <a:rPr lang="ko-KR" altLang="en-US" dirty="0"/>
              <a:t> @(</a:t>
            </a:r>
            <a:r>
              <a:rPr lang="ko-KR" altLang="en-US" dirty="0" err="1"/>
              <a:t>posedge</a:t>
            </a:r>
            <a:r>
              <a:rPr lang="ko-KR" altLang="en-US" dirty="0"/>
              <a:t> </a:t>
            </a:r>
            <a:r>
              <a:rPr lang="ko-KR" altLang="en-US" dirty="0" err="1"/>
              <a:t>clk_i</a:t>
            </a:r>
            <a:r>
              <a:rPr lang="ko-KR" altLang="en-US" dirty="0"/>
              <a:t>) </a:t>
            </a:r>
            <a:r>
              <a:rPr lang="ko-KR" altLang="en-US" dirty="0" err="1"/>
              <a:t>begin</a:t>
            </a:r>
            <a:endParaRPr lang="ko-KR" altLang="en-US" dirty="0"/>
          </a:p>
          <a:p>
            <a:r>
              <a:rPr lang="ko-KR" altLang="en-US" dirty="0">
                <a:solidFill>
                  <a:srgbClr val="FF0000"/>
                </a:solidFill>
              </a:rPr>
              <a:t>  </a:t>
            </a:r>
            <a:r>
              <a:rPr lang="ko-KR" altLang="en-US" dirty="0" err="1">
                <a:solidFill>
                  <a:srgbClr val="FF0000"/>
                </a:solidFill>
              </a:rPr>
              <a:t>if</a:t>
            </a:r>
            <a:r>
              <a:rPr lang="ko-KR" altLang="en-US" dirty="0">
                <a:solidFill>
                  <a:srgbClr val="FF0000"/>
                </a:solidFill>
              </a:rPr>
              <a:t> (</a:t>
            </a:r>
            <a:r>
              <a:rPr lang="ko-KR" altLang="en-US" dirty="0" err="1">
                <a:solidFill>
                  <a:srgbClr val="FF0000"/>
                </a:solidFill>
              </a:rPr>
              <a:t>reset_i</a:t>
            </a:r>
            <a:r>
              <a:rPr lang="ko-KR" altLang="en-US" dirty="0">
                <a:solidFill>
                  <a:srgbClr val="FF0000"/>
                </a:solidFill>
              </a:rPr>
              <a:t>) </a:t>
            </a:r>
            <a:r>
              <a:rPr lang="ko-KR" altLang="en-US" dirty="0" err="1">
                <a:solidFill>
                  <a:srgbClr val="FF0000"/>
                </a:solidFill>
              </a:rPr>
              <a:t>begin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/>
              <a:t>    </a:t>
            </a:r>
            <a:r>
              <a:rPr lang="ko-KR" altLang="en-US" dirty="0" err="1"/>
              <a:t>daddr_r</a:t>
            </a:r>
            <a:r>
              <a:rPr lang="ko-KR" altLang="en-US" dirty="0"/>
              <a:t> &lt;= 2'b00;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dsize_r</a:t>
            </a:r>
            <a:r>
              <a:rPr lang="ko-KR" altLang="en-US" dirty="0"/>
              <a:t> &lt;= SIZE_BYTE;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  </a:t>
            </a:r>
            <a:r>
              <a:rPr lang="ko-KR" altLang="en-US" dirty="0" err="1">
                <a:solidFill>
                  <a:srgbClr val="FF0000"/>
                </a:solidFill>
              </a:rPr>
              <a:t>end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else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begin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/>
              <a:t>    </a:t>
            </a:r>
            <a:r>
              <a:rPr lang="ko-KR" altLang="en-US" dirty="0" err="1"/>
              <a:t>daddr_r</a:t>
            </a:r>
            <a:r>
              <a:rPr lang="ko-KR" altLang="en-US" dirty="0"/>
              <a:t> &lt;= </a:t>
            </a:r>
            <a:r>
              <a:rPr lang="ko-KR" altLang="en-US" dirty="0" err="1"/>
              <a:t>daddr_i</a:t>
            </a:r>
            <a:r>
              <a:rPr lang="ko-KR" altLang="en-US" dirty="0"/>
              <a:t>[1:0];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dsize_r</a:t>
            </a:r>
            <a:r>
              <a:rPr lang="ko-KR" altLang="en-US" dirty="0"/>
              <a:t> &lt;= </a:t>
            </a:r>
            <a:r>
              <a:rPr lang="ko-KR" altLang="en-US" dirty="0" err="1"/>
              <a:t>dsize_i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</a:t>
            </a:r>
            <a:r>
              <a:rPr lang="ko-KR" altLang="en-US" dirty="0" err="1">
                <a:solidFill>
                  <a:srgbClr val="FF0000"/>
                </a:solidFill>
              </a:rPr>
              <a:t>end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 err="1"/>
              <a:t>end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//-----------------------------------------------------------------------------</a:t>
            </a:r>
          </a:p>
          <a:p>
            <a:r>
              <a:rPr lang="ko-KR" altLang="en-US" dirty="0" err="1"/>
              <a:t>wire</a:t>
            </a:r>
            <a:r>
              <a:rPr lang="ko-KR" altLang="en-US" dirty="0"/>
              <a:t> [31:0] </a:t>
            </a:r>
            <a:r>
              <a:rPr lang="ko-KR" altLang="en-US" dirty="0" err="1"/>
              <a:t>drdata_w</a:t>
            </a:r>
            <a:r>
              <a:rPr lang="ko-KR" altLang="en-US" dirty="0"/>
              <a:t>;</a:t>
            </a:r>
          </a:p>
          <a:p>
            <a:endParaRPr lang="ko-KR" altLang="en-US" dirty="0"/>
          </a:p>
          <a:p>
            <a:r>
              <a:rPr lang="ko-KR" altLang="en-US" dirty="0" err="1"/>
              <a:t>altsyncram</a:t>
            </a:r>
            <a:r>
              <a:rPr lang="ko-KR" altLang="en-US" dirty="0"/>
              <a:t> </a:t>
            </a:r>
            <a:r>
              <a:rPr lang="ko-KR" altLang="en-US" dirty="0" err="1"/>
              <a:t>altsyncram_i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  .clock0(</a:t>
            </a:r>
            <a:r>
              <a:rPr lang="ko-KR" altLang="en-US" dirty="0" err="1"/>
              <a:t>clk_i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.aclr0 (</a:t>
            </a:r>
            <a:r>
              <a:rPr lang="ko-KR" altLang="en-US" dirty="0" err="1"/>
              <a:t>reset_i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address_a</a:t>
            </a:r>
            <a:r>
              <a:rPr lang="ko-KR" altLang="en-US" dirty="0"/>
              <a:t>(</a:t>
            </a:r>
            <a:r>
              <a:rPr lang="ko-KR" altLang="en-US" dirty="0" err="1"/>
              <a:t>iaddr_i</a:t>
            </a:r>
            <a:r>
              <a:rPr lang="ko-KR" altLang="en-US" dirty="0"/>
              <a:t>[31:2]),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data_a</a:t>
            </a:r>
            <a:r>
              <a:rPr lang="ko-KR" altLang="en-US" dirty="0"/>
              <a:t>(32'h0),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rden_a</a:t>
            </a:r>
            <a:r>
              <a:rPr lang="ko-KR" altLang="en-US" dirty="0"/>
              <a:t>(</a:t>
            </a:r>
            <a:r>
              <a:rPr lang="ko-KR" altLang="en-US" dirty="0" err="1"/>
              <a:t>ird_i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wren_a</a:t>
            </a:r>
            <a:r>
              <a:rPr lang="ko-KR" altLang="en-US" dirty="0"/>
              <a:t>(1'b0),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q_a</a:t>
            </a:r>
            <a:r>
              <a:rPr lang="ko-KR" altLang="en-US" dirty="0"/>
              <a:t>(</a:t>
            </a:r>
            <a:r>
              <a:rPr lang="ko-KR" altLang="en-US" dirty="0" err="1"/>
              <a:t>irdata_o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address_b</a:t>
            </a:r>
            <a:r>
              <a:rPr lang="ko-KR" altLang="en-US" dirty="0"/>
              <a:t>(</a:t>
            </a:r>
            <a:r>
              <a:rPr lang="ko-KR" altLang="en-US" dirty="0" err="1"/>
              <a:t>daddr_i</a:t>
            </a:r>
            <a:r>
              <a:rPr lang="ko-KR" altLang="en-US" dirty="0"/>
              <a:t>[31:2]),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byteena_b</a:t>
            </a:r>
            <a:r>
              <a:rPr lang="ko-KR" altLang="en-US" dirty="0"/>
              <a:t>(</a:t>
            </a:r>
            <a:r>
              <a:rPr lang="ko-KR" altLang="en-US" dirty="0" err="1"/>
              <a:t>dbe_w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data_b</a:t>
            </a:r>
            <a:r>
              <a:rPr lang="ko-KR" altLang="en-US" dirty="0"/>
              <a:t>(</a:t>
            </a:r>
            <a:r>
              <a:rPr lang="ko-KR" altLang="en-US" dirty="0" err="1"/>
              <a:t>dwdata_w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rden_b</a:t>
            </a:r>
            <a:r>
              <a:rPr lang="ko-KR" altLang="en-US" dirty="0"/>
              <a:t>(</a:t>
            </a:r>
            <a:r>
              <a:rPr lang="ko-KR" altLang="en-US" dirty="0" err="1"/>
              <a:t>drd_i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wren_b</a:t>
            </a:r>
            <a:r>
              <a:rPr lang="ko-KR" altLang="en-US" dirty="0"/>
              <a:t>(</a:t>
            </a:r>
            <a:r>
              <a:rPr lang="ko-KR" altLang="en-US" dirty="0" err="1"/>
              <a:t>dwr_i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q_b</a:t>
            </a:r>
            <a:r>
              <a:rPr lang="ko-KR" altLang="en-US" dirty="0"/>
              <a:t>(</a:t>
            </a:r>
            <a:r>
              <a:rPr lang="ko-KR" altLang="en-US" dirty="0" err="1"/>
              <a:t>drdata_w</a:t>
            </a:r>
            <a:r>
              <a:rPr lang="ko-KR" altLang="en-US" dirty="0"/>
              <a:t>),</a:t>
            </a:r>
          </a:p>
          <a:p>
            <a:endParaRPr lang="ko-KR" altLang="en-US" dirty="0"/>
          </a:p>
          <a:p>
            <a:r>
              <a:rPr lang="ko-KR" altLang="en-US" dirty="0"/>
              <a:t>  .aclr1(1'b0),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addressstall_a</a:t>
            </a:r>
            <a:r>
              <a:rPr lang="ko-KR" altLang="en-US" dirty="0"/>
              <a:t>(1'b0),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addressstall_b</a:t>
            </a:r>
            <a:r>
              <a:rPr lang="ko-KR" altLang="en-US" dirty="0"/>
              <a:t>(1'b0),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byteena_a</a:t>
            </a:r>
            <a:r>
              <a:rPr lang="ko-KR" altLang="en-US" dirty="0"/>
              <a:t>(1'b1),</a:t>
            </a:r>
          </a:p>
          <a:p>
            <a:r>
              <a:rPr lang="ko-KR" altLang="en-US" dirty="0"/>
              <a:t>  .clock1(1'b1),</a:t>
            </a:r>
          </a:p>
          <a:p>
            <a:r>
              <a:rPr lang="ko-KR" altLang="en-US" dirty="0"/>
              <a:t>  .clocken0(1'b1),</a:t>
            </a:r>
          </a:p>
          <a:p>
            <a:r>
              <a:rPr lang="ko-KR" altLang="en-US" dirty="0"/>
              <a:t>  .clocken1(1'b1),</a:t>
            </a:r>
          </a:p>
          <a:p>
            <a:r>
              <a:rPr lang="ko-KR" altLang="en-US" dirty="0"/>
              <a:t>  .clocken2(1'b1),</a:t>
            </a:r>
          </a:p>
          <a:p>
            <a:r>
              <a:rPr lang="ko-KR" altLang="en-US" dirty="0"/>
              <a:t>  .clocken3(1'b1),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eccstatus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);</a:t>
            </a:r>
          </a:p>
          <a:p>
            <a:endParaRPr lang="ko-KR" altLang="en-US" dirty="0"/>
          </a:p>
          <a:p>
            <a:r>
              <a:rPr lang="ko-KR" altLang="en-US" dirty="0" err="1"/>
              <a:t>defparam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altsyncram_i.address_reg_b</a:t>
            </a:r>
            <a:r>
              <a:rPr lang="ko-KR" altLang="en-US" dirty="0"/>
              <a:t> = "CLOCK0",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altsyncram_i.byteena_reg_b</a:t>
            </a:r>
            <a:r>
              <a:rPr lang="ko-KR" altLang="en-US" dirty="0"/>
              <a:t> = "CLOCK0",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altsyncram_i.byte_size</a:t>
            </a:r>
            <a:r>
              <a:rPr lang="ko-KR" altLang="en-US" dirty="0"/>
              <a:t> = 8,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altsyncram_i.clock_enable_input_a</a:t>
            </a:r>
            <a:r>
              <a:rPr lang="ko-KR" altLang="en-US" dirty="0"/>
              <a:t> = "BYPASS",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altsyncram_i.clock_enable_input_b</a:t>
            </a:r>
            <a:r>
              <a:rPr lang="ko-KR" altLang="en-US" dirty="0"/>
              <a:t> = "BYPASS",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altsyncram_i.clock_enable_output_a</a:t>
            </a:r>
            <a:r>
              <a:rPr lang="ko-KR" altLang="en-US" dirty="0"/>
              <a:t> = "BYPASS",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altsyncram_i.clock_enable_output_b</a:t>
            </a:r>
            <a:r>
              <a:rPr lang="ko-KR" altLang="en-US" dirty="0"/>
              <a:t> = "BYPASS",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altsyncram_i.indata_reg_b</a:t>
            </a:r>
            <a:r>
              <a:rPr lang="ko-KR" altLang="en-US" dirty="0"/>
              <a:t> = "CLOCK0",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altsyncram_i.init_file</a:t>
            </a:r>
            <a:r>
              <a:rPr lang="ko-KR" altLang="en-US" dirty="0"/>
              <a:t> = FIRMWARE,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altsyncram_i.intended_device_family</a:t>
            </a:r>
            <a:r>
              <a:rPr lang="ko-KR" altLang="en-US" dirty="0"/>
              <a:t> = "MAX 10",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altsyncram_i.lpm_type</a:t>
            </a:r>
            <a:r>
              <a:rPr lang="ko-KR" altLang="en-US" dirty="0"/>
              <a:t> = "</a:t>
            </a:r>
            <a:r>
              <a:rPr lang="ko-KR" altLang="en-US" dirty="0" err="1"/>
              <a:t>altsyncram</a:t>
            </a:r>
            <a:r>
              <a:rPr lang="ko-KR" altLang="en-US" dirty="0"/>
              <a:t>",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altsyncram_i.numwords_a</a:t>
            </a:r>
            <a:r>
              <a:rPr lang="ko-KR" altLang="en-US" dirty="0"/>
              <a:t> = SIZE / 4,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altsyncram_i.numwords_b</a:t>
            </a:r>
            <a:r>
              <a:rPr lang="ko-KR" altLang="en-US" dirty="0"/>
              <a:t> = SIZE / 4,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altsyncram_i.operation_mode</a:t>
            </a:r>
            <a:r>
              <a:rPr lang="ko-KR" altLang="en-US" dirty="0"/>
              <a:t> = "BIDIR_DUAL_PORT",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altsyncram_i.outdata_aclr_a</a:t>
            </a:r>
            <a:r>
              <a:rPr lang="ko-KR" altLang="en-US" dirty="0"/>
              <a:t> = "CLEAR0",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altsyncram_i.outdata_aclr_b</a:t>
            </a:r>
            <a:r>
              <a:rPr lang="ko-KR" altLang="en-US" dirty="0"/>
              <a:t> = "CLEAR0",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altsyncram_i.outdata_reg_a</a:t>
            </a:r>
            <a:r>
              <a:rPr lang="ko-KR" altLang="en-US" dirty="0"/>
              <a:t> = "UNREGISTERED", // "CLOCK0"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altsyncram_i.outdata_reg_b</a:t>
            </a:r>
            <a:r>
              <a:rPr lang="ko-KR" altLang="en-US" dirty="0"/>
              <a:t> = "UNREGISTERED", // "CLOCK0"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altsyncram_i.power_up_uninitialized</a:t>
            </a:r>
            <a:r>
              <a:rPr lang="ko-KR" altLang="en-US" dirty="0"/>
              <a:t> = "FALSE",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altsyncram_i.ram_block_type</a:t>
            </a:r>
            <a:r>
              <a:rPr lang="ko-KR" altLang="en-US" dirty="0"/>
              <a:t> = "M9K",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altsyncram_i.read_during_write_mode_mixed_ports</a:t>
            </a:r>
            <a:r>
              <a:rPr lang="ko-KR" altLang="en-US" dirty="0"/>
              <a:t> = "DONT_CARE",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altsyncram_i.read_during_write_mode_port_a</a:t>
            </a:r>
            <a:r>
              <a:rPr lang="ko-KR" altLang="en-US" dirty="0"/>
              <a:t> = "NEW_DATA_WITH_NBE_READ",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altsyncram_i.read_during_write_mode_port_b</a:t>
            </a:r>
            <a:r>
              <a:rPr lang="ko-KR" altLang="en-US" dirty="0"/>
              <a:t> = "NEW_DATA_WITH_NBE_READ",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altsyncram_i.widthad_a</a:t>
            </a:r>
            <a:r>
              <a:rPr lang="ko-KR" altLang="en-US" dirty="0"/>
              <a:t> = DEPTH,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altsyncram_i.widthad_b</a:t>
            </a:r>
            <a:r>
              <a:rPr lang="ko-KR" altLang="en-US" dirty="0"/>
              <a:t> = DEPTH,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altsyncram_i.width_a</a:t>
            </a:r>
            <a:r>
              <a:rPr lang="ko-KR" altLang="en-US" dirty="0"/>
              <a:t> = 32,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altsyncram_i.width_b</a:t>
            </a:r>
            <a:r>
              <a:rPr lang="ko-KR" altLang="en-US" dirty="0"/>
              <a:t> = 32,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altsyncram_i.width_byteena_a</a:t>
            </a:r>
            <a:r>
              <a:rPr lang="ko-KR" altLang="en-US" dirty="0"/>
              <a:t> = 1,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altsyncram_i.width_byteena_b</a:t>
            </a:r>
            <a:r>
              <a:rPr lang="ko-KR" altLang="en-US" dirty="0"/>
              <a:t> = 4,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altsyncram_i.wrcontrol_wraddress_reg_b</a:t>
            </a:r>
            <a:r>
              <a:rPr lang="ko-KR" altLang="en-US" dirty="0"/>
              <a:t> = "CLOCK0";</a:t>
            </a:r>
          </a:p>
          <a:p>
            <a:endParaRPr lang="ko-KR" altLang="en-US" dirty="0"/>
          </a:p>
          <a:p>
            <a:r>
              <a:rPr lang="ko-KR" altLang="en-US" dirty="0" err="1"/>
              <a:t>endmodule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431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5AF0376-C2DC-4308-92AD-0BCB87203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53733" cy="735542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Memory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4984A6-E941-4A56-A915-C2A8F0124372}"/>
              </a:ext>
            </a:extLst>
          </p:cNvPr>
          <p:cNvSpPr/>
          <p:nvPr/>
        </p:nvSpPr>
        <p:spPr>
          <a:xfrm>
            <a:off x="0" y="588582"/>
            <a:ext cx="6096000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altsyncram</a:t>
            </a:r>
            <a:r>
              <a:rPr lang="ko-KR" altLang="en-US" dirty="0"/>
              <a:t> </a:t>
            </a:r>
            <a:r>
              <a:rPr lang="ko-KR" altLang="en-US" dirty="0" err="1"/>
              <a:t>altsyncram_i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  .clock0(</a:t>
            </a:r>
            <a:r>
              <a:rPr lang="ko-KR" altLang="en-US" dirty="0" err="1"/>
              <a:t>clk_i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.aclr0  (</a:t>
            </a:r>
            <a:r>
              <a:rPr lang="ko-KR" altLang="en-US" dirty="0" err="1"/>
              <a:t>reset_i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address_a</a:t>
            </a:r>
            <a:r>
              <a:rPr lang="ko-KR" altLang="en-US" dirty="0"/>
              <a:t>(</a:t>
            </a:r>
            <a:r>
              <a:rPr lang="ko-KR" altLang="en-US" dirty="0" err="1"/>
              <a:t>iaddr_i</a:t>
            </a:r>
            <a:r>
              <a:rPr lang="ko-KR" altLang="en-US" dirty="0"/>
              <a:t>[31:2]),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data_a</a:t>
            </a:r>
            <a:r>
              <a:rPr lang="ko-KR" altLang="en-US" dirty="0"/>
              <a:t>(32'h0),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rden_a</a:t>
            </a:r>
            <a:r>
              <a:rPr lang="ko-KR" altLang="en-US" dirty="0"/>
              <a:t>(</a:t>
            </a:r>
            <a:r>
              <a:rPr lang="ko-KR" altLang="en-US" dirty="0" err="1"/>
              <a:t>ird_i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wren_a</a:t>
            </a:r>
            <a:r>
              <a:rPr lang="ko-KR" altLang="en-US" dirty="0"/>
              <a:t>(1'b0),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q_a</a:t>
            </a:r>
            <a:r>
              <a:rPr lang="ko-KR" altLang="en-US" dirty="0"/>
              <a:t>(</a:t>
            </a:r>
            <a:r>
              <a:rPr lang="ko-KR" altLang="en-US" dirty="0" err="1"/>
              <a:t>irdata_o</a:t>
            </a:r>
            <a:r>
              <a:rPr lang="ko-KR" altLang="en-US" dirty="0"/>
              <a:t>),</a:t>
            </a:r>
          </a:p>
          <a:p>
            <a:endParaRPr lang="ko-KR" altLang="en-US" dirty="0"/>
          </a:p>
          <a:p>
            <a:r>
              <a:rPr lang="ko-KR" altLang="en-US" dirty="0"/>
              <a:t>  .</a:t>
            </a:r>
            <a:r>
              <a:rPr lang="ko-KR" altLang="en-US" dirty="0" err="1"/>
              <a:t>address_b</a:t>
            </a:r>
            <a:r>
              <a:rPr lang="ko-KR" altLang="en-US" dirty="0"/>
              <a:t>(</a:t>
            </a:r>
            <a:r>
              <a:rPr lang="ko-KR" altLang="en-US" dirty="0" err="1"/>
              <a:t>daddr_i</a:t>
            </a:r>
            <a:r>
              <a:rPr lang="ko-KR" altLang="en-US" dirty="0"/>
              <a:t>[31:2]),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byteena_b</a:t>
            </a:r>
            <a:r>
              <a:rPr lang="ko-KR" altLang="en-US" dirty="0"/>
              <a:t>(</a:t>
            </a:r>
            <a:r>
              <a:rPr lang="ko-KR" altLang="en-US" dirty="0" err="1"/>
              <a:t>dbe_w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data_b</a:t>
            </a:r>
            <a:r>
              <a:rPr lang="ko-KR" altLang="en-US" dirty="0"/>
              <a:t>(</a:t>
            </a:r>
            <a:r>
              <a:rPr lang="ko-KR" altLang="en-US" dirty="0" err="1"/>
              <a:t>dwdata_w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rden_b</a:t>
            </a:r>
            <a:r>
              <a:rPr lang="ko-KR" altLang="en-US" dirty="0"/>
              <a:t>(</a:t>
            </a:r>
            <a:r>
              <a:rPr lang="ko-KR" altLang="en-US" dirty="0" err="1"/>
              <a:t>drd_i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wren_b</a:t>
            </a:r>
            <a:r>
              <a:rPr lang="ko-KR" altLang="en-US" dirty="0"/>
              <a:t>(</a:t>
            </a:r>
            <a:r>
              <a:rPr lang="ko-KR" altLang="en-US" dirty="0" err="1"/>
              <a:t>dwr_i</a:t>
            </a:r>
            <a:r>
              <a:rPr lang="ko-KR" altLang="en-US" dirty="0"/>
              <a:t>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q_b</a:t>
            </a:r>
            <a:r>
              <a:rPr lang="ko-KR" altLang="en-US" dirty="0"/>
              <a:t>(</a:t>
            </a:r>
            <a:r>
              <a:rPr lang="ko-KR" altLang="en-US" dirty="0" err="1"/>
              <a:t>drdata_w</a:t>
            </a:r>
            <a:r>
              <a:rPr lang="ko-KR" altLang="en-US" dirty="0"/>
              <a:t>),</a:t>
            </a:r>
          </a:p>
          <a:p>
            <a:endParaRPr lang="ko-KR" altLang="en-US" dirty="0"/>
          </a:p>
          <a:p>
            <a:r>
              <a:rPr lang="ko-KR" altLang="en-US" dirty="0"/>
              <a:t>  .aclr1(1'b0),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addressstall_a</a:t>
            </a:r>
            <a:r>
              <a:rPr lang="ko-KR" altLang="en-US" dirty="0"/>
              <a:t>(1'b0),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addressstall_b</a:t>
            </a:r>
            <a:r>
              <a:rPr lang="ko-KR" altLang="en-US" dirty="0"/>
              <a:t>(1'b0),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byteena_a</a:t>
            </a:r>
            <a:r>
              <a:rPr lang="ko-KR" altLang="en-US" dirty="0"/>
              <a:t>(1'b1),</a:t>
            </a:r>
          </a:p>
          <a:p>
            <a:r>
              <a:rPr lang="ko-KR" altLang="en-US" dirty="0"/>
              <a:t>  .clock1(1'b1),</a:t>
            </a:r>
          </a:p>
          <a:p>
            <a:r>
              <a:rPr lang="ko-KR" altLang="en-US" dirty="0"/>
              <a:t>  .clocken0(1'b1),</a:t>
            </a:r>
          </a:p>
          <a:p>
            <a:r>
              <a:rPr lang="ko-KR" altLang="en-US" dirty="0"/>
              <a:t>  .clocken1(1'b1),</a:t>
            </a:r>
          </a:p>
          <a:p>
            <a:r>
              <a:rPr lang="ko-KR" altLang="en-US" dirty="0"/>
              <a:t>  .clocken2(1'b1),</a:t>
            </a:r>
          </a:p>
          <a:p>
            <a:r>
              <a:rPr lang="ko-KR" altLang="en-US" dirty="0"/>
              <a:t>  .clocken3(1'b1),</a:t>
            </a:r>
          </a:p>
          <a:p>
            <a:r>
              <a:rPr lang="ko-KR" altLang="en-US" dirty="0"/>
              <a:t>  .</a:t>
            </a:r>
            <a:r>
              <a:rPr lang="ko-KR" altLang="en-US" dirty="0" err="1"/>
              <a:t>eccstatus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374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A68CF-D7E0-47B3-8F68-53639780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CORE</a:t>
            </a:r>
            <a:endParaRPr lang="ko-KR" altLang="en-US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DF0DEE-51FF-4821-91A4-C430B56D8B7C}"/>
              </a:ext>
            </a:extLst>
          </p:cNvPr>
          <p:cNvSpPr/>
          <p:nvPr/>
        </p:nvSpPr>
        <p:spPr>
          <a:xfrm>
            <a:off x="0" y="506446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localparam</a:t>
            </a:r>
            <a:endParaRPr lang="ko-KR" altLang="en-US" dirty="0"/>
          </a:p>
          <a:p>
            <a:r>
              <a:rPr lang="ko-KR" altLang="en-US" dirty="0"/>
              <a:t>  ALU_ADD   = 4'd0,</a:t>
            </a:r>
          </a:p>
          <a:p>
            <a:r>
              <a:rPr lang="ko-KR" altLang="en-US" dirty="0"/>
              <a:t>  ALU_SUB   = 4'd1,</a:t>
            </a:r>
          </a:p>
          <a:p>
            <a:r>
              <a:rPr lang="ko-KR" altLang="en-US" dirty="0"/>
              <a:t>  ALU_AND   = 4'd2,</a:t>
            </a:r>
          </a:p>
          <a:p>
            <a:r>
              <a:rPr lang="ko-KR" altLang="en-US" dirty="0"/>
              <a:t>  ALU_OR    = 4'd3,</a:t>
            </a:r>
          </a:p>
          <a:p>
            <a:r>
              <a:rPr lang="ko-KR" altLang="en-US" dirty="0"/>
              <a:t>  ALU_XOR   = 4'd4,</a:t>
            </a:r>
          </a:p>
          <a:p>
            <a:r>
              <a:rPr lang="ko-KR" altLang="en-US" dirty="0"/>
              <a:t>  ALU_SLT   = 4'd5,</a:t>
            </a:r>
          </a:p>
          <a:p>
            <a:r>
              <a:rPr lang="ko-KR" altLang="en-US" dirty="0"/>
              <a:t>  ALU_SLTU  = 4'd6,</a:t>
            </a:r>
          </a:p>
          <a:p>
            <a:r>
              <a:rPr lang="ko-KR" altLang="en-US" dirty="0"/>
              <a:t>  ALU_SHL   = 4'd7,</a:t>
            </a:r>
          </a:p>
          <a:p>
            <a:r>
              <a:rPr lang="ko-KR" altLang="en-US" dirty="0"/>
              <a:t>  ALU_SHR   = 4'd8,</a:t>
            </a:r>
          </a:p>
          <a:p>
            <a:r>
              <a:rPr lang="ko-KR" altLang="en-US" dirty="0"/>
              <a:t>  ALU_MULL  = 4'd9,</a:t>
            </a:r>
          </a:p>
          <a:p>
            <a:r>
              <a:rPr lang="ko-KR" altLang="en-US" dirty="0"/>
              <a:t>  ALU_MULH  = 4'd10,</a:t>
            </a:r>
          </a:p>
          <a:p>
            <a:r>
              <a:rPr lang="ko-KR" altLang="en-US" dirty="0"/>
              <a:t>  ALU_DIV   = 4'd11,</a:t>
            </a:r>
          </a:p>
          <a:p>
            <a:r>
              <a:rPr lang="ko-KR" altLang="en-US" dirty="0"/>
              <a:t>  ALU_REM   = 4'd12,</a:t>
            </a:r>
          </a:p>
          <a:p>
            <a:r>
              <a:rPr lang="ko-KR" altLang="en-US" dirty="0"/>
              <a:t>  ALU_NPC   = 4'd13;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5525FF-1903-4F45-BCF5-0F5C17E75C45}"/>
              </a:ext>
            </a:extLst>
          </p:cNvPr>
          <p:cNvSpPr/>
          <p:nvPr/>
        </p:nvSpPr>
        <p:spPr>
          <a:xfrm>
            <a:off x="2874745" y="57270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localparam</a:t>
            </a:r>
            <a:endParaRPr lang="ko-KR" altLang="en-US" dirty="0"/>
          </a:p>
          <a:p>
            <a:r>
              <a:rPr lang="ko-KR" altLang="en-US" dirty="0"/>
              <a:t>  BR_NONE   = 3'd0,</a:t>
            </a:r>
          </a:p>
          <a:p>
            <a:r>
              <a:rPr lang="ko-KR" altLang="en-US" dirty="0"/>
              <a:t>  BR_JUMP   = 3'd1,</a:t>
            </a:r>
          </a:p>
          <a:p>
            <a:r>
              <a:rPr lang="ko-KR" altLang="en-US" dirty="0"/>
              <a:t>  BR_EQ     = 3'd2,</a:t>
            </a:r>
          </a:p>
          <a:p>
            <a:r>
              <a:rPr lang="ko-KR" altLang="en-US" dirty="0"/>
              <a:t>  BR_NE     = 3'd3,</a:t>
            </a:r>
          </a:p>
          <a:p>
            <a:r>
              <a:rPr lang="ko-KR" altLang="en-US" dirty="0"/>
              <a:t>  BR_LT     = 3'd4,</a:t>
            </a:r>
          </a:p>
          <a:p>
            <a:r>
              <a:rPr lang="ko-KR" altLang="en-US" dirty="0"/>
              <a:t>  BR_GE     = 3'd5,</a:t>
            </a:r>
          </a:p>
          <a:p>
            <a:r>
              <a:rPr lang="ko-KR" altLang="en-US" dirty="0"/>
              <a:t>  BR_LTU    = 3'd6,</a:t>
            </a:r>
          </a:p>
          <a:p>
            <a:r>
              <a:rPr lang="ko-KR" altLang="en-US" dirty="0"/>
              <a:t>  BR_GEU    = 3'd7;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08F7C1-4D6B-4A93-AEF2-2FD396AA4C63}"/>
              </a:ext>
            </a:extLst>
          </p:cNvPr>
          <p:cNvSpPr/>
          <p:nvPr/>
        </p:nvSpPr>
        <p:spPr>
          <a:xfrm>
            <a:off x="6176211" y="59740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localparam</a:t>
            </a:r>
            <a:endParaRPr lang="ko-KR" altLang="en-US" dirty="0"/>
          </a:p>
          <a:p>
            <a:r>
              <a:rPr lang="ko-KR" altLang="en-US" dirty="0"/>
              <a:t>  SIZE_BYTE = 2'd0,</a:t>
            </a:r>
          </a:p>
          <a:p>
            <a:r>
              <a:rPr lang="ko-KR" altLang="en-US" dirty="0"/>
              <a:t>  SIZE_HALF = 2'd1,</a:t>
            </a:r>
          </a:p>
          <a:p>
            <a:r>
              <a:rPr lang="ko-KR" altLang="en-US" dirty="0"/>
              <a:t>  SIZE_WORD = 2'd2;</a:t>
            </a:r>
          </a:p>
          <a:p>
            <a:endParaRPr lang="ko-KR" altLang="en-US" dirty="0"/>
          </a:p>
          <a:p>
            <a:r>
              <a:rPr lang="ko-KR" altLang="en-US" dirty="0" err="1"/>
              <a:t>localparam</a:t>
            </a:r>
            <a:endParaRPr lang="ko-KR" altLang="en-US" dirty="0"/>
          </a:p>
          <a:p>
            <a:r>
              <a:rPr lang="ko-KR" altLang="en-US" dirty="0"/>
              <a:t>  ST_RESET     = 2'd0,</a:t>
            </a:r>
          </a:p>
          <a:p>
            <a:r>
              <a:rPr lang="ko-KR" altLang="en-US" dirty="0"/>
              <a:t>  ST_LOW       = 2'd1,</a:t>
            </a:r>
          </a:p>
          <a:p>
            <a:r>
              <a:rPr lang="ko-KR" altLang="en-US" dirty="0"/>
              <a:t>  ST_HIGH      = 2'd2,</a:t>
            </a:r>
          </a:p>
          <a:p>
            <a:r>
              <a:rPr lang="ko-KR" altLang="en-US" dirty="0"/>
              <a:t>  ST_UNALIGNED = 2'd3;</a:t>
            </a:r>
          </a:p>
        </p:txBody>
      </p:sp>
    </p:spTree>
    <p:extLst>
      <p:ext uri="{BB962C8B-B14F-4D97-AF65-F5344CB8AC3E}">
        <p14:creationId xmlns:p14="http://schemas.microsoft.com/office/powerpoint/2010/main" val="104167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A1F6CF-94D4-425A-B193-FC197EA62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CORE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F3B000-D12E-4570-B2EE-8ACF7A2A3FE7}"/>
              </a:ext>
            </a:extLst>
          </p:cNvPr>
          <p:cNvSpPr/>
          <p:nvPr/>
        </p:nvSpPr>
        <p:spPr>
          <a:xfrm>
            <a:off x="0" y="597401"/>
            <a:ext cx="8412480" cy="11726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/*- </a:t>
            </a:r>
            <a:r>
              <a:rPr lang="ko-KR" altLang="en-US" dirty="0" err="1"/>
              <a:t>Instruction</a:t>
            </a:r>
            <a:r>
              <a:rPr lang="ko-KR" altLang="en-US" dirty="0"/>
              <a:t> </a:t>
            </a:r>
            <a:r>
              <a:rPr lang="ko-KR" altLang="en-US" dirty="0" err="1"/>
              <a:t>Fetch</a:t>
            </a:r>
            <a:r>
              <a:rPr lang="ko-KR" altLang="en-US" dirty="0"/>
              <a:t> State </a:t>
            </a:r>
            <a:r>
              <a:rPr lang="ko-KR" altLang="en-US" dirty="0" err="1"/>
              <a:t>Machine</a:t>
            </a:r>
            <a:r>
              <a:rPr lang="ko-KR" altLang="en-US" dirty="0"/>
              <a:t> -----------------------------------------*/</a:t>
            </a:r>
          </a:p>
          <a:p>
            <a:r>
              <a:rPr lang="ko-KR" altLang="en-US" dirty="0" err="1"/>
              <a:t>reg</a:t>
            </a:r>
            <a:r>
              <a:rPr lang="ko-KR" altLang="en-US" dirty="0"/>
              <a:t>   [1:0] </a:t>
            </a:r>
            <a:r>
              <a:rPr lang="ko-KR" altLang="en-US" dirty="0" err="1"/>
              <a:t>if_state_r</a:t>
            </a:r>
            <a:r>
              <a:rPr lang="ko-KR" altLang="en-US" dirty="0"/>
              <a:t>;</a:t>
            </a:r>
          </a:p>
          <a:p>
            <a:r>
              <a:rPr lang="ko-KR" altLang="en-US" dirty="0" err="1"/>
              <a:t>reg</a:t>
            </a:r>
            <a:r>
              <a:rPr lang="ko-KR" altLang="en-US" dirty="0"/>
              <a:t>  [15:0] </a:t>
            </a:r>
            <a:r>
              <a:rPr lang="ko-KR" altLang="en-US" dirty="0" err="1"/>
              <a:t>if_buf_r</a:t>
            </a:r>
            <a:r>
              <a:rPr lang="ko-KR" altLang="en-US" dirty="0"/>
              <a:t>;</a:t>
            </a:r>
          </a:p>
          <a:p>
            <a:endParaRPr lang="ko-KR" altLang="en-US" dirty="0"/>
          </a:p>
          <a:p>
            <a:r>
              <a:rPr lang="ko-KR" altLang="en-US" dirty="0" err="1"/>
              <a:t>always</a:t>
            </a:r>
            <a:r>
              <a:rPr lang="ko-KR" altLang="en-US" dirty="0"/>
              <a:t> @(</a:t>
            </a:r>
            <a:r>
              <a:rPr lang="ko-KR" altLang="en-US" dirty="0" err="1"/>
              <a:t>posedge</a:t>
            </a:r>
            <a:r>
              <a:rPr lang="ko-KR" altLang="en-US" dirty="0"/>
              <a:t> </a:t>
            </a:r>
            <a:r>
              <a:rPr lang="ko-KR" altLang="en-US" dirty="0" err="1"/>
              <a:t>clk_i</a:t>
            </a:r>
            <a:r>
              <a:rPr lang="ko-KR" altLang="en-US" dirty="0"/>
              <a:t>) </a:t>
            </a:r>
            <a:r>
              <a:rPr lang="ko-KR" altLang="en-US" dirty="0" err="1"/>
              <a:t>begin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b="1" dirty="0" err="1">
                <a:solidFill>
                  <a:srgbClr val="FF0000"/>
                </a:solidFill>
              </a:rPr>
              <a:t>if</a:t>
            </a:r>
            <a:r>
              <a:rPr lang="ko-KR" altLang="en-US" b="1" dirty="0">
                <a:solidFill>
                  <a:srgbClr val="FF0000"/>
                </a:solidFill>
              </a:rPr>
              <a:t> (</a:t>
            </a:r>
            <a:r>
              <a:rPr lang="ko-KR" altLang="en-US" b="1" dirty="0" err="1">
                <a:solidFill>
                  <a:srgbClr val="FF0000"/>
                </a:solidFill>
              </a:rPr>
              <a:t>reset_i</a:t>
            </a:r>
            <a:r>
              <a:rPr lang="ko-KR" altLang="en-US" b="1" dirty="0">
                <a:solidFill>
                  <a:srgbClr val="FF0000"/>
                </a:solidFill>
              </a:rPr>
              <a:t>) </a:t>
            </a:r>
            <a:r>
              <a:rPr lang="ko-KR" altLang="en-US" b="1" dirty="0" err="1">
                <a:solidFill>
                  <a:srgbClr val="FF0000"/>
                </a:solidFill>
              </a:rPr>
              <a:t>begin</a:t>
            </a:r>
            <a:endParaRPr lang="ko-KR" altLang="en-US" b="1" dirty="0">
              <a:solidFill>
                <a:srgbClr val="FF0000"/>
              </a:solidFill>
            </a:endParaRPr>
          </a:p>
          <a:p>
            <a:r>
              <a:rPr lang="ko-KR" altLang="en-US" dirty="0"/>
              <a:t>    </a:t>
            </a:r>
            <a:r>
              <a:rPr lang="ko-KR" altLang="en-US" dirty="0" err="1"/>
              <a:t>if_state_r</a:t>
            </a:r>
            <a:r>
              <a:rPr lang="ko-KR" altLang="en-US" dirty="0"/>
              <a:t> &lt;= ST_RESET;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if_buf_r</a:t>
            </a:r>
            <a:r>
              <a:rPr lang="ko-KR" altLang="en-US" dirty="0"/>
              <a:t> &lt;= 16'h0;</a:t>
            </a:r>
          </a:p>
          <a:p>
            <a:r>
              <a:rPr lang="ko-KR" altLang="en-US" dirty="0"/>
              <a:t>  </a:t>
            </a:r>
            <a:r>
              <a:rPr lang="ko-KR" altLang="en-US" b="1" dirty="0" err="1">
                <a:solidFill>
                  <a:srgbClr val="FF0000"/>
                </a:solidFill>
              </a:rPr>
              <a:t>end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else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if</a:t>
            </a:r>
            <a:r>
              <a:rPr lang="ko-KR" altLang="en-US" b="1" dirty="0">
                <a:solidFill>
                  <a:srgbClr val="FF0000"/>
                </a:solidFill>
              </a:rPr>
              <a:t> (</a:t>
            </a:r>
            <a:r>
              <a:rPr lang="ko-KR" altLang="en-US" b="1" dirty="0" err="1">
                <a:solidFill>
                  <a:srgbClr val="FF0000"/>
                </a:solidFill>
              </a:rPr>
              <a:t>branch_taken_w</a:t>
            </a:r>
            <a:r>
              <a:rPr lang="ko-KR" altLang="en-US" b="1" dirty="0">
                <a:solidFill>
                  <a:srgbClr val="FF0000"/>
                </a:solidFill>
              </a:rPr>
              <a:t>) </a:t>
            </a:r>
            <a:r>
              <a:rPr lang="ko-KR" altLang="en-US" b="1" dirty="0" err="1">
                <a:solidFill>
                  <a:srgbClr val="FF0000"/>
                </a:solidFill>
              </a:rPr>
              <a:t>begin</a:t>
            </a:r>
            <a:endParaRPr lang="ko-KR" altLang="en-US" b="1" dirty="0">
              <a:solidFill>
                <a:srgbClr val="FF0000"/>
              </a:solidFill>
            </a:endParaRPr>
          </a:p>
          <a:p>
            <a:r>
              <a:rPr lang="ko-KR" altLang="en-US" dirty="0"/>
              <a:t>    </a:t>
            </a:r>
            <a:r>
              <a:rPr lang="ko-KR" altLang="en-US" dirty="0" err="1"/>
              <a:t>if_state_r</a:t>
            </a:r>
            <a:r>
              <a:rPr lang="ko-KR" altLang="en-US" dirty="0"/>
              <a:t> &lt;= </a:t>
            </a:r>
            <a:r>
              <a:rPr lang="ko-KR" altLang="en-US" dirty="0" err="1"/>
              <a:t>jump_addr_w</a:t>
            </a:r>
            <a:r>
              <a:rPr lang="ko-KR" altLang="en-US" dirty="0"/>
              <a:t>[1] ? ST_HIGH : ST_LOW;</a:t>
            </a:r>
          </a:p>
          <a:p>
            <a:r>
              <a:rPr lang="ko-KR" altLang="en-US" dirty="0"/>
              <a:t>  </a:t>
            </a:r>
            <a:r>
              <a:rPr lang="ko-KR" altLang="en-US" b="1" dirty="0" err="1">
                <a:solidFill>
                  <a:srgbClr val="FF0000"/>
                </a:solidFill>
              </a:rPr>
              <a:t>end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else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if</a:t>
            </a:r>
            <a:r>
              <a:rPr lang="ko-KR" altLang="en-US" b="1" dirty="0">
                <a:solidFill>
                  <a:srgbClr val="FF0000"/>
                </a:solidFill>
              </a:rPr>
              <a:t> (</a:t>
            </a:r>
            <a:r>
              <a:rPr lang="ko-KR" altLang="en-US" b="1" dirty="0" err="1">
                <a:solidFill>
                  <a:srgbClr val="FF0000"/>
                </a:solidFill>
              </a:rPr>
              <a:t>id_exec_w</a:t>
            </a:r>
            <a:r>
              <a:rPr lang="ko-KR" altLang="en-US" b="1" dirty="0">
                <a:solidFill>
                  <a:srgbClr val="FF0000"/>
                </a:solidFill>
              </a:rPr>
              <a:t>)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ko-KR" altLang="en-US" b="1" dirty="0" err="1">
                <a:solidFill>
                  <a:srgbClr val="FF0000"/>
                </a:solidFill>
              </a:rPr>
              <a:t>case</a:t>
            </a:r>
            <a:r>
              <a:rPr lang="ko-KR" altLang="en-US" b="1" dirty="0">
                <a:solidFill>
                  <a:srgbClr val="FF0000"/>
                </a:solidFill>
              </a:rPr>
              <a:t> (</a:t>
            </a:r>
            <a:r>
              <a:rPr lang="ko-KR" altLang="en-US" b="1" dirty="0" err="1">
                <a:solidFill>
                  <a:srgbClr val="FF0000"/>
                </a:solidFill>
              </a:rPr>
              <a:t>if_state_r</a:t>
            </a:r>
            <a:r>
              <a:rPr lang="ko-KR" alt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	    </a:t>
            </a:r>
            <a:r>
              <a:rPr lang="ko-KR" altLang="en-US" b="1" dirty="0">
                <a:solidFill>
                  <a:schemeClr val="accent2"/>
                </a:solidFill>
              </a:rPr>
              <a:t> ST_RESET: </a:t>
            </a:r>
            <a:r>
              <a:rPr lang="ko-KR" altLang="en-US" b="1" dirty="0" err="1">
                <a:solidFill>
                  <a:schemeClr val="accent2"/>
                </a:solidFill>
              </a:rPr>
              <a:t>begin</a:t>
            </a:r>
            <a:endParaRPr lang="ko-KR" altLang="en-US" b="1" dirty="0">
              <a:solidFill>
                <a:schemeClr val="accent2"/>
              </a:solidFill>
            </a:endParaRPr>
          </a:p>
          <a:p>
            <a:r>
              <a:rPr lang="ko-KR" altLang="en-US" dirty="0"/>
              <a:t>      </a:t>
            </a:r>
            <a:r>
              <a:rPr lang="en-US" altLang="ko-KR" dirty="0"/>
              <a:t>	     </a:t>
            </a:r>
            <a:r>
              <a:rPr lang="ko-KR" altLang="en-US" dirty="0" err="1"/>
              <a:t>if_state_r</a:t>
            </a:r>
            <a:r>
              <a:rPr lang="ko-KR" altLang="en-US" dirty="0"/>
              <a:t> &lt;= ST_LOW;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</a:t>
            </a:r>
            <a:r>
              <a:rPr lang="en-US" altLang="ko-KR" b="1" dirty="0">
                <a:solidFill>
                  <a:srgbClr val="FF0000"/>
                </a:solidFill>
              </a:rPr>
              <a:t>	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    </a:t>
            </a:r>
            <a:r>
              <a:rPr lang="ko-KR" altLang="en-US" b="1" dirty="0" err="1">
                <a:solidFill>
                  <a:srgbClr val="FF0000"/>
                </a:solidFill>
              </a:rPr>
              <a:t>end</a:t>
            </a:r>
            <a:endParaRPr lang="ko-KR" altLang="en-US" b="1" dirty="0">
              <a:solidFill>
                <a:srgbClr val="FF0000"/>
              </a:solidFill>
            </a:endParaRPr>
          </a:p>
          <a:p>
            <a:endParaRPr lang="ko-KR" altLang="en-US" dirty="0"/>
          </a:p>
          <a:p>
            <a:r>
              <a:rPr lang="ko-KR" altLang="en-US" b="1" dirty="0"/>
              <a:t>    </a:t>
            </a:r>
            <a:r>
              <a:rPr lang="ko-KR" altLang="en-US" b="1" dirty="0">
                <a:solidFill>
                  <a:schemeClr val="accent2"/>
                </a:solidFill>
              </a:rPr>
              <a:t>ST_LOW: </a:t>
            </a:r>
            <a:r>
              <a:rPr lang="ko-KR" altLang="en-US" b="1" dirty="0" err="1">
                <a:solidFill>
                  <a:schemeClr val="accent2"/>
                </a:solidFill>
              </a:rPr>
              <a:t>begin</a:t>
            </a:r>
            <a:endParaRPr lang="ko-KR" altLang="en-US" b="1" dirty="0">
              <a:solidFill>
                <a:schemeClr val="accent2"/>
              </a:solidFill>
            </a:endParaRPr>
          </a:p>
          <a:p>
            <a:r>
              <a:rPr lang="ko-KR" altLang="en-US" dirty="0"/>
              <a:t>      </a:t>
            </a:r>
            <a:r>
              <a:rPr lang="ko-KR" altLang="en-US" b="1" dirty="0" err="1">
                <a:solidFill>
                  <a:srgbClr val="FF0000"/>
                </a:solidFill>
              </a:rPr>
              <a:t>if</a:t>
            </a:r>
            <a:r>
              <a:rPr lang="ko-KR" altLang="en-US" b="1" dirty="0">
                <a:solidFill>
                  <a:srgbClr val="FF0000"/>
                </a:solidFill>
              </a:rPr>
              <a:t> (</a:t>
            </a:r>
            <a:r>
              <a:rPr lang="ko-KR" altLang="en-US" b="1" dirty="0" err="1">
                <a:solidFill>
                  <a:srgbClr val="FF0000"/>
                </a:solidFill>
              </a:rPr>
              <a:t>if_lo_is_rvc_w</a:t>
            </a:r>
            <a:r>
              <a:rPr lang="ko-KR" altLang="en-US" b="1" dirty="0">
                <a:solidFill>
                  <a:srgbClr val="FF0000"/>
                </a:solidFill>
              </a:rPr>
              <a:t> &amp;&amp; </a:t>
            </a:r>
            <a:r>
              <a:rPr lang="ko-KR" altLang="en-US" b="1" dirty="0" err="1">
                <a:solidFill>
                  <a:srgbClr val="FF0000"/>
                </a:solidFill>
              </a:rPr>
              <a:t>if_hi_is_rvc_w</a:t>
            </a:r>
            <a:r>
              <a:rPr lang="ko-KR" altLang="en-US" b="1" dirty="0">
                <a:solidFill>
                  <a:srgbClr val="FF0000"/>
                </a:solidFill>
              </a:rPr>
              <a:t>) </a:t>
            </a:r>
            <a:r>
              <a:rPr lang="ko-KR" altLang="en-US" b="1" dirty="0" err="1">
                <a:solidFill>
                  <a:srgbClr val="FF0000"/>
                </a:solidFill>
              </a:rPr>
              <a:t>begin</a:t>
            </a:r>
            <a:endParaRPr lang="ko-KR" altLang="en-US" b="1" dirty="0">
              <a:solidFill>
                <a:srgbClr val="FF0000"/>
              </a:solidFill>
            </a:endParaRPr>
          </a:p>
          <a:p>
            <a:r>
              <a:rPr lang="ko-KR" altLang="en-US" dirty="0"/>
              <a:t>        </a:t>
            </a:r>
            <a:r>
              <a:rPr lang="ko-KR" altLang="en-US" dirty="0" err="1"/>
              <a:t>if_state_r</a:t>
            </a:r>
            <a:r>
              <a:rPr lang="ko-KR" altLang="en-US" dirty="0"/>
              <a:t> &lt;= ST_HIGH;</a:t>
            </a:r>
          </a:p>
          <a:p>
            <a:r>
              <a:rPr lang="ko-KR" altLang="en-US" dirty="0"/>
              <a:t>      </a:t>
            </a:r>
            <a:r>
              <a:rPr lang="ko-KR" altLang="en-US" b="1" dirty="0" err="1">
                <a:solidFill>
                  <a:srgbClr val="FF0000"/>
                </a:solidFill>
              </a:rPr>
              <a:t>end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else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if</a:t>
            </a:r>
            <a:r>
              <a:rPr lang="ko-KR" altLang="en-US" b="1" dirty="0">
                <a:solidFill>
                  <a:srgbClr val="FF0000"/>
                </a:solidFill>
              </a:rPr>
              <a:t> (</a:t>
            </a:r>
            <a:r>
              <a:rPr lang="ko-KR" altLang="en-US" b="1" dirty="0" err="1">
                <a:solidFill>
                  <a:srgbClr val="FF0000"/>
                </a:solidFill>
              </a:rPr>
              <a:t>if_lo_is_rvc_w</a:t>
            </a:r>
            <a:r>
              <a:rPr lang="ko-KR" altLang="en-US" b="1" dirty="0">
                <a:solidFill>
                  <a:srgbClr val="FF0000"/>
                </a:solidFill>
              </a:rPr>
              <a:t> &amp;&amp; </a:t>
            </a:r>
            <a:r>
              <a:rPr lang="ko-KR" altLang="en-US" b="1" dirty="0" err="1">
                <a:solidFill>
                  <a:srgbClr val="FF0000"/>
                </a:solidFill>
              </a:rPr>
              <a:t>if_hi_is_rv_w</a:t>
            </a:r>
            <a:r>
              <a:rPr lang="ko-KR" altLang="en-US" b="1" dirty="0">
                <a:solidFill>
                  <a:srgbClr val="FF0000"/>
                </a:solidFill>
              </a:rPr>
              <a:t>) </a:t>
            </a:r>
            <a:r>
              <a:rPr lang="ko-KR" altLang="en-US" b="1" dirty="0" err="1">
                <a:solidFill>
                  <a:srgbClr val="FF0000"/>
                </a:solidFill>
              </a:rPr>
              <a:t>begin</a:t>
            </a:r>
            <a:endParaRPr lang="ko-KR" altLang="en-US" b="1" dirty="0">
              <a:solidFill>
                <a:srgbClr val="FF0000"/>
              </a:solidFill>
            </a:endParaRPr>
          </a:p>
          <a:p>
            <a:r>
              <a:rPr lang="ko-KR" altLang="en-US" dirty="0"/>
              <a:t>        </a:t>
            </a:r>
            <a:r>
              <a:rPr lang="ko-KR" altLang="en-US" dirty="0" err="1"/>
              <a:t>if_state_r</a:t>
            </a:r>
            <a:r>
              <a:rPr lang="ko-KR" altLang="en-US" dirty="0"/>
              <a:t> &lt;= ST_UNALIGNED;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if_buf_r</a:t>
            </a:r>
            <a:r>
              <a:rPr lang="ko-KR" altLang="en-US" dirty="0"/>
              <a:t> &lt;= </a:t>
            </a:r>
            <a:r>
              <a:rPr lang="ko-KR" altLang="en-US" dirty="0" err="1"/>
              <a:t>irdata_i</a:t>
            </a:r>
            <a:r>
              <a:rPr lang="ko-KR" altLang="en-US" dirty="0"/>
              <a:t>[31:16];</a:t>
            </a:r>
          </a:p>
          <a:p>
            <a:r>
              <a:rPr lang="ko-KR" altLang="en-US" dirty="0"/>
              <a:t>      </a:t>
            </a:r>
            <a:r>
              <a:rPr lang="ko-KR" altLang="en-US" b="1" dirty="0" err="1">
                <a:solidFill>
                  <a:srgbClr val="FF0000"/>
                </a:solidFill>
              </a:rPr>
              <a:t>end</a:t>
            </a:r>
            <a:endParaRPr lang="ko-KR" altLang="en-US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chemeClr val="accent2"/>
                </a:solidFill>
              </a:rPr>
              <a:t>    </a:t>
            </a:r>
            <a:r>
              <a:rPr lang="ko-KR" altLang="en-US" b="1" dirty="0" err="1">
                <a:solidFill>
                  <a:schemeClr val="accent2"/>
                </a:solidFill>
              </a:rPr>
              <a:t>end</a:t>
            </a:r>
            <a:endParaRPr lang="ko-KR" altLang="en-US" b="1" dirty="0">
              <a:solidFill>
                <a:schemeClr val="accent2"/>
              </a:solidFill>
            </a:endParaRPr>
          </a:p>
          <a:p>
            <a:endParaRPr lang="ko-KR" altLang="en-US" dirty="0"/>
          </a:p>
          <a:p>
            <a:r>
              <a:rPr lang="ko-KR" altLang="en-US" b="1" dirty="0"/>
              <a:t>    </a:t>
            </a:r>
            <a:r>
              <a:rPr lang="ko-KR" altLang="en-US" b="1" dirty="0">
                <a:solidFill>
                  <a:schemeClr val="accent2"/>
                </a:solidFill>
              </a:rPr>
              <a:t>ST_HIGH: </a:t>
            </a:r>
            <a:r>
              <a:rPr lang="ko-KR" altLang="en-US" b="1" dirty="0" err="1">
                <a:solidFill>
                  <a:schemeClr val="accent2"/>
                </a:solidFill>
              </a:rPr>
              <a:t>begin</a:t>
            </a:r>
            <a:endParaRPr lang="ko-KR" altLang="en-US" b="1" dirty="0">
              <a:solidFill>
                <a:schemeClr val="accent2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      </a:t>
            </a:r>
            <a:r>
              <a:rPr lang="ko-KR" altLang="en-US" b="1" dirty="0" err="1">
                <a:solidFill>
                  <a:srgbClr val="FF0000"/>
                </a:solidFill>
              </a:rPr>
              <a:t>if</a:t>
            </a:r>
            <a:r>
              <a:rPr lang="ko-KR" altLang="en-US" b="1" dirty="0">
                <a:solidFill>
                  <a:srgbClr val="FF0000"/>
                </a:solidFill>
              </a:rPr>
              <a:t> (</a:t>
            </a:r>
            <a:r>
              <a:rPr lang="ko-KR" altLang="en-US" b="1" dirty="0" err="1">
                <a:solidFill>
                  <a:srgbClr val="FF0000"/>
                </a:solidFill>
              </a:rPr>
              <a:t>if_hi_is_rv_w</a:t>
            </a:r>
            <a:r>
              <a:rPr lang="ko-KR" altLang="en-US" b="1" dirty="0">
                <a:solidFill>
                  <a:srgbClr val="FF0000"/>
                </a:solidFill>
              </a:rPr>
              <a:t>) </a:t>
            </a:r>
            <a:r>
              <a:rPr lang="ko-KR" altLang="en-US" b="1" dirty="0" err="1">
                <a:solidFill>
                  <a:srgbClr val="FF0000"/>
                </a:solidFill>
              </a:rPr>
              <a:t>begin</a:t>
            </a:r>
            <a:r>
              <a:rPr lang="ko-KR" altLang="en-US" b="1" dirty="0">
                <a:solidFill>
                  <a:srgbClr val="FF0000"/>
                </a:solidFill>
              </a:rPr>
              <a:t> // </a:t>
            </a:r>
            <a:r>
              <a:rPr lang="ko-KR" altLang="en-US" b="1" dirty="0" err="1">
                <a:solidFill>
                  <a:srgbClr val="FF0000"/>
                </a:solidFill>
              </a:rPr>
              <a:t>Only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possible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after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a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branch</a:t>
            </a:r>
            <a:endParaRPr lang="ko-KR" altLang="en-US" b="1" dirty="0">
              <a:solidFill>
                <a:srgbClr val="FF0000"/>
              </a:solidFill>
            </a:endParaRPr>
          </a:p>
          <a:p>
            <a:r>
              <a:rPr lang="ko-KR" altLang="en-US" dirty="0"/>
              <a:t>        </a:t>
            </a:r>
            <a:r>
              <a:rPr lang="ko-KR" altLang="en-US" dirty="0" err="1"/>
              <a:t>if_state_r</a:t>
            </a:r>
            <a:r>
              <a:rPr lang="ko-KR" altLang="en-US" dirty="0"/>
              <a:t> &lt;= ST_UNALIGNED;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if_buf_r</a:t>
            </a:r>
            <a:r>
              <a:rPr lang="ko-KR" altLang="en-US" dirty="0"/>
              <a:t> &lt;= </a:t>
            </a:r>
            <a:r>
              <a:rPr lang="ko-KR" altLang="en-US" dirty="0" err="1"/>
              <a:t>irdata_i</a:t>
            </a:r>
            <a:r>
              <a:rPr lang="ko-KR" altLang="en-US" dirty="0"/>
              <a:t>[31:16];</a:t>
            </a:r>
          </a:p>
          <a:p>
            <a:r>
              <a:rPr lang="ko-KR" altLang="en-US" dirty="0"/>
              <a:t>      </a:t>
            </a:r>
            <a:r>
              <a:rPr lang="ko-KR" altLang="en-US" b="1" dirty="0" err="1">
                <a:solidFill>
                  <a:srgbClr val="FF0000"/>
                </a:solidFill>
              </a:rPr>
              <a:t>end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else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begin</a:t>
            </a:r>
            <a:endParaRPr lang="ko-KR" altLang="en-US" b="1" dirty="0">
              <a:solidFill>
                <a:srgbClr val="FF0000"/>
              </a:solidFill>
            </a:endParaRPr>
          </a:p>
          <a:p>
            <a:r>
              <a:rPr lang="ko-KR" altLang="en-US" dirty="0"/>
              <a:t>        </a:t>
            </a:r>
            <a:r>
              <a:rPr lang="ko-KR" altLang="en-US" dirty="0" err="1"/>
              <a:t>if_state_r</a:t>
            </a:r>
            <a:r>
              <a:rPr lang="ko-KR" altLang="en-US" dirty="0"/>
              <a:t> &lt;= ST_LOW;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      </a:t>
            </a:r>
            <a:r>
              <a:rPr lang="ko-KR" altLang="en-US" b="1" dirty="0" err="1">
                <a:solidFill>
                  <a:srgbClr val="FF0000"/>
                </a:solidFill>
              </a:rPr>
              <a:t>end</a:t>
            </a:r>
            <a:endParaRPr lang="ko-KR" altLang="en-US" b="1" dirty="0">
              <a:solidFill>
                <a:srgbClr val="FF0000"/>
              </a:solidFill>
            </a:endParaRPr>
          </a:p>
          <a:p>
            <a:r>
              <a:rPr lang="ko-KR" altLang="en-US" dirty="0"/>
              <a:t>    </a:t>
            </a:r>
            <a:r>
              <a:rPr lang="ko-KR" altLang="en-US" b="1" dirty="0" err="1">
                <a:solidFill>
                  <a:schemeClr val="accent2"/>
                </a:solidFill>
              </a:rPr>
              <a:t>end</a:t>
            </a:r>
            <a:endParaRPr lang="ko-KR" altLang="en-US" b="1" dirty="0">
              <a:solidFill>
                <a:schemeClr val="accent2"/>
              </a:solidFill>
            </a:endParaRP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b="1" dirty="0">
                <a:solidFill>
                  <a:schemeClr val="accent2"/>
                </a:solidFill>
              </a:rPr>
              <a:t>ST_UNALIGNED: </a:t>
            </a:r>
            <a:r>
              <a:rPr lang="ko-KR" altLang="en-US" b="1" dirty="0" err="1">
                <a:solidFill>
                  <a:schemeClr val="accent2"/>
                </a:solidFill>
              </a:rPr>
              <a:t>begin</a:t>
            </a:r>
            <a:endParaRPr lang="ko-KR" altLang="en-US" b="1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      </a:t>
            </a:r>
            <a:r>
              <a:rPr lang="ko-KR" altLang="en-US" dirty="0" err="1">
                <a:solidFill>
                  <a:srgbClr val="FF0000"/>
                </a:solidFill>
              </a:rPr>
              <a:t>if</a:t>
            </a:r>
            <a:r>
              <a:rPr lang="ko-KR" altLang="en-US" dirty="0">
                <a:solidFill>
                  <a:srgbClr val="FF0000"/>
                </a:solidFill>
              </a:rPr>
              <a:t> (</a:t>
            </a:r>
            <a:r>
              <a:rPr lang="ko-KR" altLang="en-US" dirty="0" err="1">
                <a:solidFill>
                  <a:srgbClr val="FF0000"/>
                </a:solidFill>
              </a:rPr>
              <a:t>if_hi_is_rv_w</a:t>
            </a:r>
            <a:r>
              <a:rPr lang="ko-KR" altLang="en-US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if_buf_r</a:t>
            </a:r>
            <a:r>
              <a:rPr lang="ko-KR" altLang="en-US" dirty="0"/>
              <a:t> &lt;= </a:t>
            </a:r>
            <a:r>
              <a:rPr lang="ko-KR" altLang="en-US" dirty="0" err="1"/>
              <a:t>irdata_i</a:t>
            </a:r>
            <a:r>
              <a:rPr lang="ko-KR" altLang="en-US" dirty="0"/>
              <a:t>[31:16];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      </a:t>
            </a:r>
            <a:r>
              <a:rPr lang="ko-KR" altLang="en-US" dirty="0" err="1">
                <a:solidFill>
                  <a:srgbClr val="FF0000"/>
                </a:solidFill>
              </a:rPr>
              <a:t>else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/>
              <a:t>        </a:t>
            </a:r>
            <a:r>
              <a:rPr lang="ko-KR" altLang="en-US" dirty="0" err="1"/>
              <a:t>if_state_r</a:t>
            </a:r>
            <a:r>
              <a:rPr lang="ko-KR" altLang="en-US" dirty="0"/>
              <a:t> &lt;= ST_HIGH;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    </a:t>
            </a:r>
            <a:r>
              <a:rPr lang="ko-KR" altLang="en-US" b="1" dirty="0" err="1">
                <a:solidFill>
                  <a:srgbClr val="FF0000"/>
                </a:solidFill>
              </a:rPr>
              <a:t>end</a:t>
            </a:r>
            <a:endParaRPr lang="ko-KR" altLang="en-US" b="1" dirty="0">
              <a:solidFill>
                <a:srgbClr val="FF0000"/>
              </a:solidFill>
            </a:endParaRPr>
          </a:p>
          <a:p>
            <a:r>
              <a:rPr lang="ko-KR" altLang="en-US" dirty="0"/>
              <a:t>  </a:t>
            </a:r>
            <a:r>
              <a:rPr lang="ko-KR" altLang="en-US" b="1" dirty="0" err="1"/>
              <a:t>endcase</a:t>
            </a:r>
            <a:endParaRPr lang="ko-KR" altLang="en-US" b="1" dirty="0"/>
          </a:p>
          <a:p>
            <a:r>
              <a:rPr lang="ko-KR" altLang="en-US" dirty="0" err="1">
                <a:solidFill>
                  <a:schemeClr val="accent2"/>
                </a:solidFill>
              </a:rPr>
              <a:t>end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8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2A2299D-CFC8-4379-9AC7-5BB91F9C3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CORE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8689AC-7DF3-42DD-8A92-4885789801CA}"/>
              </a:ext>
            </a:extLst>
          </p:cNvPr>
          <p:cNvSpPr/>
          <p:nvPr/>
        </p:nvSpPr>
        <p:spPr>
          <a:xfrm>
            <a:off x="165100" y="597401"/>
            <a:ext cx="10515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/*- </a:t>
            </a:r>
            <a:r>
              <a:rPr lang="ko-KR" altLang="en-US" dirty="0" err="1"/>
              <a:t>Address</a:t>
            </a:r>
            <a:r>
              <a:rPr lang="ko-KR" altLang="en-US" dirty="0"/>
              <a:t> </a:t>
            </a:r>
            <a:r>
              <a:rPr lang="ko-KR" altLang="en-US" dirty="0" err="1"/>
              <a:t>Counter</a:t>
            </a:r>
            <a:r>
              <a:rPr lang="ko-KR" altLang="en-US" dirty="0"/>
              <a:t> ---------------------------------------------------------*/</a:t>
            </a:r>
          </a:p>
          <a:p>
            <a:r>
              <a:rPr lang="ko-KR" altLang="en-US" dirty="0" err="1"/>
              <a:t>reg</a:t>
            </a:r>
            <a:r>
              <a:rPr lang="ko-KR" altLang="en-US" dirty="0"/>
              <a:t> [PC_SIZE-1:2] </a:t>
            </a:r>
            <a:r>
              <a:rPr lang="ko-KR" altLang="en-US" dirty="0" err="1"/>
              <a:t>if_addr_r</a:t>
            </a:r>
            <a:r>
              <a:rPr lang="ko-KR" altLang="en-US" dirty="0"/>
              <a:t>;</a:t>
            </a:r>
          </a:p>
          <a:p>
            <a:endParaRPr lang="ko-KR" altLang="en-US" dirty="0"/>
          </a:p>
          <a:p>
            <a:r>
              <a:rPr lang="ko-KR" altLang="en-US" dirty="0" err="1"/>
              <a:t>always</a:t>
            </a:r>
            <a:r>
              <a:rPr lang="ko-KR" altLang="en-US" dirty="0"/>
              <a:t> @(</a:t>
            </a:r>
            <a:r>
              <a:rPr lang="ko-KR" altLang="en-US" dirty="0" err="1"/>
              <a:t>posedge</a:t>
            </a:r>
            <a:r>
              <a:rPr lang="ko-KR" altLang="en-US" dirty="0"/>
              <a:t> </a:t>
            </a:r>
            <a:r>
              <a:rPr lang="ko-KR" altLang="en-US" b="1" dirty="0" err="1"/>
              <a:t>clk_i</a:t>
            </a:r>
            <a:r>
              <a:rPr lang="ko-KR" altLang="en-US" b="1" dirty="0"/>
              <a:t>)</a:t>
            </a:r>
            <a:r>
              <a:rPr lang="ko-KR" altLang="en-US" dirty="0"/>
              <a:t> </a:t>
            </a:r>
            <a:r>
              <a:rPr lang="ko-KR" altLang="en-US" dirty="0" err="1"/>
              <a:t>begin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b="1" dirty="0" err="1">
                <a:solidFill>
                  <a:srgbClr val="FF0000"/>
                </a:solidFill>
              </a:rPr>
              <a:t>if</a:t>
            </a:r>
            <a:r>
              <a:rPr lang="ko-KR" altLang="en-US" b="1" dirty="0">
                <a:solidFill>
                  <a:srgbClr val="FF0000"/>
                </a:solidFill>
              </a:rPr>
              <a:t> (</a:t>
            </a:r>
            <a:r>
              <a:rPr lang="ko-KR" altLang="en-US" b="1" dirty="0" err="1">
                <a:solidFill>
                  <a:srgbClr val="FF0000"/>
                </a:solidFill>
              </a:rPr>
              <a:t>reset_i</a:t>
            </a:r>
            <a:r>
              <a:rPr lang="ko-KR" alt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if_addr_r</a:t>
            </a:r>
            <a:r>
              <a:rPr lang="ko-KR" altLang="en-US" dirty="0"/>
              <a:t> &lt;= 'h0;</a:t>
            </a:r>
          </a:p>
          <a:p>
            <a:r>
              <a:rPr lang="ko-KR" altLang="en-US" dirty="0"/>
              <a:t>  </a:t>
            </a:r>
            <a:r>
              <a:rPr lang="ko-KR" altLang="en-US" b="1" dirty="0" err="1">
                <a:solidFill>
                  <a:srgbClr val="FF0000"/>
                </a:solidFill>
              </a:rPr>
              <a:t>else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if</a:t>
            </a:r>
            <a:r>
              <a:rPr lang="ko-KR" altLang="en-US" b="1" dirty="0">
                <a:solidFill>
                  <a:srgbClr val="FF0000"/>
                </a:solidFill>
              </a:rPr>
              <a:t> (</a:t>
            </a:r>
            <a:r>
              <a:rPr lang="ko-KR" altLang="en-US" b="1" dirty="0" err="1">
                <a:solidFill>
                  <a:srgbClr val="FF0000"/>
                </a:solidFill>
              </a:rPr>
              <a:t>ird_o</a:t>
            </a:r>
            <a:r>
              <a:rPr lang="ko-KR" alt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if_addr_r</a:t>
            </a:r>
            <a:r>
              <a:rPr lang="ko-KR" altLang="en-US" dirty="0"/>
              <a:t> &lt;= </a:t>
            </a:r>
            <a:r>
              <a:rPr lang="ko-KR" altLang="en-US" dirty="0" err="1"/>
              <a:t>if_next_addr_w</a:t>
            </a:r>
            <a:r>
              <a:rPr lang="ko-KR" altLang="en-US" dirty="0"/>
              <a:t> + 'd1;</a:t>
            </a:r>
          </a:p>
          <a:p>
            <a:r>
              <a:rPr lang="ko-KR" altLang="en-US" dirty="0"/>
              <a:t>  </a:t>
            </a:r>
            <a:r>
              <a:rPr lang="ko-KR" altLang="en-US" b="1" dirty="0" err="1">
                <a:solidFill>
                  <a:srgbClr val="FF0000"/>
                </a:solidFill>
              </a:rPr>
              <a:t>else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if</a:t>
            </a:r>
            <a:r>
              <a:rPr lang="ko-KR" altLang="en-US" b="1" dirty="0">
                <a:solidFill>
                  <a:srgbClr val="FF0000"/>
                </a:solidFill>
              </a:rPr>
              <a:t> (</a:t>
            </a:r>
            <a:r>
              <a:rPr lang="ko-KR" altLang="en-US" b="1" dirty="0" err="1">
                <a:solidFill>
                  <a:srgbClr val="FF0000"/>
                </a:solidFill>
              </a:rPr>
              <a:t>branch_taken_w</a:t>
            </a:r>
            <a:r>
              <a:rPr lang="ko-KR" altLang="en-US" b="1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if_addr_r</a:t>
            </a:r>
            <a:r>
              <a:rPr lang="ko-KR" altLang="en-US" dirty="0"/>
              <a:t> &lt;= </a:t>
            </a:r>
            <a:r>
              <a:rPr lang="ko-KR" altLang="en-US" dirty="0" err="1"/>
              <a:t>jump_addr_w</a:t>
            </a:r>
            <a:r>
              <a:rPr lang="ko-KR" altLang="en-US" dirty="0"/>
              <a:t>[PC_SIZE-1:2];</a:t>
            </a:r>
          </a:p>
          <a:p>
            <a:r>
              <a:rPr lang="ko-KR" altLang="en-US" dirty="0" err="1"/>
              <a:t>end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wire</a:t>
            </a:r>
            <a:r>
              <a:rPr lang="ko-KR" altLang="en-US" dirty="0"/>
              <a:t> [PC_SIZE-1:2] </a:t>
            </a:r>
            <a:r>
              <a:rPr lang="ko-KR" altLang="en-US" dirty="0" err="1"/>
              <a:t>if_next_addr_w</a:t>
            </a:r>
            <a:r>
              <a:rPr lang="ko-KR" altLang="en-US" dirty="0"/>
              <a:t> =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branch_taken_w</a:t>
            </a:r>
            <a:r>
              <a:rPr lang="ko-KR" altLang="en-US" dirty="0"/>
              <a:t> ? </a:t>
            </a:r>
            <a:r>
              <a:rPr lang="ko-KR" altLang="en-US" dirty="0" err="1"/>
              <a:t>jump_addr_w</a:t>
            </a:r>
            <a:r>
              <a:rPr lang="ko-KR" altLang="en-US" dirty="0"/>
              <a:t>[PC_SIZE-1:2] : </a:t>
            </a:r>
            <a:r>
              <a:rPr lang="ko-KR" altLang="en-US" dirty="0" err="1"/>
              <a:t>if_addr_r</a:t>
            </a:r>
            <a:r>
              <a:rPr lang="ko-KR" altLang="en-US" dirty="0"/>
              <a:t>;</a:t>
            </a:r>
            <a:endParaRPr lang="en-US" altLang="ko-KR" dirty="0"/>
          </a:p>
          <a:p>
            <a:r>
              <a:rPr lang="ko-KR" altLang="en-US" dirty="0"/>
              <a:t>다음 </a:t>
            </a:r>
            <a:r>
              <a:rPr lang="ko-KR" altLang="en-US" dirty="0" err="1"/>
              <a:t>엑세스할</a:t>
            </a:r>
            <a:r>
              <a:rPr lang="ko-KR" altLang="en-US" dirty="0"/>
              <a:t> 주소가 바로 옆 번지인지</a:t>
            </a:r>
            <a:r>
              <a:rPr lang="en-US" altLang="ko-KR" dirty="0"/>
              <a:t>, </a:t>
            </a:r>
            <a:r>
              <a:rPr lang="ko-KR" altLang="en-US" dirty="0"/>
              <a:t>또는 다른 위치의 번지인지를 알아서 처리</a:t>
            </a:r>
            <a:endParaRPr lang="en-US" altLang="ko-KR" dirty="0"/>
          </a:p>
          <a:p>
            <a:r>
              <a:rPr lang="en-US" altLang="ko-KR" dirty="0" err="1"/>
              <a:t>Ird_o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그 다음 번지를 </a:t>
            </a:r>
            <a:r>
              <a:rPr lang="ko-KR" altLang="en-US" dirty="0" err="1"/>
              <a:t>페치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Ird_o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en-US" altLang="ko-KR" dirty="0" err="1"/>
              <a:t>branch_taken_w</a:t>
            </a:r>
            <a:r>
              <a:rPr lang="ko-KR" altLang="en-US" dirty="0"/>
              <a:t>가 </a:t>
            </a:r>
            <a:r>
              <a:rPr lang="en-US" altLang="ko-KR" dirty="0"/>
              <a:t>high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다른 위치를 </a:t>
            </a:r>
            <a:r>
              <a:rPr lang="ko-KR" altLang="en-US" dirty="0" err="1"/>
              <a:t>페치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489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4559</Words>
  <Application>Microsoft Office PowerPoint</Application>
  <PresentationFormat>와이드스크린</PresentationFormat>
  <Paragraphs>577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Memory</vt:lpstr>
      <vt:lpstr>Memory</vt:lpstr>
      <vt:lpstr>CORE</vt:lpstr>
      <vt:lpstr>CORE</vt:lpstr>
      <vt:lpstr>CORE</vt:lpstr>
      <vt:lpstr>Instruction decoder</vt:lpstr>
      <vt:lpstr>Multiplier</vt:lpstr>
      <vt:lpstr>Multiplier Algorithm</vt:lpstr>
      <vt:lpstr>Divider</vt:lpstr>
      <vt:lpstr>Divider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세훈 김</dc:creator>
  <cp:lastModifiedBy>세훈 김</cp:lastModifiedBy>
  <cp:revision>148</cp:revision>
  <dcterms:created xsi:type="dcterms:W3CDTF">2018-05-25T05:09:13Z</dcterms:created>
  <dcterms:modified xsi:type="dcterms:W3CDTF">2018-05-28T11:33:18Z</dcterms:modified>
</cp:coreProperties>
</file>