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5" d="100"/>
          <a:sy n="265" d="100"/>
        </p:scale>
        <p:origin x="-80" y="3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5B9A3-285A-264C-9523-B3964906040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19B96-2788-0A4E-B627-1C595E733CBE}">
      <dgm:prSet phldrT="[Text]" phldr="1"/>
      <dgm:spPr/>
      <dgm:t>
        <a:bodyPr/>
        <a:lstStyle/>
        <a:p>
          <a:endParaRPr lang="en-US" dirty="0"/>
        </a:p>
      </dgm:t>
    </dgm:pt>
    <dgm:pt modelId="{BFCBD893-7F50-9246-86BA-09AD0B8F814A}" type="parTrans" cxnId="{673DF9E4-01F4-F44C-9337-A262687FD5EC}">
      <dgm:prSet/>
      <dgm:spPr/>
      <dgm:t>
        <a:bodyPr/>
        <a:lstStyle/>
        <a:p>
          <a:endParaRPr lang="en-US"/>
        </a:p>
      </dgm:t>
    </dgm:pt>
    <dgm:pt modelId="{CBD8B963-D0E2-0C4F-861A-4BD3870975FE}" type="sibTrans" cxnId="{673DF9E4-01F4-F44C-9337-A262687FD5EC}">
      <dgm:prSet/>
      <dgm:spPr/>
      <dgm:t>
        <a:bodyPr/>
        <a:lstStyle/>
        <a:p>
          <a:endParaRPr lang="en-US"/>
        </a:p>
      </dgm:t>
    </dgm:pt>
    <dgm:pt modelId="{032D6D6D-DD30-3E4D-8E9C-4ABF2F3D3107}">
      <dgm:prSet phldrT="[Text]" phldr="1"/>
      <dgm:spPr/>
      <dgm:t>
        <a:bodyPr/>
        <a:lstStyle/>
        <a:p>
          <a:endParaRPr lang="en-US" dirty="0"/>
        </a:p>
      </dgm:t>
    </dgm:pt>
    <dgm:pt modelId="{6744078E-9778-E44C-8ED1-BC16ED56A3BB}" type="parTrans" cxnId="{F6602A8B-0C56-9849-80EE-380E2F529AC7}">
      <dgm:prSet/>
      <dgm:spPr/>
      <dgm:t>
        <a:bodyPr/>
        <a:lstStyle/>
        <a:p>
          <a:endParaRPr lang="en-US"/>
        </a:p>
      </dgm:t>
    </dgm:pt>
    <dgm:pt modelId="{994AF0BF-6346-8048-A640-AA4774754A61}" type="sibTrans" cxnId="{F6602A8B-0C56-9849-80EE-380E2F529AC7}">
      <dgm:prSet/>
      <dgm:spPr/>
      <dgm:t>
        <a:bodyPr/>
        <a:lstStyle/>
        <a:p>
          <a:endParaRPr lang="en-US"/>
        </a:p>
      </dgm:t>
    </dgm:pt>
    <dgm:pt modelId="{B4575BE2-5174-AA4D-8D9E-FC60C529ECEF}">
      <dgm:prSet phldrT="[Text]" phldr="1"/>
      <dgm:spPr/>
      <dgm:t>
        <a:bodyPr/>
        <a:lstStyle/>
        <a:p>
          <a:endParaRPr lang="en-US"/>
        </a:p>
      </dgm:t>
    </dgm:pt>
    <dgm:pt modelId="{FE070603-9E42-7F43-8EA0-422D97AAFB56}" type="parTrans" cxnId="{AF8E9197-0EFA-B845-8E51-4C5BD3642B79}">
      <dgm:prSet/>
      <dgm:spPr/>
      <dgm:t>
        <a:bodyPr/>
        <a:lstStyle/>
        <a:p>
          <a:endParaRPr lang="en-US"/>
        </a:p>
      </dgm:t>
    </dgm:pt>
    <dgm:pt modelId="{0C25FB67-EB62-0947-9307-5857EFBC7BEA}" type="sibTrans" cxnId="{AF8E9197-0EFA-B845-8E51-4C5BD3642B79}">
      <dgm:prSet/>
      <dgm:spPr/>
      <dgm:t>
        <a:bodyPr/>
        <a:lstStyle/>
        <a:p>
          <a:endParaRPr lang="en-US"/>
        </a:p>
      </dgm:t>
    </dgm:pt>
    <dgm:pt modelId="{5D640CEC-B219-044F-AB9F-F7FF177ED27B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A2A2B4CA-75E4-2B40-8A89-F88730EA0356}" type="parTrans" cxnId="{86082344-F196-5643-82D7-CE23D5423409}">
      <dgm:prSet/>
      <dgm:spPr/>
      <dgm:t>
        <a:bodyPr/>
        <a:lstStyle/>
        <a:p>
          <a:endParaRPr lang="en-US"/>
        </a:p>
      </dgm:t>
    </dgm:pt>
    <dgm:pt modelId="{90AC16CA-276A-3345-97E8-E04E6995FC25}" type="sibTrans" cxnId="{86082344-F196-5643-82D7-CE23D5423409}">
      <dgm:prSet/>
      <dgm:spPr/>
      <dgm:t>
        <a:bodyPr/>
        <a:lstStyle/>
        <a:p>
          <a:endParaRPr lang="en-US"/>
        </a:p>
      </dgm:t>
    </dgm:pt>
    <dgm:pt modelId="{E0E68B20-4EEE-F24B-8797-B2C21CEDA9DE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4F22600C-FB56-8F40-856F-A20CBE06399E}" type="parTrans" cxnId="{B1210452-6004-DC40-B0AF-DC17DF4AA449}">
      <dgm:prSet/>
      <dgm:spPr/>
      <dgm:t>
        <a:bodyPr/>
        <a:lstStyle/>
        <a:p>
          <a:endParaRPr lang="en-US"/>
        </a:p>
      </dgm:t>
    </dgm:pt>
    <dgm:pt modelId="{DF922BE7-5C2D-2A4E-AB01-3BB3BEAB040C}" type="sibTrans" cxnId="{B1210452-6004-DC40-B0AF-DC17DF4AA449}">
      <dgm:prSet/>
      <dgm:spPr/>
      <dgm:t>
        <a:bodyPr/>
        <a:lstStyle/>
        <a:p>
          <a:endParaRPr lang="en-US"/>
        </a:p>
      </dgm:t>
    </dgm:pt>
    <dgm:pt modelId="{5D0CBE73-3F52-414D-81EA-185541F26F2B}" type="pres">
      <dgm:prSet presAssocID="{B4A5B9A3-285A-264C-9523-B396490604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D36D1-637B-E84F-B03F-1AA453A12401}" type="pres">
      <dgm:prSet presAssocID="{29E19B96-2788-0A4E-B627-1C595E733CBE}" presName="hierRoot1" presStyleCnt="0"/>
      <dgm:spPr/>
    </dgm:pt>
    <dgm:pt modelId="{A8D13CB7-F9AC-8B4E-BCB2-72DDD787B4B1}" type="pres">
      <dgm:prSet presAssocID="{29E19B96-2788-0A4E-B627-1C595E733CBE}" presName="composite" presStyleCnt="0"/>
      <dgm:spPr/>
    </dgm:pt>
    <dgm:pt modelId="{BD243A1C-D1FD-4047-8C76-018C93E1FFBF}" type="pres">
      <dgm:prSet presAssocID="{29E19B96-2788-0A4E-B627-1C595E733CBE}" presName="background" presStyleLbl="node0" presStyleIdx="0" presStyleCnt="3"/>
      <dgm:spPr/>
    </dgm:pt>
    <dgm:pt modelId="{5A4EB4F8-6D8C-BF4B-9014-A8CF38F4BE2A}" type="pres">
      <dgm:prSet presAssocID="{29E19B96-2788-0A4E-B627-1C595E733CBE}" presName="text" presStyleLbl="fgAcc0" presStyleIdx="0" presStyleCnt="3">
        <dgm:presLayoutVars>
          <dgm:chPref val="3"/>
        </dgm:presLayoutVars>
      </dgm:prSet>
      <dgm:spPr/>
    </dgm:pt>
    <dgm:pt modelId="{0D7FD86C-8ADB-8344-A260-8B236053AFC3}" type="pres">
      <dgm:prSet presAssocID="{29E19B96-2788-0A4E-B627-1C595E733CBE}" presName="hierChild2" presStyleCnt="0"/>
      <dgm:spPr/>
    </dgm:pt>
    <dgm:pt modelId="{31B7D332-6DA1-1742-8881-99DA02456664}" type="pres">
      <dgm:prSet presAssocID="{6744078E-9778-E44C-8ED1-BC16ED56A3BB}" presName="Name10" presStyleLbl="parChTrans1D2" presStyleIdx="0" presStyleCnt="1"/>
      <dgm:spPr/>
    </dgm:pt>
    <dgm:pt modelId="{B7BF2DED-8095-2440-A548-7C0B32F08748}" type="pres">
      <dgm:prSet presAssocID="{032D6D6D-DD30-3E4D-8E9C-4ABF2F3D3107}" presName="hierRoot2" presStyleCnt="0"/>
      <dgm:spPr/>
    </dgm:pt>
    <dgm:pt modelId="{00BD7529-E6AD-184D-A385-CA27AB7DA4C9}" type="pres">
      <dgm:prSet presAssocID="{032D6D6D-DD30-3E4D-8E9C-4ABF2F3D3107}" presName="composite2" presStyleCnt="0"/>
      <dgm:spPr/>
    </dgm:pt>
    <dgm:pt modelId="{17D293A3-2D26-7E4D-96E9-A5C0A566D2FB}" type="pres">
      <dgm:prSet presAssocID="{032D6D6D-DD30-3E4D-8E9C-4ABF2F3D3107}" presName="background2" presStyleLbl="node2" presStyleIdx="0" presStyleCnt="1"/>
      <dgm:spPr/>
    </dgm:pt>
    <dgm:pt modelId="{DEAE43E7-2ECE-9742-B6E4-E7DA1D8CEDF8}" type="pres">
      <dgm:prSet presAssocID="{032D6D6D-DD30-3E4D-8E9C-4ABF2F3D3107}" presName="text2" presStyleLbl="fgAcc2" presStyleIdx="0" presStyleCnt="1">
        <dgm:presLayoutVars>
          <dgm:chPref val="3"/>
        </dgm:presLayoutVars>
      </dgm:prSet>
      <dgm:spPr/>
    </dgm:pt>
    <dgm:pt modelId="{8905EB8B-7845-2645-9B27-CB7EA33B28F0}" type="pres">
      <dgm:prSet presAssocID="{032D6D6D-DD30-3E4D-8E9C-4ABF2F3D3107}" presName="hierChild3" presStyleCnt="0"/>
      <dgm:spPr/>
    </dgm:pt>
    <dgm:pt modelId="{FB0432DA-91D7-C54C-8410-C5D5DB7F6C19}" type="pres">
      <dgm:prSet presAssocID="{FE070603-9E42-7F43-8EA0-422D97AAFB56}" presName="Name17" presStyleLbl="parChTrans1D3" presStyleIdx="0" presStyleCnt="1"/>
      <dgm:spPr/>
    </dgm:pt>
    <dgm:pt modelId="{444E3D76-061F-E944-BFD4-6584664E925D}" type="pres">
      <dgm:prSet presAssocID="{B4575BE2-5174-AA4D-8D9E-FC60C529ECEF}" presName="hierRoot3" presStyleCnt="0"/>
      <dgm:spPr/>
    </dgm:pt>
    <dgm:pt modelId="{F8CB907D-4124-A84C-9659-D4D185C662E4}" type="pres">
      <dgm:prSet presAssocID="{B4575BE2-5174-AA4D-8D9E-FC60C529ECEF}" presName="composite3" presStyleCnt="0"/>
      <dgm:spPr/>
    </dgm:pt>
    <dgm:pt modelId="{4854432C-F139-1B46-8EC2-4E8DC9890812}" type="pres">
      <dgm:prSet presAssocID="{B4575BE2-5174-AA4D-8D9E-FC60C529ECEF}" presName="background3" presStyleLbl="node3" presStyleIdx="0" presStyleCnt="1"/>
      <dgm:spPr/>
    </dgm:pt>
    <dgm:pt modelId="{DFBC1D1C-DC04-634A-B0A0-0B6D1E4F5D9D}" type="pres">
      <dgm:prSet presAssocID="{B4575BE2-5174-AA4D-8D9E-FC60C529ECEF}" presName="text3" presStyleLbl="fgAcc3" presStyleIdx="0" presStyleCnt="1">
        <dgm:presLayoutVars>
          <dgm:chPref val="3"/>
        </dgm:presLayoutVars>
      </dgm:prSet>
      <dgm:spPr/>
    </dgm:pt>
    <dgm:pt modelId="{D8F227E3-0816-9B4D-8091-31D5615B9DD1}" type="pres">
      <dgm:prSet presAssocID="{B4575BE2-5174-AA4D-8D9E-FC60C529ECEF}" presName="hierChild4" presStyleCnt="0"/>
      <dgm:spPr/>
    </dgm:pt>
    <dgm:pt modelId="{569F9B85-0669-A748-B236-A14F49F23EDF}" type="pres">
      <dgm:prSet presAssocID="{5D640CEC-B219-044F-AB9F-F7FF177ED27B}" presName="hierRoot1" presStyleCnt="0"/>
      <dgm:spPr/>
    </dgm:pt>
    <dgm:pt modelId="{4672B4BF-6F2C-BE45-AC88-8953C9141AF1}" type="pres">
      <dgm:prSet presAssocID="{5D640CEC-B219-044F-AB9F-F7FF177ED27B}" presName="composite" presStyleCnt="0"/>
      <dgm:spPr/>
    </dgm:pt>
    <dgm:pt modelId="{6B141438-8FEE-F14B-A9A7-CBD24B0E9BA6}" type="pres">
      <dgm:prSet presAssocID="{5D640CEC-B219-044F-AB9F-F7FF177ED27B}" presName="background" presStyleLbl="node0" presStyleIdx="1" presStyleCnt="3"/>
      <dgm:spPr/>
    </dgm:pt>
    <dgm:pt modelId="{BE5AE61E-4AC9-CD48-BB37-2C54625E5540}" type="pres">
      <dgm:prSet presAssocID="{5D640CEC-B219-044F-AB9F-F7FF177ED27B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97DEF2-584D-C542-BC7C-5DC25FEF58CA}" type="pres">
      <dgm:prSet presAssocID="{5D640CEC-B219-044F-AB9F-F7FF177ED27B}" presName="hierChild2" presStyleCnt="0"/>
      <dgm:spPr/>
    </dgm:pt>
    <dgm:pt modelId="{6E512A2A-F7F6-C141-BCAB-1F937C28A32C}" type="pres">
      <dgm:prSet presAssocID="{E0E68B20-4EEE-F24B-8797-B2C21CEDA9DE}" presName="hierRoot1" presStyleCnt="0"/>
      <dgm:spPr/>
    </dgm:pt>
    <dgm:pt modelId="{572360FB-D247-614B-9A16-969A5C248FF9}" type="pres">
      <dgm:prSet presAssocID="{E0E68B20-4EEE-F24B-8797-B2C21CEDA9DE}" presName="composite" presStyleCnt="0"/>
      <dgm:spPr/>
    </dgm:pt>
    <dgm:pt modelId="{E0876735-3B03-254F-A801-0476870938A0}" type="pres">
      <dgm:prSet presAssocID="{E0E68B20-4EEE-F24B-8797-B2C21CEDA9DE}" presName="background" presStyleLbl="node0" presStyleIdx="2" presStyleCnt="3"/>
      <dgm:spPr/>
    </dgm:pt>
    <dgm:pt modelId="{99CEA618-21D1-764F-A53F-9FB29487B3AC}" type="pres">
      <dgm:prSet presAssocID="{E0E68B20-4EEE-F24B-8797-B2C21CEDA9DE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32EB4-5C33-7C42-A250-5BDDBF243C26}" type="pres">
      <dgm:prSet presAssocID="{E0E68B20-4EEE-F24B-8797-B2C21CEDA9DE}" presName="hierChild2" presStyleCnt="0"/>
      <dgm:spPr/>
    </dgm:pt>
  </dgm:ptLst>
  <dgm:cxnLst>
    <dgm:cxn modelId="{14668457-F1A5-ED46-A757-7615DBD3CCAF}" type="presOf" srcId="{B4A5B9A3-285A-264C-9523-B39649060409}" destId="{5D0CBE73-3F52-414D-81EA-185541F26F2B}" srcOrd="0" destOrd="0" presId="urn:microsoft.com/office/officeart/2005/8/layout/hierarchy1"/>
    <dgm:cxn modelId="{AF8E9197-0EFA-B845-8E51-4C5BD3642B79}" srcId="{032D6D6D-DD30-3E4D-8E9C-4ABF2F3D3107}" destId="{B4575BE2-5174-AA4D-8D9E-FC60C529ECEF}" srcOrd="0" destOrd="0" parTransId="{FE070603-9E42-7F43-8EA0-422D97AAFB56}" sibTransId="{0C25FB67-EB62-0947-9307-5857EFBC7BEA}"/>
    <dgm:cxn modelId="{014E8AB1-D70C-9041-901D-85A01497CBC6}" type="presOf" srcId="{5D640CEC-B219-044F-AB9F-F7FF177ED27B}" destId="{BE5AE61E-4AC9-CD48-BB37-2C54625E5540}" srcOrd="0" destOrd="0" presId="urn:microsoft.com/office/officeart/2005/8/layout/hierarchy1"/>
    <dgm:cxn modelId="{6475C9DE-413F-A943-8872-E266BE32C778}" type="presOf" srcId="{FE070603-9E42-7F43-8EA0-422D97AAFB56}" destId="{FB0432DA-91D7-C54C-8410-C5D5DB7F6C19}" srcOrd="0" destOrd="0" presId="urn:microsoft.com/office/officeart/2005/8/layout/hierarchy1"/>
    <dgm:cxn modelId="{86082344-F196-5643-82D7-CE23D5423409}" srcId="{B4A5B9A3-285A-264C-9523-B39649060409}" destId="{5D640CEC-B219-044F-AB9F-F7FF177ED27B}" srcOrd="1" destOrd="0" parTransId="{A2A2B4CA-75E4-2B40-8A89-F88730EA0356}" sibTransId="{90AC16CA-276A-3345-97E8-E04E6995FC25}"/>
    <dgm:cxn modelId="{673DF9E4-01F4-F44C-9337-A262687FD5EC}" srcId="{B4A5B9A3-285A-264C-9523-B39649060409}" destId="{29E19B96-2788-0A4E-B627-1C595E733CBE}" srcOrd="0" destOrd="0" parTransId="{BFCBD893-7F50-9246-86BA-09AD0B8F814A}" sibTransId="{CBD8B963-D0E2-0C4F-861A-4BD3870975FE}"/>
    <dgm:cxn modelId="{D2F6A4CF-D423-484C-9363-D153FAFC93F7}" type="presOf" srcId="{032D6D6D-DD30-3E4D-8E9C-4ABF2F3D3107}" destId="{DEAE43E7-2ECE-9742-B6E4-E7DA1D8CEDF8}" srcOrd="0" destOrd="0" presId="urn:microsoft.com/office/officeart/2005/8/layout/hierarchy1"/>
    <dgm:cxn modelId="{F6602A8B-0C56-9849-80EE-380E2F529AC7}" srcId="{29E19B96-2788-0A4E-B627-1C595E733CBE}" destId="{032D6D6D-DD30-3E4D-8E9C-4ABF2F3D3107}" srcOrd="0" destOrd="0" parTransId="{6744078E-9778-E44C-8ED1-BC16ED56A3BB}" sibTransId="{994AF0BF-6346-8048-A640-AA4774754A61}"/>
    <dgm:cxn modelId="{FB58AC27-400A-364C-919B-7ED2B65F5962}" type="presOf" srcId="{6744078E-9778-E44C-8ED1-BC16ED56A3BB}" destId="{31B7D332-6DA1-1742-8881-99DA02456664}" srcOrd="0" destOrd="0" presId="urn:microsoft.com/office/officeart/2005/8/layout/hierarchy1"/>
    <dgm:cxn modelId="{9852D574-FCA7-F547-8F90-4FDD38204C3E}" type="presOf" srcId="{B4575BE2-5174-AA4D-8D9E-FC60C529ECEF}" destId="{DFBC1D1C-DC04-634A-B0A0-0B6D1E4F5D9D}" srcOrd="0" destOrd="0" presId="urn:microsoft.com/office/officeart/2005/8/layout/hierarchy1"/>
    <dgm:cxn modelId="{B1210452-6004-DC40-B0AF-DC17DF4AA449}" srcId="{B4A5B9A3-285A-264C-9523-B39649060409}" destId="{E0E68B20-4EEE-F24B-8797-B2C21CEDA9DE}" srcOrd="2" destOrd="0" parTransId="{4F22600C-FB56-8F40-856F-A20CBE06399E}" sibTransId="{DF922BE7-5C2D-2A4E-AB01-3BB3BEAB040C}"/>
    <dgm:cxn modelId="{E33DCEFE-FF2D-204B-924C-39B34BD8594D}" type="presOf" srcId="{29E19B96-2788-0A4E-B627-1C595E733CBE}" destId="{5A4EB4F8-6D8C-BF4B-9014-A8CF38F4BE2A}" srcOrd="0" destOrd="0" presId="urn:microsoft.com/office/officeart/2005/8/layout/hierarchy1"/>
    <dgm:cxn modelId="{7291AB18-90C5-5649-B658-CC1ED1C536CA}" type="presOf" srcId="{E0E68B20-4EEE-F24B-8797-B2C21CEDA9DE}" destId="{99CEA618-21D1-764F-A53F-9FB29487B3AC}" srcOrd="0" destOrd="0" presId="urn:microsoft.com/office/officeart/2005/8/layout/hierarchy1"/>
    <dgm:cxn modelId="{04F6CBA4-2D96-554E-ABEB-27EF93FE66EE}" type="presParOf" srcId="{5D0CBE73-3F52-414D-81EA-185541F26F2B}" destId="{E53D36D1-637B-E84F-B03F-1AA453A12401}" srcOrd="0" destOrd="0" presId="urn:microsoft.com/office/officeart/2005/8/layout/hierarchy1"/>
    <dgm:cxn modelId="{8F9CDB04-02E7-184A-BDD2-CFEBD5DD02CA}" type="presParOf" srcId="{E53D36D1-637B-E84F-B03F-1AA453A12401}" destId="{A8D13CB7-F9AC-8B4E-BCB2-72DDD787B4B1}" srcOrd="0" destOrd="0" presId="urn:microsoft.com/office/officeart/2005/8/layout/hierarchy1"/>
    <dgm:cxn modelId="{B820B14F-1667-DD4B-A1BD-2AE1CC285842}" type="presParOf" srcId="{A8D13CB7-F9AC-8B4E-BCB2-72DDD787B4B1}" destId="{BD243A1C-D1FD-4047-8C76-018C93E1FFBF}" srcOrd="0" destOrd="0" presId="urn:microsoft.com/office/officeart/2005/8/layout/hierarchy1"/>
    <dgm:cxn modelId="{E6670EE6-2875-5B4F-8FC5-16C2FCAB774D}" type="presParOf" srcId="{A8D13CB7-F9AC-8B4E-BCB2-72DDD787B4B1}" destId="{5A4EB4F8-6D8C-BF4B-9014-A8CF38F4BE2A}" srcOrd="1" destOrd="0" presId="urn:microsoft.com/office/officeart/2005/8/layout/hierarchy1"/>
    <dgm:cxn modelId="{710CFE46-2306-B34A-86BB-67E2CA475925}" type="presParOf" srcId="{E53D36D1-637B-E84F-B03F-1AA453A12401}" destId="{0D7FD86C-8ADB-8344-A260-8B236053AFC3}" srcOrd="1" destOrd="0" presId="urn:microsoft.com/office/officeart/2005/8/layout/hierarchy1"/>
    <dgm:cxn modelId="{8196D9D7-95C3-124B-8F61-98D2B92046E6}" type="presParOf" srcId="{0D7FD86C-8ADB-8344-A260-8B236053AFC3}" destId="{31B7D332-6DA1-1742-8881-99DA02456664}" srcOrd="0" destOrd="0" presId="urn:microsoft.com/office/officeart/2005/8/layout/hierarchy1"/>
    <dgm:cxn modelId="{53622C8D-D21F-7A47-9B4A-E1369EEC0D0F}" type="presParOf" srcId="{0D7FD86C-8ADB-8344-A260-8B236053AFC3}" destId="{B7BF2DED-8095-2440-A548-7C0B32F08748}" srcOrd="1" destOrd="0" presId="urn:microsoft.com/office/officeart/2005/8/layout/hierarchy1"/>
    <dgm:cxn modelId="{9BBD3A5E-D13C-A347-84F5-F30ED3D26D89}" type="presParOf" srcId="{B7BF2DED-8095-2440-A548-7C0B32F08748}" destId="{00BD7529-E6AD-184D-A385-CA27AB7DA4C9}" srcOrd="0" destOrd="0" presId="urn:microsoft.com/office/officeart/2005/8/layout/hierarchy1"/>
    <dgm:cxn modelId="{A93A905B-53AC-0D48-9F31-8610657746F9}" type="presParOf" srcId="{00BD7529-E6AD-184D-A385-CA27AB7DA4C9}" destId="{17D293A3-2D26-7E4D-96E9-A5C0A566D2FB}" srcOrd="0" destOrd="0" presId="urn:microsoft.com/office/officeart/2005/8/layout/hierarchy1"/>
    <dgm:cxn modelId="{CCFBA3DE-E392-FB41-B76D-474775833563}" type="presParOf" srcId="{00BD7529-E6AD-184D-A385-CA27AB7DA4C9}" destId="{DEAE43E7-2ECE-9742-B6E4-E7DA1D8CEDF8}" srcOrd="1" destOrd="0" presId="urn:microsoft.com/office/officeart/2005/8/layout/hierarchy1"/>
    <dgm:cxn modelId="{C9D8EFD9-4EAD-2742-A7BF-4E403F531569}" type="presParOf" srcId="{B7BF2DED-8095-2440-A548-7C0B32F08748}" destId="{8905EB8B-7845-2645-9B27-CB7EA33B28F0}" srcOrd="1" destOrd="0" presId="urn:microsoft.com/office/officeart/2005/8/layout/hierarchy1"/>
    <dgm:cxn modelId="{5D2A0D8F-EDAD-7F41-A4D3-5C79BE982063}" type="presParOf" srcId="{8905EB8B-7845-2645-9B27-CB7EA33B28F0}" destId="{FB0432DA-91D7-C54C-8410-C5D5DB7F6C19}" srcOrd="0" destOrd="0" presId="urn:microsoft.com/office/officeart/2005/8/layout/hierarchy1"/>
    <dgm:cxn modelId="{3E04A188-624D-8A40-98BD-B471D2B6642F}" type="presParOf" srcId="{8905EB8B-7845-2645-9B27-CB7EA33B28F0}" destId="{444E3D76-061F-E944-BFD4-6584664E925D}" srcOrd="1" destOrd="0" presId="urn:microsoft.com/office/officeart/2005/8/layout/hierarchy1"/>
    <dgm:cxn modelId="{2F8AF785-6ADC-5242-8B11-848158DF2E1B}" type="presParOf" srcId="{444E3D76-061F-E944-BFD4-6584664E925D}" destId="{F8CB907D-4124-A84C-9659-D4D185C662E4}" srcOrd="0" destOrd="0" presId="urn:microsoft.com/office/officeart/2005/8/layout/hierarchy1"/>
    <dgm:cxn modelId="{FD7E906A-051A-B44C-BE80-8E27018D819F}" type="presParOf" srcId="{F8CB907D-4124-A84C-9659-D4D185C662E4}" destId="{4854432C-F139-1B46-8EC2-4E8DC9890812}" srcOrd="0" destOrd="0" presId="urn:microsoft.com/office/officeart/2005/8/layout/hierarchy1"/>
    <dgm:cxn modelId="{206967B0-4F60-0641-9FA9-9B77C34DAB4D}" type="presParOf" srcId="{F8CB907D-4124-A84C-9659-D4D185C662E4}" destId="{DFBC1D1C-DC04-634A-B0A0-0B6D1E4F5D9D}" srcOrd="1" destOrd="0" presId="urn:microsoft.com/office/officeart/2005/8/layout/hierarchy1"/>
    <dgm:cxn modelId="{67DF7D9B-3021-6F48-B845-784147F632B6}" type="presParOf" srcId="{444E3D76-061F-E944-BFD4-6584664E925D}" destId="{D8F227E3-0816-9B4D-8091-31D5615B9DD1}" srcOrd="1" destOrd="0" presId="urn:microsoft.com/office/officeart/2005/8/layout/hierarchy1"/>
    <dgm:cxn modelId="{B783360B-583B-1947-ACE9-B7E50F3FE617}" type="presParOf" srcId="{5D0CBE73-3F52-414D-81EA-185541F26F2B}" destId="{569F9B85-0669-A748-B236-A14F49F23EDF}" srcOrd="1" destOrd="0" presId="urn:microsoft.com/office/officeart/2005/8/layout/hierarchy1"/>
    <dgm:cxn modelId="{7C2A8109-4F4F-A747-8305-6DE8FC946B55}" type="presParOf" srcId="{569F9B85-0669-A748-B236-A14F49F23EDF}" destId="{4672B4BF-6F2C-BE45-AC88-8953C9141AF1}" srcOrd="0" destOrd="0" presId="urn:microsoft.com/office/officeart/2005/8/layout/hierarchy1"/>
    <dgm:cxn modelId="{D272AC2D-A1BB-614B-8AD3-F978F9A43BFA}" type="presParOf" srcId="{4672B4BF-6F2C-BE45-AC88-8953C9141AF1}" destId="{6B141438-8FEE-F14B-A9A7-CBD24B0E9BA6}" srcOrd="0" destOrd="0" presId="urn:microsoft.com/office/officeart/2005/8/layout/hierarchy1"/>
    <dgm:cxn modelId="{D990A176-499D-6E4E-A305-357CDB0407CD}" type="presParOf" srcId="{4672B4BF-6F2C-BE45-AC88-8953C9141AF1}" destId="{BE5AE61E-4AC9-CD48-BB37-2C54625E5540}" srcOrd="1" destOrd="0" presId="urn:microsoft.com/office/officeart/2005/8/layout/hierarchy1"/>
    <dgm:cxn modelId="{F95D73F0-07F4-9849-B393-6D8B89903EE6}" type="presParOf" srcId="{569F9B85-0669-A748-B236-A14F49F23EDF}" destId="{B097DEF2-584D-C542-BC7C-5DC25FEF58CA}" srcOrd="1" destOrd="0" presId="urn:microsoft.com/office/officeart/2005/8/layout/hierarchy1"/>
    <dgm:cxn modelId="{3D03DDE0-F508-B844-85F1-4B34C63E5B36}" type="presParOf" srcId="{5D0CBE73-3F52-414D-81EA-185541F26F2B}" destId="{6E512A2A-F7F6-C141-BCAB-1F937C28A32C}" srcOrd="2" destOrd="0" presId="urn:microsoft.com/office/officeart/2005/8/layout/hierarchy1"/>
    <dgm:cxn modelId="{9C6B69CD-10D1-DC4E-BAA8-50DFA74A5EAC}" type="presParOf" srcId="{6E512A2A-F7F6-C141-BCAB-1F937C28A32C}" destId="{572360FB-D247-614B-9A16-969A5C248FF9}" srcOrd="0" destOrd="0" presId="urn:microsoft.com/office/officeart/2005/8/layout/hierarchy1"/>
    <dgm:cxn modelId="{2A80E333-10F4-5846-80CA-01AF44960C35}" type="presParOf" srcId="{572360FB-D247-614B-9A16-969A5C248FF9}" destId="{E0876735-3B03-254F-A801-0476870938A0}" srcOrd="0" destOrd="0" presId="urn:microsoft.com/office/officeart/2005/8/layout/hierarchy1"/>
    <dgm:cxn modelId="{0DD4E502-9A66-C54D-968D-166B9A14FCFE}" type="presParOf" srcId="{572360FB-D247-614B-9A16-969A5C248FF9}" destId="{99CEA618-21D1-764F-A53F-9FB29487B3AC}" srcOrd="1" destOrd="0" presId="urn:microsoft.com/office/officeart/2005/8/layout/hierarchy1"/>
    <dgm:cxn modelId="{70480CB7-5650-3F46-B81F-6040C4FEFDE8}" type="presParOf" srcId="{6E512A2A-F7F6-C141-BCAB-1F937C28A32C}" destId="{08832EB4-5C33-7C42-A250-5BDDBF243C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432DA-91D7-C54C-8410-C5D5DB7F6C19}">
      <dsp:nvSpPr>
        <dsp:cNvPr id="0" name=""/>
        <dsp:cNvSpPr/>
      </dsp:nvSpPr>
      <dsp:spPr>
        <a:xfrm>
          <a:off x="1839392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7D332-6DA1-1742-8881-99DA02456664}">
      <dsp:nvSpPr>
        <dsp:cNvPr id="0" name=""/>
        <dsp:cNvSpPr/>
      </dsp:nvSpPr>
      <dsp:spPr>
        <a:xfrm>
          <a:off x="1839392" y="1109360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43A1C-D1FD-4047-8C76-018C93E1FFBF}">
      <dsp:nvSpPr>
        <dsp:cNvPr id="0" name=""/>
        <dsp:cNvSpPr/>
      </dsp:nvSpPr>
      <dsp:spPr>
        <a:xfrm>
          <a:off x="1012626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EB4F8-6D8C-BF4B-9014-A8CF38F4BE2A}">
      <dsp:nvSpPr>
        <dsp:cNvPr id="0" name=""/>
        <dsp:cNvSpPr/>
      </dsp:nvSpPr>
      <dsp:spPr>
        <a:xfrm>
          <a:off x="120651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1238966" y="217948"/>
        <a:ext cx="1680064" cy="1043149"/>
      </dsp:txXfrm>
    </dsp:sp>
    <dsp:sp modelId="{17D293A3-2D26-7E4D-96E9-A5C0A566D2FB}">
      <dsp:nvSpPr>
        <dsp:cNvPr id="0" name=""/>
        <dsp:cNvSpPr/>
      </dsp:nvSpPr>
      <dsp:spPr>
        <a:xfrm>
          <a:off x="1012626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AE43E7-2ECE-9742-B6E4-E7DA1D8CEDF8}">
      <dsp:nvSpPr>
        <dsp:cNvPr id="0" name=""/>
        <dsp:cNvSpPr/>
      </dsp:nvSpPr>
      <dsp:spPr>
        <a:xfrm>
          <a:off x="1206512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1238966" y="1833502"/>
        <a:ext cx="1680064" cy="1043149"/>
      </dsp:txXfrm>
    </dsp:sp>
    <dsp:sp modelId="{4854432C-F139-1B46-8EC2-4E8DC9890812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C1D1C-DC04-634A-B0A0-0B6D1E4F5D9D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1238966" y="3449056"/>
        <a:ext cx="1680064" cy="1043149"/>
      </dsp:txXfrm>
    </dsp:sp>
    <dsp:sp modelId="{6B141438-8FEE-F14B-A9A7-CBD24B0E9BA6}">
      <dsp:nvSpPr>
        <dsp:cNvPr id="0" name=""/>
        <dsp:cNvSpPr/>
      </dsp:nvSpPr>
      <dsp:spPr>
        <a:xfrm>
          <a:off x="3145370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AE61E-4AC9-CD48-BB37-2C54625E5540}">
      <dsp:nvSpPr>
        <dsp:cNvPr id="0" name=""/>
        <dsp:cNvSpPr/>
      </dsp:nvSpPr>
      <dsp:spPr>
        <a:xfrm>
          <a:off x="3339256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Task 2</a:t>
          </a:r>
          <a:endParaRPr lang="en-US" sz="4200" kern="1200" dirty="0"/>
        </a:p>
      </dsp:txBody>
      <dsp:txXfrm>
        <a:off x="3371710" y="217948"/>
        <a:ext cx="1680064" cy="1043149"/>
      </dsp:txXfrm>
    </dsp:sp>
    <dsp:sp modelId="{E0876735-3B03-254F-A801-0476870938A0}">
      <dsp:nvSpPr>
        <dsp:cNvPr id="0" name=""/>
        <dsp:cNvSpPr/>
      </dsp:nvSpPr>
      <dsp:spPr>
        <a:xfrm>
          <a:off x="5278115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CEA618-21D1-764F-A53F-9FB29487B3AC}">
      <dsp:nvSpPr>
        <dsp:cNvPr id="0" name=""/>
        <dsp:cNvSpPr/>
      </dsp:nvSpPr>
      <dsp:spPr>
        <a:xfrm>
          <a:off x="5472000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Task 3</a:t>
          </a:r>
          <a:endParaRPr lang="en-US" sz="4200" kern="1200" dirty="0"/>
        </a:p>
      </dsp:txBody>
      <dsp:txXfrm>
        <a:off x="5504454" y="217948"/>
        <a:ext cx="1680064" cy="104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21C1-6765-A040-949C-F13780D76845}" type="datetimeFigureOut">
              <a:rPr lang="en-US" smtClean="0"/>
              <a:t>7/3/15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ACED-A577-3D44-A231-E612D122A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329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85859" y="3017219"/>
            <a:ext cx="10505" cy="55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4620307" y="5130177"/>
            <a:ext cx="7906" cy="410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2768201" y="4127305"/>
            <a:ext cx="1852106" cy="41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09802" y="2988847"/>
            <a:ext cx="10505" cy="55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</p:cNvCxnSpPr>
          <p:nvPr/>
        </p:nvCxnSpPr>
        <p:spPr>
          <a:xfrm flipV="1">
            <a:off x="4620307" y="4127305"/>
            <a:ext cx="0" cy="41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57696" y="2988848"/>
            <a:ext cx="10505" cy="55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</p:cNvCxnSpPr>
          <p:nvPr/>
        </p:nvCxnSpPr>
        <p:spPr>
          <a:xfrm flipV="1">
            <a:off x="4620307" y="4127305"/>
            <a:ext cx="1765552" cy="417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152200" y="2403247"/>
            <a:ext cx="1270027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69682" y="3541704"/>
            <a:ext cx="1619854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380" y="3541704"/>
            <a:ext cx="1619854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35569" y="3541704"/>
            <a:ext cx="1619854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Hidden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8286" y="5540562"/>
            <a:ext cx="1619854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64852" y="2403247"/>
            <a:ext cx="1270027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8409" y="2403247"/>
            <a:ext cx="1270027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0380" y="4544576"/>
            <a:ext cx="1619854" cy="5856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Layer</a:t>
            </a:r>
          </a:p>
        </p:txBody>
      </p:sp>
    </p:spTree>
    <p:extLst>
      <p:ext uri="{BB962C8B-B14F-4D97-AF65-F5344CB8AC3E}">
        <p14:creationId xmlns:p14="http://schemas.microsoft.com/office/powerpoint/2010/main" val="139719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Duvenaud</dc:creator>
  <cp:lastModifiedBy>David Duvenaud</cp:lastModifiedBy>
  <cp:revision>1</cp:revision>
  <dcterms:created xsi:type="dcterms:W3CDTF">2015-07-03T23:17:55Z</dcterms:created>
  <dcterms:modified xsi:type="dcterms:W3CDTF">2015-07-03T23:26:37Z</dcterms:modified>
</cp:coreProperties>
</file>