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8BA5-0043-4D33-B2AB-779010D86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0B74-37E8-406E-ABCB-884C4E409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BB1D-60EF-4F35-94D2-4BA7917F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5D26-0EFD-4E1E-AF24-28862AF9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B55C-895E-4DE2-8C9E-54A11C99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0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9DEA-5753-408F-833C-761571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ACD96-4F97-439B-AEA2-AF099357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04A1-BB74-48A8-AA3D-86816AAF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0445-8776-4D78-B2E4-472889C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83C7-28E2-49AC-8544-B41601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2477F-510B-446C-9677-78FAE1A89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3907-DF28-4AAE-8A2E-C863BE935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0720-5E4E-429D-BAFD-595667A7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BB9C-FF85-4DAF-B635-F52DE4BF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B475-7A23-4E23-906C-783754B1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70AE-2B18-4B6B-B1FC-8B1C726A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6AAC-DDF5-43E3-B981-E583CB64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6F5D-1694-4F74-8C51-4A3D9459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5C3C-F745-478E-96E9-2C70D95E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C64F-4C96-4859-823E-6583D588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184-5881-44EF-8DB5-1AD34432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9E3E-4DF8-4791-8D41-46AFABD0A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E25B-F6E2-450B-8CA6-E2B06A3E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B418-250D-4ADF-9ECF-E8B03935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0FA2-1A82-41BC-A067-02563975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5F54-5F09-4D41-94DA-85013CB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8EEC-DAE5-4ACA-878E-6ECAFE81A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FC508-3F3A-4C0F-9CFB-3CE543C3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A223-E825-446F-A1BD-0DDD61F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4925-3875-42CA-B773-A3E4D674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0E4D-2122-41CB-B282-28374AAD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141-0AC1-4897-B4B5-E54B60A4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65E2-93DB-4846-8775-7C906CAE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7E34-933C-4D1E-8D2B-F336C184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00588-CE2B-4604-9CEE-147A451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6128A-69A7-4B93-9D00-A0AD60B0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CE03D-9895-43F3-A920-F2FA2C26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2877C-C579-4BF6-A802-2714871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40D2C-EFEF-4394-BBF7-C7C646D3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0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2F29-CB70-41CB-AAE6-2D8BF557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2A4A5-52B2-4A7B-85B6-3595739F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9AB8F-52C7-48AC-B924-2473CB2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77BE9-1010-4A3A-9C45-4223D6F8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2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0A07C-76E4-4839-BC4B-9B671EE9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488CA-D325-48E9-95BD-9C151600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DA51-0B7A-4902-BA56-703D1BF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B7E-D1E9-47EB-B83A-90AFAD1A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2731-654C-49F6-9102-E0EA9019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1FC1-E052-4B1A-9B25-15892ECE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0F67-573F-4F17-99E3-64E9D1A1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44E18-4A31-4D9B-A960-27036FDF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D9A2-E462-44FF-A4E0-5ACAA7FB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BB6-B27E-46A9-A0B2-F3DA5F89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D2DB1-A13E-4A58-9C2E-3FC2C1C2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D90B-8DA1-4682-8361-7E441E69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3D0D-F805-45D5-AF52-04C0195A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93A23-E3B3-459D-959E-DC5C820A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C11E-B94E-43BF-8CEB-D840F225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8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2418-6F08-4DEB-8BBE-59DE5683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F427-052E-410B-B94F-E4C04CFE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D1C2-8ACA-44D6-907B-12DC30BE9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910E-3752-4448-9A03-2354104E4005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FD64-3DB3-49F3-88A6-D8EE94AC0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8BBC-AB75-437E-A188-F68D9E26B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1FA1-E02F-46C6-9A5F-0AD502E73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8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9E41-7A1C-4DE9-AE76-CC33A5B51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Free Monoids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1367-869E-41B9-A82C-1DA88E7ED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32622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F9D-5AE2-4858-A717-569D5E87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F1D6-25BB-47F2-8664-31C5F97F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Show that an isomorphism between monoids that preserves multiplication must automatically preserve unit:</a:t>
            </a:r>
          </a:p>
          <a:p>
            <a:r>
              <a:rPr lang="en-GB" sz="2000" dirty="0"/>
              <a:t>Let a and b be monoids and f: X -&gt; Y and g : Y -&gt; X be such that gf(x) = x for all x in X (and similarly </a:t>
            </a:r>
            <a:r>
              <a:rPr lang="en-GB" sz="2000" dirty="0" err="1"/>
              <a:t>fg</a:t>
            </a:r>
            <a:r>
              <a:rPr lang="en-GB" sz="2000" dirty="0"/>
              <a:t>(y) = y for all y in Y (as they are inverses).</a:t>
            </a:r>
          </a:p>
          <a:p>
            <a:r>
              <a:rPr lang="en-GB" sz="2000" dirty="0"/>
              <a:t>WTS: y * f(e) = y = f(e) * y for all y in Y (where e is Identity of X). Then f(e) is the inverse of y.</a:t>
            </a:r>
          </a:p>
          <a:p>
            <a:r>
              <a:rPr lang="en-GB" sz="2000" dirty="0"/>
              <a:t>y*f(e) = </a:t>
            </a:r>
            <a:r>
              <a:rPr lang="en-GB" sz="2000" dirty="0" err="1"/>
              <a:t>fg</a:t>
            </a:r>
            <a:r>
              <a:rPr lang="en-GB" sz="2000" dirty="0"/>
              <a:t>(y * f(e)) = f(g(y) * g(f(e))) = f(g(y) * e) = f(g(y)) = y.</a:t>
            </a:r>
          </a:p>
          <a:p>
            <a:r>
              <a:rPr lang="en-GB" sz="2000" dirty="0"/>
              <a:t>NB: the reason we need the isomorphism as we saw in text ha * he = h(a*e) = ha, but we do not know that h a covers all elements in the target set. </a:t>
            </a:r>
          </a:p>
        </p:txBody>
      </p:sp>
    </p:spTree>
    <p:extLst>
      <p:ext uri="{BB962C8B-B14F-4D97-AF65-F5344CB8AC3E}">
        <p14:creationId xmlns:p14="http://schemas.microsoft.com/office/powerpoint/2010/main" val="255715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58C2-3B4C-45A3-9055-A7785B32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8CD1-1BF4-4ECD-AB8C-BD8B1431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Image of empty list? Empty list is the unit, so it gets mapped to the unit in the other monoid, which is 1.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Homomorphisms are structure preserving. Then h([1,2,3,4]) =h([1] ++ h([2]) ++ h([3]) ++ h([4]) = 1*2*3*4 = 24.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[12,1],[4,3],[6,2],[-12,-1],[-4,-3], [-6,-2],[2,2,3],[-2,-2,3]. There are infinitely many as we can have [12,1] or [12,1,1] or [12,1,1,1,1,] 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Found this one online. Could map all elements to 1 – this preserves structure as h(a)*h(b) = 1 = h(a*b) for all a, b (and unit is preserved).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0D6D-5CE9-4D8B-AACC-37002FA3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F648-C4DE-4E99-983E-510209E3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free monoid generated by a one-element set? What is it isomorphic to? </a:t>
            </a:r>
          </a:p>
          <a:p>
            <a:r>
              <a:rPr lang="en-GB" dirty="0"/>
              <a:t>{e,a,2a,3a,4a,…}</a:t>
            </a:r>
          </a:p>
          <a:p>
            <a:r>
              <a:rPr lang="en-GB" dirty="0"/>
              <a:t>Isomorphic to the natural numbers under addition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3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395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Free Monoids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Judge</dc:creator>
  <cp:lastModifiedBy>Edmund Judge</cp:lastModifiedBy>
  <cp:revision>24</cp:revision>
  <dcterms:created xsi:type="dcterms:W3CDTF">2020-12-06T13:26:11Z</dcterms:created>
  <dcterms:modified xsi:type="dcterms:W3CDTF">2020-12-07T13:07:07Z</dcterms:modified>
</cp:coreProperties>
</file>