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75603d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75603d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75603d2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75603d2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75603d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75603d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575603d2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575603d2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575603d2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575603d2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575603d2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575603d2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75603d2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75603d2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Блэкджек</a:t>
            </a:r>
            <a:endParaRPr sz="6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732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Аверьянова </a:t>
            </a:r>
            <a:r>
              <a:rPr lang="ru"/>
              <a:t>Рената </a:t>
            </a:r>
            <a:r>
              <a:rPr lang="ru"/>
              <a:t>, Кукшинов Дмитрий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181875" y="2090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Идея</a:t>
            </a:r>
            <a:endParaRPr sz="4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21250" y="1044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Игра дает возможность сыграть в блэкджек с дилером без каких-либо других игроков. В начале выдается определенная сумма, которую игрок может как увеличить, так и проиграть в пустую.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и Статистика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Правила описаны в отдельном окне. Довольно краткие и простые. Вернуться в главное меню можно, нажав на кнопку с изображением стрелочки в левом верхнем углу экрана.</a:t>
            </a:r>
            <a:endParaRPr sz="18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В статистике отображается несколько параметров: баланс, кол-во выигранных денег, кол-во проигранных денег, кол-во игр, побед, поражений и ничьих. Вернуться можно все также нажав на кнопку в левом верхнем углу.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45225" y="1652025"/>
            <a:ext cx="489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На игровом поле слева отображаются очки крупье (дилера) и игрока. Справа находятся игровые фишки и колода карт, из которой по ходу игрового процесса выходят сами карты лицевой стороной вверх, перемещаясь левее на стол. Сверху написан текущий баланс, а снизу - текущая ставка. По бокам от ставки располагаются кнопки deal (раздача), double (удвоить), hit (добрать) и stand(оставить).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написана на модуле pygame. Присутствуют также такие модули как: os, random, sys, pickle.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разработке широко использовались спрайты. Ими являются карты, кнопки игры, некоторые изображения и т.д.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перемещения карт и подсчета результат партии используется класс Card. Он задает место, куда должен переместиться спрайт, и скорость. Также в нем реализуются главные функции игрового процесса: stand, hit, double.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правил и статистики существуют отдельные классы. Они загружают заранее </a:t>
            </a:r>
            <a:r>
              <a:rPr lang="ru"/>
              <a:t>сохраненные</a:t>
            </a:r>
            <a:r>
              <a:rPr lang="ru"/>
              <a:t> изображения.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Стартовое меню показывается через функцию start_main, а сама игра проходит в функции the_mainest.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Выбор нужной раскладки в главном меню прописывается в функции click(x, y). Она отслеживает место нажатия и вызывает другие функции или классы в определенных условиях.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Музыка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С помощью данной кнопки можно регулировать проигрывание музыки в приложении. Изображение показывает текущее состояние проигрывания. По настройкам pygame громкость установлена на 0.3.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325" y="1273725"/>
            <a:ext cx="928525" cy="9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75" y="1308511"/>
            <a:ext cx="893775" cy="8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8850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Доработки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последующем в игру можно было бы добавить такие действия как: triple (утроение) и страховка.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Есть идея насчет добавления баланса не только игроку, но и дилеру. Тогда можно будет играть полноценные игры до поражения одной из сторон.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