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3303" autoAdjust="0"/>
  </p:normalViewPr>
  <p:slideViewPr>
    <p:cSldViewPr snapToGrid="0" showGuides="1">
      <p:cViewPr>
        <p:scale>
          <a:sx n="150" d="100"/>
          <a:sy n="150" d="100"/>
        </p:scale>
        <p:origin x="-80" y="568"/>
      </p:cViewPr>
      <p:guideLst>
        <p:guide orient="horz" pos="1042"/>
        <p:guide pos="31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7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8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3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3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4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0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35F7-B2DB-0943-BA3A-1E8DCFDF42D8}" type="datetimeFigureOut">
              <a:rPr lang="en-US" smtClean="0"/>
              <a:t>03/03/15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768F-29B9-304F-AC74-54FB907CC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3048000" y="1219198"/>
            <a:ext cx="977900" cy="254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Setup &amp; load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2417233" y="2411091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203848" y="1717675"/>
            <a:ext cx="720000" cy="3362326"/>
          </a:xfrm>
          <a:prstGeom prst="rect">
            <a:avLst/>
          </a:prstGeom>
          <a:solidFill>
            <a:srgbClr val="FF4B40">
              <a:alpha val="3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064" y="1727964"/>
            <a:ext cx="648000" cy="648000"/>
          </a:xfrm>
          <a:prstGeom prst="rect">
            <a:avLst/>
          </a:prstGeom>
          <a:solidFill>
            <a:srgbClr val="FF0000"/>
          </a:solidFill>
          <a:ln w="6350" cmpd="sng">
            <a:noFill/>
            <a:miter lim="800000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GB" sz="1200" dirty="0" smtClean="0"/>
              <a:t>Compute</a:t>
            </a:r>
            <a:endParaRPr lang="en-GB" sz="12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1481430" y="2246648"/>
            <a:ext cx="126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Total wall time</a:t>
            </a:r>
            <a:endParaRPr lang="en-GB" sz="1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69056" y="3509475"/>
            <a:ext cx="0" cy="4326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47900" y="1193800"/>
            <a:ext cx="0" cy="2305050"/>
          </a:xfrm>
          <a:prstGeom prst="straightConnector1">
            <a:avLst/>
          </a:prstGeom>
          <a:ln w="19050" cmpd="sng">
            <a:solidFill>
              <a:srgbClr val="008000"/>
            </a:solidFill>
            <a:miter lim="800000"/>
            <a:headEnd type="triangl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46313" y="3490383"/>
            <a:ext cx="1587" cy="494242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47900" y="3959225"/>
            <a:ext cx="0" cy="1851025"/>
          </a:xfrm>
          <a:prstGeom prst="straightConnector1">
            <a:avLst/>
          </a:prstGeom>
          <a:ln w="1905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54663" y="2419056"/>
            <a:ext cx="648000" cy="648000"/>
          </a:xfrm>
          <a:prstGeom prst="rect">
            <a:avLst/>
          </a:prstGeom>
          <a:solidFill>
            <a:srgbClr val="3366FF"/>
          </a:solidFill>
          <a:ln>
            <a:noFill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Write</a:t>
            </a:r>
            <a:endParaRPr lang="en-GB" sz="1200" dirty="0"/>
          </a:p>
        </p:txBody>
      </p:sp>
      <p:sp>
        <p:nvSpPr>
          <p:cNvPr id="37" name="Rectangle 36"/>
          <p:cNvSpPr/>
          <p:nvPr/>
        </p:nvSpPr>
        <p:spPr>
          <a:xfrm>
            <a:off x="2417233" y="3541389"/>
            <a:ext cx="720000" cy="387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417233" y="3977427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417233" y="5107727"/>
            <a:ext cx="720000" cy="708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32013" y="5836959"/>
            <a:ext cx="27983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82993" y="1715135"/>
            <a:ext cx="720000" cy="3362326"/>
          </a:xfrm>
          <a:prstGeom prst="rect">
            <a:avLst/>
          </a:prstGeom>
          <a:solidFill>
            <a:srgbClr val="FF4B40">
              <a:alpha val="3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337406" y="3512650"/>
            <a:ext cx="0" cy="4326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768956" y="3503125"/>
            <a:ext cx="0" cy="4326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132013" y="1155418"/>
            <a:ext cx="27983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454663" y="3968455"/>
            <a:ext cx="648000" cy="772877"/>
          </a:xfrm>
          <a:prstGeom prst="rect">
            <a:avLst/>
          </a:prstGeom>
          <a:solidFill>
            <a:srgbClr val="3366FF"/>
          </a:solidFill>
          <a:ln>
            <a:noFill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Write</a:t>
            </a:r>
            <a:endParaRPr lang="en-GB" sz="1200" dirty="0"/>
          </a:p>
        </p:txBody>
      </p:sp>
      <p:sp>
        <p:nvSpPr>
          <p:cNvPr id="100" name="Rectangle 99"/>
          <p:cNvSpPr/>
          <p:nvPr/>
        </p:nvSpPr>
        <p:spPr>
          <a:xfrm>
            <a:off x="2454663" y="5102988"/>
            <a:ext cx="648000" cy="605661"/>
          </a:xfrm>
          <a:prstGeom prst="rect">
            <a:avLst/>
          </a:prstGeom>
          <a:solidFill>
            <a:srgbClr val="3366FF"/>
          </a:solidFill>
          <a:ln>
            <a:noFill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Write</a:t>
            </a:r>
            <a:endParaRPr lang="en-GB" sz="1200" dirty="0"/>
          </a:p>
        </p:txBody>
      </p:sp>
      <p:sp>
        <p:nvSpPr>
          <p:cNvPr id="101" name="Rectangle 100"/>
          <p:cNvSpPr/>
          <p:nvPr/>
        </p:nvSpPr>
        <p:spPr>
          <a:xfrm>
            <a:off x="4023114" y="1731139"/>
            <a:ext cx="648000" cy="573911"/>
          </a:xfrm>
          <a:prstGeom prst="rect">
            <a:avLst/>
          </a:prstGeom>
          <a:solidFill>
            <a:srgbClr val="FF0000"/>
          </a:solidFill>
          <a:ln w="6350" cmpd="sng">
            <a:noFill/>
            <a:miter lim="800000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GB" sz="1200" dirty="0" smtClean="0"/>
              <a:t>Compute</a:t>
            </a:r>
            <a:endParaRPr lang="en-GB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242064" y="2420113"/>
            <a:ext cx="648000" cy="973961"/>
          </a:xfrm>
          <a:prstGeom prst="rect">
            <a:avLst/>
          </a:prstGeom>
          <a:solidFill>
            <a:srgbClr val="FF0000"/>
          </a:solidFill>
          <a:ln w="6350" cmpd="sng">
            <a:noFill/>
            <a:miter lim="800000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GB" sz="1200" dirty="0" smtClean="0"/>
              <a:t>Compute</a:t>
            </a:r>
            <a:endParaRPr lang="en-GB" sz="1200" dirty="0"/>
          </a:p>
        </p:txBody>
      </p:sp>
      <p:sp>
        <p:nvSpPr>
          <p:cNvPr id="103" name="Rectangle 102"/>
          <p:cNvSpPr/>
          <p:nvPr/>
        </p:nvSpPr>
        <p:spPr>
          <a:xfrm>
            <a:off x="4023114" y="2413763"/>
            <a:ext cx="648000" cy="1085087"/>
          </a:xfrm>
          <a:prstGeom prst="rect">
            <a:avLst/>
          </a:prstGeom>
          <a:solidFill>
            <a:srgbClr val="FF0000"/>
          </a:solidFill>
          <a:ln w="6350" cmpd="sng">
            <a:noFill/>
            <a:miter lim="800000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GB" sz="1200" dirty="0" smtClean="0"/>
              <a:t>Compute</a:t>
            </a:r>
            <a:endParaRPr lang="en-GB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309813" y="2398391"/>
            <a:ext cx="2533650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09813" y="3517940"/>
            <a:ext cx="2533650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242064" y="3974277"/>
            <a:ext cx="648000" cy="1093023"/>
          </a:xfrm>
          <a:prstGeom prst="rect">
            <a:avLst/>
          </a:prstGeom>
          <a:solidFill>
            <a:srgbClr val="FF0000"/>
          </a:solidFill>
          <a:ln w="6350" cmpd="sng">
            <a:noFill/>
            <a:miter lim="800000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GB" sz="1200" dirty="0" smtClean="0"/>
              <a:t>Compute</a:t>
            </a:r>
            <a:endParaRPr lang="en-GB" sz="1200" dirty="0"/>
          </a:p>
        </p:txBody>
      </p:sp>
      <p:sp>
        <p:nvSpPr>
          <p:cNvPr id="105" name="Rectangle 104"/>
          <p:cNvSpPr/>
          <p:nvPr/>
        </p:nvSpPr>
        <p:spPr>
          <a:xfrm>
            <a:off x="4023114" y="3974277"/>
            <a:ext cx="648000" cy="978723"/>
          </a:xfrm>
          <a:prstGeom prst="rect">
            <a:avLst/>
          </a:prstGeom>
          <a:solidFill>
            <a:srgbClr val="FF0000"/>
          </a:solidFill>
          <a:ln w="6350" cmpd="sng">
            <a:noFill/>
            <a:miter lim="800000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GB" sz="1200" dirty="0" smtClean="0"/>
              <a:t>Compute</a:t>
            </a:r>
            <a:endParaRPr lang="en-GB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309813" y="3953974"/>
            <a:ext cx="2533650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309813" y="5084274"/>
            <a:ext cx="2533650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876800" y="1769534"/>
            <a:ext cx="1" cy="533400"/>
          </a:xfrm>
          <a:prstGeom prst="line">
            <a:avLst/>
          </a:prstGeom>
          <a:ln w="19050" cmpd="sng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01875" y="1712591"/>
            <a:ext cx="2533650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0670" y="1874115"/>
            <a:ext cx="1416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Compute block 0</a:t>
            </a:r>
            <a:endParaRPr lang="en-GB" sz="1400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868333" y="2455334"/>
            <a:ext cx="8468" cy="1024466"/>
          </a:xfrm>
          <a:prstGeom prst="line">
            <a:avLst/>
          </a:prstGeom>
          <a:ln w="19050" cmpd="sng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3737" y="2754645"/>
            <a:ext cx="1416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Compute block 1</a:t>
            </a:r>
          </a:p>
          <a:p>
            <a:pPr algn="ctr"/>
            <a:r>
              <a:rPr lang="en-GB" sz="1400" dirty="0" smtClean="0"/>
              <a:t>Write block 0</a:t>
            </a:r>
            <a:endParaRPr lang="en-GB" sz="1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859867" y="4029605"/>
            <a:ext cx="8468" cy="1024466"/>
          </a:xfrm>
          <a:prstGeom prst="line">
            <a:avLst/>
          </a:prstGeom>
          <a:ln w="19050" cmpd="sng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48220" y="428022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Compute block N</a:t>
            </a:r>
          </a:p>
          <a:p>
            <a:pPr algn="ctr"/>
            <a:r>
              <a:rPr lang="en-GB" sz="1400" dirty="0" smtClean="0"/>
              <a:t>Write block N-1</a:t>
            </a:r>
            <a:endParaRPr lang="en-GB" sz="140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851401" y="5122333"/>
            <a:ext cx="8466" cy="685271"/>
          </a:xfrm>
          <a:prstGeom prst="line">
            <a:avLst/>
          </a:prstGeom>
          <a:ln w="19050" cmpd="sng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9459" y="1476182"/>
            <a:ext cx="691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Thread 0</a:t>
            </a:r>
            <a:endParaRPr lang="en-GB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243792" y="1467715"/>
            <a:ext cx="691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Thread 1</a:t>
            </a:r>
            <a:endParaRPr lang="en-GB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022726" y="1476181"/>
            <a:ext cx="691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Thread 2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860921" y="5253894"/>
            <a:ext cx="118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Write block 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0185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Oxford University e-Research Centre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Mort</dc:creator>
  <cp:lastModifiedBy>Benjamin Mort</cp:lastModifiedBy>
  <cp:revision>22</cp:revision>
  <dcterms:created xsi:type="dcterms:W3CDTF">2015-02-24T02:12:49Z</dcterms:created>
  <dcterms:modified xsi:type="dcterms:W3CDTF">2015-03-03T17:43:19Z</dcterms:modified>
</cp:coreProperties>
</file>