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38" autoAdjust="0"/>
  </p:normalViewPr>
  <p:slideViewPr>
    <p:cSldViewPr snapToGrid="0" snapToObjects="1">
      <p:cViewPr>
        <p:scale>
          <a:sx n="125" d="100"/>
          <a:sy n="125" d="100"/>
        </p:scale>
        <p:origin x="-75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49D1-5FB8-7A49-8AD5-F96DB4A9BA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05F1-6CF4-364A-ADB4-B9B1E2F9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0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49D1-5FB8-7A49-8AD5-F96DB4A9BA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05F1-6CF4-364A-ADB4-B9B1E2F9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1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49D1-5FB8-7A49-8AD5-F96DB4A9BA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05F1-6CF4-364A-ADB4-B9B1E2F9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2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49D1-5FB8-7A49-8AD5-F96DB4A9BA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05F1-6CF4-364A-ADB4-B9B1E2F9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3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49D1-5FB8-7A49-8AD5-F96DB4A9BA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05F1-6CF4-364A-ADB4-B9B1E2F9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3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49D1-5FB8-7A49-8AD5-F96DB4A9BA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05F1-6CF4-364A-ADB4-B9B1E2F9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5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49D1-5FB8-7A49-8AD5-F96DB4A9BA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05F1-6CF4-364A-ADB4-B9B1E2F9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3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49D1-5FB8-7A49-8AD5-F96DB4A9BA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05F1-6CF4-364A-ADB4-B9B1E2F9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1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49D1-5FB8-7A49-8AD5-F96DB4A9BA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05F1-6CF4-364A-ADB4-B9B1E2F9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2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49D1-5FB8-7A49-8AD5-F96DB4A9BA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05F1-6CF4-364A-ADB4-B9B1E2F9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1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49D1-5FB8-7A49-8AD5-F96DB4A9BA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A05F1-6CF4-364A-ADB4-B9B1E2F9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8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D49D1-5FB8-7A49-8AD5-F96DB4A9BAF3}" type="datetimeFigureOut">
              <a:rPr lang="en-US" smtClean="0"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A05F1-6CF4-364A-ADB4-B9B1E2F9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93838" y="3536362"/>
            <a:ext cx="182581" cy="233619"/>
          </a:xfrm>
          <a:prstGeom prst="rect">
            <a:avLst/>
          </a:prstGeom>
          <a:solidFill>
            <a:srgbClr val="C6D9F1"/>
          </a:solidFill>
          <a:ln w="12700">
            <a:solidFill>
              <a:schemeClr val="tx1"/>
            </a:solidFill>
          </a:ln>
        </p:spPr>
        <p:txBody>
          <a:bodyPr wrap="square" lIns="0" tIns="0" rIns="0" bIns="18000" rtlCol="0">
            <a:normAutofit/>
          </a:bodyPr>
          <a:lstStyle/>
          <a:p>
            <a:pPr algn="ctr"/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6773" y="3536362"/>
            <a:ext cx="1055072" cy="233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lIns="0" tIns="0" rIns="0" bIns="18000" rtlCol="0">
            <a:norm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Group Name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51845" y="3536362"/>
            <a:ext cx="947615" cy="233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lIns="0" tIns="0" rIns="0" bIns="18000" rtlCol="0">
            <a:norm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Tag Name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6419" y="3536362"/>
            <a:ext cx="182581" cy="2336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lIns="0" tIns="0" rIns="0" bIns="18000" rtlCol="0">
            <a:normAutofit/>
          </a:bodyPr>
          <a:lstStyle/>
          <a:p>
            <a:pPr algn="ctr"/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659000" y="3536362"/>
            <a:ext cx="182581" cy="233619"/>
          </a:xfrm>
          <a:prstGeom prst="rect">
            <a:avLst/>
          </a:prstGeom>
          <a:solidFill>
            <a:srgbClr val="C6D9F1"/>
          </a:solidFill>
          <a:ln w="12700">
            <a:solidFill>
              <a:schemeClr val="tx1"/>
            </a:solidFill>
          </a:ln>
        </p:spPr>
        <p:txBody>
          <a:bodyPr wrap="square" lIns="0" tIns="0" rIns="0" bIns="18000" rtlCol="0">
            <a:normAutofit/>
          </a:bodyPr>
          <a:lstStyle/>
          <a:p>
            <a:pPr algn="ctr"/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841581" y="3536362"/>
            <a:ext cx="182581" cy="233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lIns="0" tIns="0" rIns="0" bIns="18000" rtlCol="0">
            <a:normAutofit/>
          </a:bodyPr>
          <a:lstStyle/>
          <a:p>
            <a:pPr algn="ctr"/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024162" y="3536362"/>
            <a:ext cx="182581" cy="233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lIns="0" tIns="0" rIns="0" bIns="18000" rtlCol="0">
            <a:normAutofit/>
          </a:bodyPr>
          <a:lstStyle/>
          <a:p>
            <a:pPr algn="ctr"/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936753" y="3536362"/>
            <a:ext cx="1460020" cy="233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0" tIns="0" rIns="0" bIns="18000" rtlCol="0" anchor="t" anchorCtr="0">
            <a:norm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Total Block Length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06743" y="3536362"/>
            <a:ext cx="730010" cy="233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lIns="0" tIns="0" rIns="0" bIns="18000" rtlCol="0">
            <a:norm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Index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99460" y="3536362"/>
            <a:ext cx="1602311" cy="2336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lIns="0" tIns="0" rIns="0" bIns="18000" rtlCol="0">
            <a:norm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Payload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01771" y="3536362"/>
            <a:ext cx="730010" cy="2336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lIns="0" tIns="0" rIns="0" bIns="18000" rtlCol="0">
            <a:norm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CRC-32C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93838" y="3782022"/>
            <a:ext cx="182581" cy="23361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18000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1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96773" y="3782022"/>
            <a:ext cx="1055072" cy="23361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18000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(n</a:t>
            </a:r>
            <a:r>
              <a:rPr lang="en-US" sz="1400" baseline="-25000" dirty="0" smtClean="0">
                <a:latin typeface="Calibri"/>
                <a:cs typeface="Calibri"/>
              </a:rPr>
              <a:t>1</a:t>
            </a:r>
            <a:r>
              <a:rPr lang="en-US" sz="1400" dirty="0" smtClean="0">
                <a:latin typeface="Calibri"/>
                <a:cs typeface="Calibri"/>
              </a:rPr>
              <a:t>)</a:t>
            </a:r>
            <a:endParaRPr lang="en-US" sz="1400" baseline="-25000" dirty="0">
              <a:latin typeface="Calibri"/>
              <a:cs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51845" y="3782022"/>
            <a:ext cx="947615" cy="23361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18000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(n</a:t>
            </a:r>
            <a:r>
              <a:rPr lang="en-US" sz="1400" baseline="-25000" dirty="0" smtClean="0">
                <a:latin typeface="Calibri"/>
                <a:cs typeface="Calibri"/>
              </a:rPr>
              <a:t>2</a:t>
            </a:r>
            <a:r>
              <a:rPr lang="en-US" sz="1400" dirty="0" smtClean="0">
                <a:latin typeface="Calibri"/>
                <a:cs typeface="Calibri"/>
              </a:rPr>
              <a:t>)</a:t>
            </a:r>
            <a:endParaRPr lang="en-US" sz="1400" baseline="-25000" dirty="0">
              <a:latin typeface="Calibri"/>
              <a:cs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76419" y="3782022"/>
            <a:ext cx="182581" cy="23361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18000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1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59000" y="3782022"/>
            <a:ext cx="182581" cy="23361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18000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1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41581" y="3782022"/>
            <a:ext cx="182581" cy="23361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18000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1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24162" y="3782022"/>
            <a:ext cx="182581" cy="23361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18000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1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36753" y="3782022"/>
            <a:ext cx="1460020" cy="23361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18000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8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06743" y="3782022"/>
            <a:ext cx="730010" cy="23361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18000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4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99460" y="3782022"/>
            <a:ext cx="1602311" cy="23361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18000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x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1771" y="3782022"/>
            <a:ext cx="730010" cy="23361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18000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(4)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6095" y="1777806"/>
            <a:ext cx="3650678" cy="2336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lIns="0" tIns="0" rIns="0" bIns="18000" rtlCol="0">
            <a:norm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Tag / Block Header (20 bytes)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96773" y="1777806"/>
            <a:ext cx="4335008" cy="23361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29000">
                <a:prstClr val="white"/>
              </a:gs>
            </a:gsLst>
            <a:lin ang="0" scaled="0"/>
            <a:tileRect/>
          </a:gradFill>
          <a:ln w="12700">
            <a:solidFill>
              <a:schemeClr val="tx1"/>
            </a:solidFill>
          </a:ln>
        </p:spPr>
        <p:txBody>
          <a:bodyPr wrap="square" lIns="0" tIns="0" rIns="0" bIns="18000" rtlCol="0">
            <a:norm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Block (Variable Length)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70195" y="2789389"/>
            <a:ext cx="2222244" cy="153888"/>
          </a:xfrm>
          <a:prstGeom prst="rect">
            <a:avLst/>
          </a:prstGeom>
          <a:noFill/>
          <a:ln w="3175" cmpd="sng">
            <a:noFill/>
          </a:ln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dirty="0" smtClean="0">
                <a:latin typeface="Calibri"/>
                <a:cs typeface="Calibri"/>
              </a:rPr>
              <a:t>Chunk flags (Extended? CRC? </a:t>
            </a:r>
            <a:r>
              <a:rPr lang="en-US" sz="1000" dirty="0" smtClean="0">
                <a:latin typeface="Calibri"/>
                <a:cs typeface="Calibri"/>
              </a:rPr>
              <a:t>E</a:t>
            </a:r>
            <a:r>
              <a:rPr lang="en-US" sz="1000" dirty="0" smtClean="0">
                <a:latin typeface="Calibri"/>
                <a:cs typeface="Calibri"/>
              </a:rPr>
              <a:t>ndian?)</a:t>
            </a:r>
            <a:endParaRPr lang="en-US" sz="1000" dirty="0">
              <a:latin typeface="Calibri"/>
              <a:cs typeface="Calibri"/>
            </a:endParaRPr>
          </a:p>
        </p:txBody>
      </p:sp>
      <p:cxnSp>
        <p:nvCxnSpPr>
          <p:cNvPr id="44" name="Elbow Connector 43"/>
          <p:cNvCxnSpPr>
            <a:stCxn id="42" idx="1"/>
            <a:endCxn id="16" idx="0"/>
          </p:cNvCxnSpPr>
          <p:nvPr/>
        </p:nvCxnSpPr>
        <p:spPr>
          <a:xfrm rot="10800000" flipV="1">
            <a:off x="1567711" y="2866332"/>
            <a:ext cx="602485" cy="670029"/>
          </a:xfrm>
          <a:prstGeom prst="bent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70195" y="2943277"/>
            <a:ext cx="2222243" cy="153888"/>
          </a:xfrm>
          <a:prstGeom prst="rect">
            <a:avLst/>
          </a:prstGeom>
          <a:noFill/>
          <a:ln w="3175" cmpd="sng">
            <a:noFill/>
          </a:ln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dirty="0" smtClean="0">
                <a:latin typeface="Calibri"/>
                <a:cs typeface="Calibri"/>
              </a:rPr>
              <a:t>Payload </a:t>
            </a:r>
            <a:r>
              <a:rPr lang="en-US" sz="1000" dirty="0" smtClean="0">
                <a:latin typeface="Calibri"/>
                <a:cs typeface="Calibri"/>
              </a:rPr>
              <a:t>data </a:t>
            </a:r>
            <a:r>
              <a:rPr lang="en-US" sz="1000" dirty="0" smtClean="0">
                <a:latin typeface="Calibri"/>
                <a:cs typeface="Calibri"/>
              </a:rPr>
              <a:t>t</a:t>
            </a:r>
            <a:r>
              <a:rPr lang="en-US" sz="1000" dirty="0" smtClean="0">
                <a:latin typeface="Calibri"/>
                <a:cs typeface="Calibri"/>
              </a:rPr>
              <a:t>ype code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70202" y="3097165"/>
            <a:ext cx="2222238" cy="153888"/>
          </a:xfrm>
          <a:prstGeom prst="rect">
            <a:avLst/>
          </a:prstGeom>
          <a:noFill/>
          <a:ln w="3175" cmpd="sng">
            <a:noFill/>
          </a:ln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dirty="0" smtClean="0">
                <a:latin typeface="Calibri"/>
                <a:cs typeface="Calibri"/>
              </a:rPr>
              <a:t>Group ID, or </a:t>
            </a:r>
            <a:r>
              <a:rPr lang="en-US" sz="1000" dirty="0" smtClean="0">
                <a:latin typeface="Calibri"/>
                <a:cs typeface="Calibri"/>
              </a:rPr>
              <a:t>length of Group Name </a:t>
            </a:r>
            <a:r>
              <a:rPr lang="en-US" sz="1000" dirty="0" smtClean="0">
                <a:latin typeface="Calibri"/>
                <a:cs typeface="Calibri"/>
              </a:rPr>
              <a:t>n</a:t>
            </a:r>
            <a:r>
              <a:rPr lang="en-US" sz="1000" baseline="-25000" dirty="0" smtClean="0">
                <a:latin typeface="Calibri"/>
                <a:cs typeface="Calibri"/>
              </a:rPr>
              <a:t>1</a:t>
            </a:r>
            <a:endParaRPr lang="en-US" sz="1000" baseline="-25000" dirty="0">
              <a:latin typeface="Calibri"/>
              <a:cs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70200" y="3251053"/>
            <a:ext cx="2222240" cy="153888"/>
          </a:xfrm>
          <a:prstGeom prst="rect">
            <a:avLst/>
          </a:prstGeom>
          <a:noFill/>
          <a:ln w="3175" cmpd="sng">
            <a:noFill/>
          </a:ln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dirty="0" smtClean="0">
                <a:latin typeface="Calibri"/>
                <a:cs typeface="Calibri"/>
              </a:rPr>
              <a:t>Tag ID, or </a:t>
            </a:r>
            <a:r>
              <a:rPr lang="en-US" sz="1000" dirty="0" smtClean="0">
                <a:latin typeface="Calibri"/>
                <a:cs typeface="Calibri"/>
              </a:rPr>
              <a:t>length of Tag Name </a:t>
            </a:r>
            <a:r>
              <a:rPr lang="en-US" sz="1000" dirty="0" smtClean="0">
                <a:latin typeface="Calibri"/>
                <a:cs typeface="Calibri"/>
              </a:rPr>
              <a:t>n</a:t>
            </a:r>
            <a:r>
              <a:rPr lang="en-US" sz="1000" baseline="-25000" dirty="0" smtClean="0">
                <a:latin typeface="Calibri"/>
                <a:cs typeface="Calibri"/>
              </a:rPr>
              <a:t>2</a:t>
            </a:r>
            <a:endParaRPr lang="en-US" sz="1000" baseline="-25000" dirty="0">
              <a:latin typeface="Calibri"/>
              <a:cs typeface="Calibri"/>
            </a:endParaRPr>
          </a:p>
        </p:txBody>
      </p:sp>
      <p:cxnSp>
        <p:nvCxnSpPr>
          <p:cNvPr id="53" name="Elbow Connector 52"/>
          <p:cNvCxnSpPr>
            <a:stCxn id="46" idx="1"/>
            <a:endCxn id="17" idx="0"/>
          </p:cNvCxnSpPr>
          <p:nvPr/>
        </p:nvCxnSpPr>
        <p:spPr>
          <a:xfrm rot="10800000" flipV="1">
            <a:off x="1750291" y="3020220"/>
            <a:ext cx="419904" cy="516141"/>
          </a:xfrm>
          <a:prstGeom prst="bent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48" idx="1"/>
            <a:endCxn id="18" idx="0"/>
          </p:cNvCxnSpPr>
          <p:nvPr/>
        </p:nvCxnSpPr>
        <p:spPr>
          <a:xfrm rot="10800000" flipV="1">
            <a:off x="1932872" y="3174108"/>
            <a:ext cx="237330" cy="362253"/>
          </a:xfrm>
          <a:prstGeom prst="bent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1" idx="1"/>
            <a:endCxn id="20" idx="0"/>
          </p:cNvCxnSpPr>
          <p:nvPr/>
        </p:nvCxnSpPr>
        <p:spPr>
          <a:xfrm rot="10800000" flipV="1">
            <a:off x="2115454" y="3327996"/>
            <a:ext cx="54747" cy="208365"/>
          </a:xfrm>
          <a:prstGeom prst="bent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98352" y="3779694"/>
            <a:ext cx="547743" cy="23361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18000" rtlCol="0">
            <a:spAutoFit/>
          </a:bodyPr>
          <a:lstStyle/>
          <a:p>
            <a:pPr algn="r"/>
            <a:r>
              <a:rPr lang="en-US" sz="1400" dirty="0" smtClean="0">
                <a:latin typeface="Calibri"/>
                <a:cs typeface="Calibri"/>
              </a:rPr>
              <a:t>Bytes: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46096" y="4173513"/>
            <a:ext cx="5653365" cy="233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lIns="0" tIns="0" rIns="0" bIns="18000" rtlCol="0">
            <a:norm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Payload Identifier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399463" y="4173513"/>
            <a:ext cx="1602311" cy="233619"/>
          </a:xfrm>
          <a:prstGeom prst="rect">
            <a:avLst/>
          </a:prstGeom>
          <a:solidFill>
            <a:srgbClr val="C6D9F1"/>
          </a:solidFill>
          <a:ln w="12700">
            <a:solidFill>
              <a:schemeClr val="tx1"/>
            </a:solidFill>
          </a:ln>
        </p:spPr>
        <p:txBody>
          <a:bodyPr wrap="square" lIns="0" tIns="0" rIns="0" bIns="18000" rtlCol="0">
            <a:norm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Payload</a:t>
            </a:r>
            <a:endParaRPr lang="en-US" sz="1400" dirty="0">
              <a:latin typeface="Calibri"/>
              <a:cs typeface="Calibri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392438" y="2011425"/>
            <a:ext cx="4335" cy="152493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399458" y="3769981"/>
            <a:ext cx="0" cy="40353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001771" y="3769981"/>
            <a:ext cx="3" cy="40353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001774" y="4173513"/>
            <a:ext cx="730010" cy="2336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lIns="0" tIns="0" rIns="0" bIns="18000" rtlCol="0">
            <a:norm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CRC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09" name="Rectangle 106"/>
          <p:cNvSpPr>
            <a:spLocks noChangeArrowheads="1"/>
          </p:cNvSpPr>
          <p:nvPr/>
        </p:nvSpPr>
        <p:spPr bwMode="auto">
          <a:xfrm>
            <a:off x="752354" y="1340151"/>
            <a:ext cx="919163" cy="112724"/>
          </a:xfrm>
          <a:prstGeom prst="rect">
            <a:avLst/>
          </a:prstGeom>
          <a:solidFill>
            <a:srgbClr val="D99694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107"/>
          <p:cNvSpPr>
            <a:spLocks noChangeArrowheads="1"/>
          </p:cNvSpPr>
          <p:nvPr/>
        </p:nvSpPr>
        <p:spPr bwMode="auto">
          <a:xfrm>
            <a:off x="1671517" y="1340982"/>
            <a:ext cx="457748" cy="1118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752354" y="1038767"/>
            <a:ext cx="9191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File Header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671517" y="1038767"/>
            <a:ext cx="43638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Tag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942245" y="1040190"/>
            <a:ext cx="44264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Tag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115453" y="1038767"/>
            <a:ext cx="19519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Block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392438" y="1040190"/>
            <a:ext cx="141337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Block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801475" y="1040190"/>
            <a:ext cx="450194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Tag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251669" y="1040190"/>
            <a:ext cx="197548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Block</a:t>
            </a:r>
            <a:endParaRPr lang="en-US" sz="1400" dirty="0">
              <a:latin typeface="Calibri"/>
              <a:cs typeface="Calibri"/>
            </a:endParaRPr>
          </a:p>
        </p:txBody>
      </p:sp>
      <p:cxnSp>
        <p:nvCxnSpPr>
          <p:cNvPr id="190" name="Straight Connector 189"/>
          <p:cNvCxnSpPr/>
          <p:nvPr/>
        </p:nvCxnSpPr>
        <p:spPr>
          <a:xfrm flipH="1">
            <a:off x="752355" y="1455918"/>
            <a:ext cx="3182336" cy="3218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4392438" y="1455918"/>
            <a:ext cx="0" cy="3218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5801475" y="1455918"/>
            <a:ext cx="2930306" cy="3218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4392439" y="1342406"/>
            <a:ext cx="1413373" cy="113512"/>
            <a:chOff x="4392439" y="1342406"/>
            <a:chExt cx="1413373" cy="113512"/>
          </a:xfrm>
        </p:grpSpPr>
        <p:sp>
          <p:nvSpPr>
            <p:cNvPr id="140" name="Rectangle 109"/>
            <p:cNvSpPr>
              <a:spLocks noChangeArrowheads="1"/>
            </p:cNvSpPr>
            <p:nvPr/>
          </p:nvSpPr>
          <p:spPr bwMode="auto">
            <a:xfrm>
              <a:off x="4392439" y="1342406"/>
              <a:ext cx="1413373" cy="113512"/>
            </a:xfrm>
            <a:prstGeom prst="rect">
              <a:avLst/>
            </a:prstGeom>
            <a:gradFill rotWithShape="1">
              <a:gsLst>
                <a:gs pos="0">
                  <a:srgbClr val="4F81BD"/>
                </a:gs>
                <a:gs pos="100000">
                  <a:srgbClr val="4F81BD">
                    <a:gamma/>
                    <a:tint val="0"/>
                    <a:invGamma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41" name="AutoShape 110"/>
            <p:cNvCxnSpPr>
              <a:cxnSpLocks noChangeShapeType="1"/>
            </p:cNvCxnSpPr>
            <p:nvPr/>
          </p:nvCxnSpPr>
          <p:spPr bwMode="auto">
            <a:xfrm>
              <a:off x="4392439" y="1342406"/>
              <a:ext cx="0" cy="112729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2" name="AutoShape 111"/>
            <p:cNvCxnSpPr>
              <a:cxnSpLocks noChangeShapeType="1"/>
            </p:cNvCxnSpPr>
            <p:nvPr/>
          </p:nvCxnSpPr>
          <p:spPr bwMode="auto">
            <a:xfrm>
              <a:off x="4392439" y="1342406"/>
              <a:ext cx="942248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3" name="AutoShape 112"/>
            <p:cNvCxnSpPr>
              <a:cxnSpLocks noChangeShapeType="1"/>
            </p:cNvCxnSpPr>
            <p:nvPr/>
          </p:nvCxnSpPr>
          <p:spPr bwMode="auto">
            <a:xfrm>
              <a:off x="4392439" y="1455135"/>
              <a:ext cx="942248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4" name="AutoShape 113"/>
            <p:cNvCxnSpPr>
              <a:cxnSpLocks noChangeShapeType="1"/>
            </p:cNvCxnSpPr>
            <p:nvPr/>
          </p:nvCxnSpPr>
          <p:spPr bwMode="auto">
            <a:xfrm>
              <a:off x="5334687" y="1342406"/>
              <a:ext cx="471125" cy="0"/>
            </a:xfrm>
            <a:prstGeom prst="straightConnector1">
              <a:avLst/>
            </a:prstGeom>
            <a:noFill/>
            <a:ln w="19050" cap="rnd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45" name="AutoShape 114"/>
            <p:cNvCxnSpPr>
              <a:cxnSpLocks noChangeShapeType="1"/>
            </p:cNvCxnSpPr>
            <p:nvPr/>
          </p:nvCxnSpPr>
          <p:spPr bwMode="auto">
            <a:xfrm>
              <a:off x="5334687" y="1455135"/>
              <a:ext cx="471125" cy="0"/>
            </a:xfrm>
            <a:prstGeom prst="straightConnector1">
              <a:avLst/>
            </a:prstGeom>
            <a:noFill/>
            <a:ln w="19050" cap="rnd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</p:grpSp>
      <p:grpSp>
        <p:nvGrpSpPr>
          <p:cNvPr id="43" name="Group 42"/>
          <p:cNvGrpSpPr/>
          <p:nvPr/>
        </p:nvGrpSpPr>
        <p:grpSpPr>
          <a:xfrm>
            <a:off x="6259223" y="1340922"/>
            <a:ext cx="1967933" cy="114996"/>
            <a:chOff x="6259223" y="1340922"/>
            <a:chExt cx="1967933" cy="114996"/>
          </a:xfrm>
        </p:grpSpPr>
        <p:sp>
          <p:nvSpPr>
            <p:cNvPr id="151" name="Rectangle 109"/>
            <p:cNvSpPr>
              <a:spLocks noChangeArrowheads="1"/>
            </p:cNvSpPr>
            <p:nvPr/>
          </p:nvSpPr>
          <p:spPr bwMode="auto">
            <a:xfrm>
              <a:off x="6259223" y="1340922"/>
              <a:ext cx="1967933" cy="114996"/>
            </a:xfrm>
            <a:prstGeom prst="rect">
              <a:avLst/>
            </a:prstGeom>
            <a:gradFill rotWithShape="1">
              <a:gsLst>
                <a:gs pos="0">
                  <a:srgbClr val="4F81BD"/>
                </a:gs>
                <a:gs pos="100000">
                  <a:srgbClr val="4F81BD">
                    <a:gamma/>
                    <a:tint val="0"/>
                    <a:invGamma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2" name="AutoShape 110"/>
            <p:cNvCxnSpPr>
              <a:cxnSpLocks noChangeShapeType="1"/>
            </p:cNvCxnSpPr>
            <p:nvPr/>
          </p:nvCxnSpPr>
          <p:spPr bwMode="auto">
            <a:xfrm>
              <a:off x="6259223" y="1340922"/>
              <a:ext cx="0" cy="114203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3" name="AutoShape 111"/>
            <p:cNvCxnSpPr>
              <a:cxnSpLocks noChangeShapeType="1"/>
            </p:cNvCxnSpPr>
            <p:nvPr/>
          </p:nvCxnSpPr>
          <p:spPr bwMode="auto">
            <a:xfrm>
              <a:off x="6259223" y="1340922"/>
              <a:ext cx="1311955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4" name="AutoShape 112"/>
            <p:cNvCxnSpPr>
              <a:cxnSpLocks noChangeShapeType="1"/>
            </p:cNvCxnSpPr>
            <p:nvPr/>
          </p:nvCxnSpPr>
          <p:spPr bwMode="auto">
            <a:xfrm>
              <a:off x="6259223" y="1455125"/>
              <a:ext cx="1311955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5" name="AutoShape 113"/>
            <p:cNvCxnSpPr>
              <a:cxnSpLocks noChangeShapeType="1"/>
            </p:cNvCxnSpPr>
            <p:nvPr/>
          </p:nvCxnSpPr>
          <p:spPr bwMode="auto">
            <a:xfrm>
              <a:off x="7571178" y="1340922"/>
              <a:ext cx="655978" cy="0"/>
            </a:xfrm>
            <a:prstGeom prst="straightConnector1">
              <a:avLst/>
            </a:prstGeom>
            <a:noFill/>
            <a:ln w="19050" cap="rnd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56" name="AutoShape 114"/>
            <p:cNvCxnSpPr>
              <a:cxnSpLocks noChangeShapeType="1"/>
            </p:cNvCxnSpPr>
            <p:nvPr/>
          </p:nvCxnSpPr>
          <p:spPr bwMode="auto">
            <a:xfrm>
              <a:off x="7571178" y="1455125"/>
              <a:ext cx="655978" cy="0"/>
            </a:xfrm>
            <a:prstGeom prst="straightConnector1">
              <a:avLst/>
            </a:prstGeom>
            <a:noFill/>
            <a:ln w="19050" cap="rnd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</p:grpSp>
      <p:grpSp>
        <p:nvGrpSpPr>
          <p:cNvPr id="37" name="Group 36"/>
          <p:cNvGrpSpPr/>
          <p:nvPr/>
        </p:nvGrpSpPr>
        <p:grpSpPr>
          <a:xfrm>
            <a:off x="2115454" y="1341770"/>
            <a:ext cx="1819237" cy="111876"/>
            <a:chOff x="2115454" y="1341770"/>
            <a:chExt cx="1819237" cy="111876"/>
          </a:xfrm>
        </p:grpSpPr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2115454" y="1341770"/>
              <a:ext cx="1819237" cy="111876"/>
            </a:xfrm>
            <a:prstGeom prst="rect">
              <a:avLst/>
            </a:prstGeom>
            <a:gradFill rotWithShape="1">
              <a:gsLst>
                <a:gs pos="0">
                  <a:srgbClr val="4F81BD"/>
                </a:gs>
                <a:gs pos="100000">
                  <a:srgbClr val="4F81BD">
                    <a:gamma/>
                    <a:tint val="0"/>
                    <a:invGamma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13" name="AutoShape 110"/>
            <p:cNvCxnSpPr>
              <a:cxnSpLocks noChangeShapeType="1"/>
            </p:cNvCxnSpPr>
            <p:nvPr/>
          </p:nvCxnSpPr>
          <p:spPr bwMode="auto">
            <a:xfrm>
              <a:off x="2115454" y="1341770"/>
              <a:ext cx="0" cy="11110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4" name="AutoShape 111"/>
            <p:cNvCxnSpPr>
              <a:cxnSpLocks noChangeShapeType="1"/>
            </p:cNvCxnSpPr>
            <p:nvPr/>
          </p:nvCxnSpPr>
          <p:spPr bwMode="auto">
            <a:xfrm>
              <a:off x="2115454" y="1341770"/>
              <a:ext cx="1212824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5" name="AutoShape 112"/>
            <p:cNvCxnSpPr>
              <a:cxnSpLocks noChangeShapeType="1"/>
            </p:cNvCxnSpPr>
            <p:nvPr/>
          </p:nvCxnSpPr>
          <p:spPr bwMode="auto">
            <a:xfrm>
              <a:off x="2115454" y="1452875"/>
              <a:ext cx="1212824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6" name="AutoShape 113"/>
            <p:cNvCxnSpPr>
              <a:cxnSpLocks noChangeShapeType="1"/>
            </p:cNvCxnSpPr>
            <p:nvPr/>
          </p:nvCxnSpPr>
          <p:spPr bwMode="auto">
            <a:xfrm>
              <a:off x="3328278" y="1341770"/>
              <a:ext cx="606413" cy="0"/>
            </a:xfrm>
            <a:prstGeom prst="straightConnector1">
              <a:avLst/>
            </a:prstGeom>
            <a:noFill/>
            <a:ln w="19050" cap="rnd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17" name="AutoShape 114"/>
            <p:cNvCxnSpPr>
              <a:cxnSpLocks noChangeShapeType="1"/>
            </p:cNvCxnSpPr>
            <p:nvPr/>
          </p:nvCxnSpPr>
          <p:spPr bwMode="auto">
            <a:xfrm>
              <a:off x="3328278" y="1452875"/>
              <a:ext cx="606413" cy="0"/>
            </a:xfrm>
            <a:prstGeom prst="straightConnector1">
              <a:avLst/>
            </a:prstGeom>
            <a:noFill/>
            <a:ln w="19050" cap="rnd">
              <a:solidFill>
                <a:srgbClr val="000000"/>
              </a:solidFill>
              <a:prstDash val="sysDash"/>
              <a:round/>
              <a:headEnd/>
              <a:tailEnd/>
            </a:ln>
          </p:spPr>
        </p:cxnSp>
      </p:grpSp>
      <p:sp>
        <p:nvSpPr>
          <p:cNvPr id="79" name="Rectangle 107"/>
          <p:cNvSpPr>
            <a:spLocks noChangeArrowheads="1"/>
          </p:cNvSpPr>
          <p:nvPr/>
        </p:nvSpPr>
        <p:spPr bwMode="auto">
          <a:xfrm>
            <a:off x="3934691" y="837645"/>
            <a:ext cx="1871119" cy="112725"/>
          </a:xfrm>
          <a:prstGeom prst="rect">
            <a:avLst/>
          </a:prstGeom>
          <a:solidFill>
            <a:srgbClr val="B3A2C7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932926" y="529868"/>
            <a:ext cx="187288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Chunk</a:t>
            </a:r>
            <a:endParaRPr lang="en-US" sz="1400" dirty="0">
              <a:latin typeface="Calibri"/>
              <a:cs typeface="Calibri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3934691" y="950370"/>
            <a:ext cx="0" cy="38978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805810" y="958186"/>
            <a:ext cx="0" cy="38978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ectangle 107"/>
          <p:cNvSpPr>
            <a:spLocks noChangeArrowheads="1"/>
          </p:cNvSpPr>
          <p:nvPr/>
        </p:nvSpPr>
        <p:spPr bwMode="auto">
          <a:xfrm>
            <a:off x="3934691" y="1342405"/>
            <a:ext cx="457748" cy="112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Rectangle 107"/>
          <p:cNvSpPr>
            <a:spLocks noChangeArrowheads="1"/>
          </p:cNvSpPr>
          <p:nvPr/>
        </p:nvSpPr>
        <p:spPr bwMode="auto">
          <a:xfrm>
            <a:off x="5801475" y="1340921"/>
            <a:ext cx="457748" cy="112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111257" y="3536362"/>
            <a:ext cx="182581" cy="2336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lIns="0" tIns="0" rIns="0" bIns="18000" rtlCol="0">
            <a:normAutofit/>
          </a:bodyPr>
          <a:lstStyle/>
          <a:p>
            <a:pPr algn="ctr"/>
            <a:r>
              <a:rPr lang="en-US" sz="1400" dirty="0">
                <a:latin typeface="Calibri"/>
                <a:cs typeface="Calibri"/>
              </a:rPr>
              <a:t>G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28676" y="3536362"/>
            <a:ext cx="182581" cy="2336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lIns="0" tIns="0" rIns="0" bIns="18000" rtlCol="0">
            <a:normAutofit/>
          </a:bodyPr>
          <a:lstStyle/>
          <a:p>
            <a:pPr algn="ctr"/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46095" y="3536362"/>
            <a:ext cx="182581" cy="233619"/>
          </a:xfrm>
          <a:prstGeom prst="rect">
            <a:avLst/>
          </a:prstGeom>
          <a:solidFill>
            <a:srgbClr val="D99694"/>
          </a:solidFill>
          <a:ln w="12700">
            <a:solidFill>
              <a:schemeClr val="tx1"/>
            </a:solidFill>
          </a:ln>
        </p:spPr>
        <p:txBody>
          <a:bodyPr wrap="square" lIns="0" tIns="0" rIns="0" bIns="18000" rtlCol="0">
            <a:normAutofit/>
          </a:bodyPr>
          <a:lstStyle/>
          <a:p>
            <a:pPr algn="ctr"/>
            <a:r>
              <a:rPr lang="en-US" sz="1400" dirty="0">
                <a:latin typeface="Calibri"/>
                <a:cs typeface="Calibri"/>
              </a:rPr>
              <a:t>T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111257" y="3782022"/>
            <a:ext cx="182581" cy="23361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18000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1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28676" y="3782022"/>
            <a:ext cx="182581" cy="23361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18000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1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46096" y="3779127"/>
            <a:ext cx="182581" cy="23361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18000" rtlCol="0">
            <a:spAutoFit/>
          </a:bodyPr>
          <a:lstStyle/>
          <a:p>
            <a:pPr algn="ctr"/>
            <a:r>
              <a:rPr lang="en-US" sz="1400" dirty="0" smtClean="0">
                <a:latin typeface="Calibri"/>
                <a:cs typeface="Calibri"/>
              </a:rPr>
              <a:t>1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170194" y="2636341"/>
            <a:ext cx="2222244" cy="153888"/>
          </a:xfrm>
          <a:prstGeom prst="rect">
            <a:avLst/>
          </a:prstGeom>
          <a:noFill/>
          <a:ln w="3175" cmpd="sng">
            <a:noFill/>
          </a:ln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dirty="0" smtClean="0">
                <a:latin typeface="Calibri"/>
                <a:cs typeface="Calibri"/>
              </a:rPr>
              <a:t>Payload data element size (v.2), or 0 (v.1)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170194" y="2482446"/>
            <a:ext cx="2222244" cy="153888"/>
          </a:xfrm>
          <a:prstGeom prst="rect">
            <a:avLst/>
          </a:prstGeom>
          <a:noFill/>
          <a:ln w="3175" cmpd="sng">
            <a:noFill/>
          </a:ln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dirty="0" smtClean="0">
                <a:latin typeface="Calibri"/>
                <a:cs typeface="Calibri"/>
              </a:rPr>
              <a:t>0x47 (‘G’)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170194" y="2328558"/>
            <a:ext cx="2222244" cy="153888"/>
          </a:xfrm>
          <a:prstGeom prst="rect">
            <a:avLst/>
          </a:prstGeom>
          <a:noFill/>
          <a:ln w="3175" cmpd="sng">
            <a:noFill/>
          </a:ln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dirty="0" smtClean="0">
                <a:latin typeface="Calibri"/>
                <a:cs typeface="Calibri"/>
              </a:rPr>
              <a:t>0x42 (‘B’) (v.2), or 0x41 (‘A’) (v.1)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170194" y="2174266"/>
            <a:ext cx="2222244" cy="153888"/>
          </a:xfrm>
          <a:prstGeom prst="rect">
            <a:avLst/>
          </a:prstGeom>
          <a:noFill/>
          <a:ln w="3175" cmpd="sng">
            <a:noFill/>
          </a:ln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dirty="0" smtClean="0">
                <a:latin typeface="Calibri"/>
                <a:cs typeface="Calibri"/>
              </a:rPr>
              <a:t>0x54 (‘T’)</a:t>
            </a:r>
            <a:endParaRPr lang="en-US" sz="1000" dirty="0">
              <a:latin typeface="Calibri"/>
              <a:cs typeface="Calibri"/>
            </a:endParaRPr>
          </a:p>
        </p:txBody>
      </p:sp>
      <p:cxnSp>
        <p:nvCxnSpPr>
          <p:cNvPr id="8" name="Elbow Connector 7"/>
          <p:cNvCxnSpPr>
            <a:stCxn id="89" idx="1"/>
            <a:endCxn id="9" idx="0"/>
          </p:cNvCxnSpPr>
          <p:nvPr/>
        </p:nvCxnSpPr>
        <p:spPr>
          <a:xfrm rot="10800000" flipV="1">
            <a:off x="1385130" y="2713284"/>
            <a:ext cx="785065" cy="823077"/>
          </a:xfrm>
          <a:prstGeom prst="bent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2" idx="1"/>
            <a:endCxn id="82" idx="0"/>
          </p:cNvCxnSpPr>
          <p:nvPr/>
        </p:nvCxnSpPr>
        <p:spPr>
          <a:xfrm rot="10800000" flipV="1">
            <a:off x="1202548" y="2559390"/>
            <a:ext cx="967646" cy="976972"/>
          </a:xfrm>
          <a:prstGeom prst="bent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6" idx="1"/>
            <a:endCxn id="83" idx="0"/>
          </p:cNvCxnSpPr>
          <p:nvPr/>
        </p:nvCxnSpPr>
        <p:spPr>
          <a:xfrm rot="10800000" flipV="1">
            <a:off x="1019968" y="2405502"/>
            <a:ext cx="1150227" cy="1130860"/>
          </a:xfrm>
          <a:prstGeom prst="bent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97" idx="1"/>
            <a:endCxn id="84" idx="0"/>
          </p:cNvCxnSpPr>
          <p:nvPr/>
        </p:nvCxnSpPr>
        <p:spPr>
          <a:xfrm rot="10800000" flipV="1">
            <a:off x="837386" y="2251210"/>
            <a:ext cx="1332808" cy="1285152"/>
          </a:xfrm>
          <a:prstGeom prst="bent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01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147</Words>
  <Application>Microsoft Macintosh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Dulwich</dc:creator>
  <cp:lastModifiedBy>Fred Dulwich</cp:lastModifiedBy>
  <cp:revision>33</cp:revision>
  <dcterms:created xsi:type="dcterms:W3CDTF">2014-10-10T13:44:47Z</dcterms:created>
  <dcterms:modified xsi:type="dcterms:W3CDTF">2014-10-13T10:02:49Z</dcterms:modified>
</cp:coreProperties>
</file>