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5248666-8EA5-40E4-99DB-F8C2D1DA9F2A}" type="datetimeFigureOut">
              <a:rPr lang="ar-EG" smtClean="0"/>
              <a:t>22/06/1446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901C85F-BB04-4599-A51B-E69371CCD05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1801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C85F-BB04-4599-A51B-E69371CCD050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127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2020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00"/>
                </a:solidFill>
              </a:rPr>
              <a:t>Data Quality </a:t>
            </a:r>
            <a:r>
              <a:rPr lang="en-US" dirty="0" err="1"/>
              <a:t>streamlit</a:t>
            </a:r>
            <a:r>
              <a:rPr lang="en-US" dirty="0"/>
              <a:t> Application</a:t>
            </a:r>
            <a:br>
              <a:rPr lang="ar-EG" dirty="0"/>
            </a:br>
            <a:r>
              <a:rPr dirty="0"/>
              <a:t>Create a </a:t>
            </a:r>
            <a:r>
              <a:rPr dirty="0">
                <a:solidFill>
                  <a:srgbClr val="FFFF00"/>
                </a:solidFill>
              </a:rPr>
              <a:t>Virtual Environment | </a:t>
            </a:r>
            <a:r>
              <a:rPr dirty="0"/>
              <a:t>on a project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7" y="1371600"/>
            <a:ext cx="9127685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rPr lang="en-US" sz="2000" b="1" dirty="0">
                <a:latin typeface="Calibri-Bold"/>
              </a:rPr>
              <a:t>1-</a:t>
            </a:r>
            <a:r>
              <a:rPr sz="2000" dirty="0"/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must be installed on the system: 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python --version pip --version</a:t>
            </a:r>
            <a:endParaRPr lang="en-US" sz="2000" dirty="0"/>
          </a:p>
          <a:p>
            <a:pPr>
              <a:spcAft>
                <a:spcPts val="1000"/>
              </a:spcAft>
              <a:defRPr sz="1600">
                <a:solidFill>
                  <a:srgbClr val="0066CC"/>
                </a:solidFill>
              </a:defRPr>
            </a:pPr>
            <a:r>
              <a:rPr lang="en-US" sz="20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Create a new folder, open the </a:t>
            </a:r>
            <a:r>
              <a:rPr lang="en-US" sz="20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cmd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and go to the location of the folder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rPr lang="en-US" sz="2000" b="1" dirty="0"/>
              <a:t>3</a:t>
            </a:r>
            <a:r>
              <a:rPr lang="en-US" sz="2000" dirty="0"/>
              <a:t>-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virtual environment, by running the command: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python -m </a:t>
            </a:r>
            <a:r>
              <a:rPr lang="en-US" sz="2000" b="1" i="0" u="none" strike="noStrike" baseline="0" dirty="0" err="1">
                <a:solidFill>
                  <a:srgbClr val="002060"/>
                </a:solidFill>
                <a:latin typeface="Calibri-Bold"/>
              </a:rPr>
              <a:t>venv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 </a:t>
            </a: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ENV</a:t>
            </a:r>
            <a:b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</a:br>
            <a:r>
              <a:rPr lang="en-US" sz="20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- This will create a file “ENV" on the project folder that contains the virtual environment.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sz="2000" b="1" dirty="0"/>
              <a:t>4</a:t>
            </a:r>
            <a:r>
              <a:rPr lang="ar-EG" sz="2000" dirty="0"/>
              <a:t>-</a:t>
            </a:r>
            <a:r>
              <a:rPr sz="2000" dirty="0"/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use an environment, you must explicitly activate it: </a:t>
            </a:r>
            <a:r>
              <a:rPr lang="en-US" sz="2000" b="1" dirty="0">
                <a:solidFill>
                  <a:srgbClr val="7030A1"/>
                </a:solidFill>
                <a:latin typeface="Calibri-Bold"/>
              </a:rPr>
              <a:t>ENV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\Scripts\activate.bat</a:t>
            </a:r>
          </a:p>
          <a:p>
            <a:r>
              <a:rPr lang="en-US" sz="20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once a virtual environment is activated, its name will be visible in the terminal: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(</a:t>
            </a: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ENV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  <a:endParaRPr lang="en-US" sz="2000" dirty="0"/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rPr lang="en-US" sz="2000" b="1" dirty="0"/>
              <a:t>5</a:t>
            </a:r>
            <a:r>
              <a:rPr lang="en-US" sz="2000" dirty="0"/>
              <a:t>-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can use pip to install any package in the environment: 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Pip install </a:t>
            </a:r>
            <a:r>
              <a:rPr lang="en-US" sz="2000" b="1" i="0" u="none" strike="noStrike" baseline="0" dirty="0" err="1">
                <a:solidFill>
                  <a:srgbClr val="7030A1"/>
                </a:solidFill>
                <a:latin typeface="Calibri-Bold"/>
              </a:rPr>
              <a:t>streamlit,</a:t>
            </a:r>
            <a:r>
              <a:rPr lang="en-US" sz="2000" b="1" i="0" u="none" strike="noStrike" baseline="0" dirty="0" err="1">
                <a:solidFill>
                  <a:srgbClr val="002060"/>
                </a:solidFill>
                <a:latin typeface="Calibri-Bold"/>
              </a:rPr>
              <a:t>Pip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 install </a:t>
            </a: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pandas</a:t>
            </a:r>
            <a:r>
              <a:rPr lang="en-US" sz="2000" b="1" dirty="0">
                <a:solidFill>
                  <a:srgbClr val="7030A1"/>
                </a:solidFill>
                <a:latin typeface="Calibri-Bold"/>
              </a:rPr>
              <a:t> ,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 Pip install</a:t>
            </a:r>
            <a:r>
              <a:rPr lang="en-US" sz="2000" b="1" dirty="0">
                <a:solidFill>
                  <a:srgbClr val="7030A1"/>
                </a:solidFill>
                <a:latin typeface="Calibri-Bold"/>
              </a:rPr>
              <a:t> </a:t>
            </a: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matplotlib </a:t>
            </a:r>
            <a:r>
              <a:rPr lang="en-US" sz="2000" b="1" dirty="0">
                <a:solidFill>
                  <a:srgbClr val="7030A1"/>
                </a:solidFill>
                <a:latin typeface="Calibri-Bold"/>
              </a:rPr>
              <a:t>,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 Pip install </a:t>
            </a: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seaborn </a:t>
            </a:r>
            <a:b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</a:b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, 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Pip install </a:t>
            </a:r>
            <a:r>
              <a:rPr lang="en-US" sz="2000" b="1" i="0" u="none" strike="noStrike" baseline="0" dirty="0" err="1">
                <a:solidFill>
                  <a:srgbClr val="7030A1"/>
                </a:solidFill>
                <a:latin typeface="Calibri-Bold"/>
              </a:rPr>
              <a:t>openpyxl</a:t>
            </a:r>
            <a: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  <a:t>,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 Pip install </a:t>
            </a:r>
            <a:r>
              <a:rPr lang="en-US" sz="2000" b="1" i="0" u="none" strike="noStrike" baseline="0" dirty="0" err="1">
                <a:solidFill>
                  <a:srgbClr val="7030A1"/>
                </a:solidFill>
                <a:latin typeface="Calibri-Bold"/>
              </a:rPr>
              <a:t>ollama</a:t>
            </a:r>
            <a:r>
              <a:rPr lang="en-US" sz="2000" b="1" dirty="0">
                <a:solidFill>
                  <a:srgbClr val="7030A1"/>
                </a:solidFill>
                <a:latin typeface="Calibri-Bold"/>
              </a:rPr>
              <a:t> ,</a:t>
            </a:r>
            <a:r>
              <a:rPr lang="en-US" sz="2000" b="1" i="0" u="none" strike="noStrike" baseline="0" dirty="0">
                <a:solidFill>
                  <a:srgbClr val="002060"/>
                </a:solidFill>
                <a:latin typeface="Calibri-Bold"/>
              </a:rPr>
              <a:t> Pip install </a:t>
            </a:r>
            <a:r>
              <a:rPr lang="en-US" sz="2000" b="1" i="0" u="none" strike="noStrike" baseline="0" dirty="0" err="1">
                <a:solidFill>
                  <a:srgbClr val="7030A1"/>
                </a:solidFill>
                <a:latin typeface="Calibri-Bold"/>
              </a:rPr>
              <a:t>longchain,longchain-ollama</a:t>
            </a:r>
            <a:r>
              <a:rPr lang="en-US" sz="2000" b="1" dirty="0">
                <a:solidFill>
                  <a:srgbClr val="7030A1"/>
                </a:solidFill>
                <a:latin typeface="Calibri-Bold"/>
              </a:rPr>
              <a:t> </a:t>
            </a:r>
            <a:b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</a:br>
            <a:r>
              <a:rPr lang="en-US" sz="20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-Bold"/>
              </a:rPr>
              <a:t>6 </a:t>
            </a:r>
            <a:r>
              <a:rPr lang="en-US" sz="2000" dirty="0"/>
              <a:t>-To run this app in your terminal :</a:t>
            </a:r>
            <a:r>
              <a:rPr lang="en-US" sz="2000" dirty="0" err="1"/>
              <a:t>streamlit</a:t>
            </a:r>
            <a:r>
              <a:rPr lang="en-US" sz="2000" dirty="0"/>
              <a:t> run </a:t>
            </a:r>
            <a:r>
              <a:rPr lang="en-US" sz="2000" dirty="0">
                <a:solidFill>
                  <a:srgbClr val="7030A0"/>
                </a:solidFill>
              </a:rPr>
              <a:t>p.py</a:t>
            </a:r>
            <a:b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</a:br>
            <a:br>
              <a:rPr lang="en-US" sz="2000" b="1" i="0" u="none" strike="noStrike" baseline="0" dirty="0">
                <a:solidFill>
                  <a:srgbClr val="7030A1"/>
                </a:solidFill>
                <a:latin typeface="Calibri-Bold"/>
              </a:rPr>
            </a:b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031578-4A16-42EB-BD4E-F30DB1B5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443" y="482918"/>
            <a:ext cx="930714" cy="10715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42C92-C69A-4A2D-A7A0-78FA25A688F0}"/>
              </a:ext>
            </a:extLst>
          </p:cNvPr>
          <p:cNvSpPr/>
          <p:nvPr/>
        </p:nvSpPr>
        <p:spPr>
          <a:xfrm>
            <a:off x="8157" y="6590270"/>
            <a:ext cx="9144000" cy="267730"/>
          </a:xfrm>
          <a:prstGeom prst="rect">
            <a:avLst/>
          </a:prstGeom>
          <a:solidFill>
            <a:srgbClr val="2020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FDDF2-44B1-43F9-81AA-02DA14BCC60D}"/>
              </a:ext>
            </a:extLst>
          </p:cNvPr>
          <p:cNvSpPr txBox="1"/>
          <p:nvPr/>
        </p:nvSpPr>
        <p:spPr>
          <a:xfrm>
            <a:off x="2590800" y="6583230"/>
            <a:ext cx="4621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F3F3F3"/>
                </a:solidFill>
                <a:latin typeface="Biome" panose="020B0502040204020203" pitchFamily="34" charset="0"/>
              </a:rPr>
              <a:t>Assiut University </a:t>
            </a:r>
            <a:r>
              <a:rPr lang="en-US" sz="1200" b="0" i="0" u="none" strike="noStrike" baseline="0" dirty="0">
                <a:solidFill>
                  <a:srgbClr val="E4C61F"/>
                </a:solidFill>
                <a:latin typeface="Biome" panose="020B0502040204020203" pitchFamily="34" charset="0"/>
              </a:rPr>
              <a:t>| </a:t>
            </a:r>
            <a:r>
              <a:rPr lang="en-US" sz="1200" b="0" i="0" u="none" strike="noStrike" baseline="0" dirty="0">
                <a:solidFill>
                  <a:srgbClr val="F3F3F3"/>
                </a:solidFill>
                <a:latin typeface="Biome" panose="020B0502040204020203" pitchFamily="34" charset="0"/>
              </a:rPr>
              <a:t>Faculty of computers and information</a:t>
            </a:r>
            <a:endParaRPr lang="ar-E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8CC88-E462-4079-B46C-B182BEEB9545}"/>
              </a:ext>
            </a:extLst>
          </p:cNvPr>
          <p:cNvSpPr txBox="1"/>
          <p:nvPr/>
        </p:nvSpPr>
        <p:spPr>
          <a:xfrm>
            <a:off x="74141" y="6590270"/>
            <a:ext cx="4621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,Bold"/>
              </a:rPr>
              <a:t>23</a:t>
            </a:r>
            <a:r>
              <a:rPr lang="en-US" sz="1200" b="1" dirty="0">
                <a:solidFill>
                  <a:srgbClr val="E4C61F"/>
                </a:solidFill>
                <a:latin typeface="Aptos,Bold"/>
              </a:rPr>
              <a:t>/</a:t>
            </a:r>
            <a:r>
              <a:rPr lang="en-US" sz="1200" b="1" dirty="0">
                <a:solidFill>
                  <a:schemeClr val="bg1"/>
                </a:solidFill>
                <a:latin typeface="Aptos,Bold"/>
              </a:rPr>
              <a:t>12</a:t>
            </a:r>
            <a:r>
              <a:rPr lang="en-US" sz="1200" b="1" dirty="0">
                <a:solidFill>
                  <a:srgbClr val="E4C61F"/>
                </a:solidFill>
                <a:latin typeface="Aptos,Bold"/>
              </a:rPr>
              <a:t>/</a:t>
            </a:r>
            <a:r>
              <a:rPr lang="en-US" sz="1200" b="1" dirty="0">
                <a:solidFill>
                  <a:schemeClr val="bg1"/>
                </a:solidFill>
                <a:latin typeface="Aptos,Bold"/>
              </a:rPr>
              <a:t>2024</a:t>
            </a:r>
            <a:endParaRPr lang="ar-EG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Aptos,Bold</vt:lpstr>
      <vt:lpstr>Arial</vt:lpstr>
      <vt:lpstr>Biome</vt:lpstr>
      <vt:lpstr>Calibri</vt:lpstr>
      <vt:lpstr>Calibri-Bold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kerolos Emad</cp:lastModifiedBy>
  <cp:revision>14</cp:revision>
  <dcterms:created xsi:type="dcterms:W3CDTF">2013-01-27T09:14:16Z</dcterms:created>
  <dcterms:modified xsi:type="dcterms:W3CDTF">2024-12-23T00:04:37Z</dcterms:modified>
  <cp:category/>
</cp:coreProperties>
</file>