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Lst>
  <p:sldSz cx="7497763" cy="10607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325"/>
    <a:srgbClr val="BED4E4"/>
    <a:srgbClr val="228BC1"/>
    <a:srgbClr val="439CE6"/>
    <a:srgbClr val="F2F2F2"/>
    <a:srgbClr val="148BCB"/>
    <a:srgbClr val="F0582D"/>
    <a:srgbClr val="F25B2D"/>
    <a:srgbClr val="78A9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9AD8B-2218-4859-BA8D-664C91C23C29}" v="2" dt="2023-12-24T19:47:30.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718" autoAdjust="0"/>
    <p:restoredTop sz="94660"/>
  </p:normalViewPr>
  <p:slideViewPr>
    <p:cSldViewPr snapToGrid="0">
      <p:cViewPr>
        <p:scale>
          <a:sx n="107" d="100"/>
          <a:sy n="107" d="100"/>
        </p:scale>
        <p:origin x="1052" y="-3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enaaiscute@gmail.com" userId="a6028a29df506c2f" providerId="LiveId" clId="{C689AD8B-2218-4859-BA8D-664C91C23C29}"/>
    <pc:docChg chg="custSel modSld">
      <pc:chgData name="zeenaaiscute@gmail.com" userId="a6028a29df506c2f" providerId="LiveId" clId="{C689AD8B-2218-4859-BA8D-664C91C23C29}" dt="2023-12-24T19:48:31.814" v="23" actId="14100"/>
      <pc:docMkLst>
        <pc:docMk/>
      </pc:docMkLst>
      <pc:sldChg chg="addSp delSp modSp mod">
        <pc:chgData name="zeenaaiscute@gmail.com" userId="a6028a29df506c2f" providerId="LiveId" clId="{C689AD8B-2218-4859-BA8D-664C91C23C29}" dt="2023-12-24T19:48:31.814" v="23" actId="14100"/>
        <pc:sldMkLst>
          <pc:docMk/>
          <pc:sldMk cId="737969675" sldId="256"/>
        </pc:sldMkLst>
        <pc:picChg chg="del">
          <ac:chgData name="zeenaaiscute@gmail.com" userId="a6028a29df506c2f" providerId="LiveId" clId="{C689AD8B-2218-4859-BA8D-664C91C23C29}" dt="2023-12-24T19:44:10.512" v="0" actId="478"/>
          <ac:picMkLst>
            <pc:docMk/>
            <pc:sldMk cId="737969675" sldId="256"/>
            <ac:picMk id="12" creationId="{71CD160C-6066-1A6A-2391-5C163FBCC7D0}"/>
          </ac:picMkLst>
        </pc:picChg>
        <pc:picChg chg="del">
          <ac:chgData name="zeenaaiscute@gmail.com" userId="a6028a29df506c2f" providerId="LiveId" clId="{C689AD8B-2218-4859-BA8D-664C91C23C29}" dt="2023-12-24T19:44:11.669" v="1" actId="478"/>
          <ac:picMkLst>
            <pc:docMk/>
            <pc:sldMk cId="737969675" sldId="256"/>
            <ac:picMk id="16" creationId="{62194BD2-6EB0-4FA4-9BCF-64A10BAC2492}"/>
          </ac:picMkLst>
        </pc:picChg>
        <pc:picChg chg="add mod">
          <ac:chgData name="zeenaaiscute@gmail.com" userId="a6028a29df506c2f" providerId="LiveId" clId="{C689AD8B-2218-4859-BA8D-664C91C23C29}" dt="2023-12-24T19:48:03.420" v="19" actId="14100"/>
          <ac:picMkLst>
            <pc:docMk/>
            <pc:sldMk cId="737969675" sldId="256"/>
            <ac:picMk id="19" creationId="{9454CDF4-BD15-B572-7415-AEF3BB6D37D1}"/>
          </ac:picMkLst>
        </pc:picChg>
        <pc:picChg chg="add mod">
          <ac:chgData name="zeenaaiscute@gmail.com" userId="a6028a29df506c2f" providerId="LiveId" clId="{C689AD8B-2218-4859-BA8D-664C91C23C29}" dt="2023-12-24T19:48:31.814" v="23" actId="14100"/>
          <ac:picMkLst>
            <pc:docMk/>
            <pc:sldMk cId="737969675" sldId="256"/>
            <ac:picMk id="22" creationId="{D546BA5C-144C-03A3-FFFE-80DFC951DA9A}"/>
          </ac:picMkLst>
        </pc:picChg>
        <pc:cxnChg chg="add mod">
          <ac:chgData name="zeenaaiscute@gmail.com" userId="a6028a29df506c2f" providerId="LiveId" clId="{C689AD8B-2218-4859-BA8D-664C91C23C29}" dt="2023-12-24T19:48:25.752" v="22" actId="13822"/>
          <ac:cxnSpMkLst>
            <pc:docMk/>
            <pc:sldMk cId="737969675" sldId="256"/>
            <ac:cxnSpMk id="24" creationId="{9587A156-492B-CAA8-64D7-1C406F3F885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2332" y="1736026"/>
            <a:ext cx="6373099" cy="3693042"/>
          </a:xfrm>
        </p:spPr>
        <p:txBody>
          <a:bodyPr anchor="b"/>
          <a:lstStyle>
            <a:lvl1pPr algn="ctr">
              <a:defRPr sz="4920"/>
            </a:lvl1pPr>
          </a:lstStyle>
          <a:p>
            <a:r>
              <a:rPr lang="en-US"/>
              <a:t>Click to edit Master title style</a:t>
            </a:r>
            <a:endParaRPr lang="en-US" dirty="0"/>
          </a:p>
        </p:txBody>
      </p:sp>
      <p:sp>
        <p:nvSpPr>
          <p:cNvPr id="3" name="Subtitle 2"/>
          <p:cNvSpPr>
            <a:spLocks noGrp="1"/>
          </p:cNvSpPr>
          <p:nvPr>
            <p:ph type="subTitle" idx="1"/>
          </p:nvPr>
        </p:nvSpPr>
        <p:spPr>
          <a:xfrm>
            <a:off x="937221" y="5571486"/>
            <a:ext cx="5623322" cy="2561065"/>
          </a:xfrm>
        </p:spPr>
        <p:txBody>
          <a:bodyPr/>
          <a:lstStyle>
            <a:lvl1pPr marL="0" indent="0" algn="ctr">
              <a:buNone/>
              <a:defRPr sz="1968"/>
            </a:lvl1pPr>
            <a:lvl2pPr marL="374904" indent="0" algn="ctr">
              <a:buNone/>
              <a:defRPr sz="1640"/>
            </a:lvl2pPr>
            <a:lvl3pPr marL="749808" indent="0" algn="ctr">
              <a:buNone/>
              <a:defRPr sz="1476"/>
            </a:lvl3pPr>
            <a:lvl4pPr marL="1124712" indent="0" algn="ctr">
              <a:buNone/>
              <a:defRPr sz="1312"/>
            </a:lvl4pPr>
            <a:lvl5pPr marL="1499616" indent="0" algn="ctr">
              <a:buNone/>
              <a:defRPr sz="1312"/>
            </a:lvl5pPr>
            <a:lvl6pPr marL="1874520" indent="0" algn="ctr">
              <a:buNone/>
              <a:defRPr sz="1312"/>
            </a:lvl6pPr>
            <a:lvl7pPr marL="2249424" indent="0" algn="ctr">
              <a:buNone/>
              <a:defRPr sz="1312"/>
            </a:lvl7pPr>
            <a:lvl8pPr marL="2624328" indent="0" algn="ctr">
              <a:buNone/>
              <a:defRPr sz="1312"/>
            </a:lvl8pPr>
            <a:lvl9pPr marL="2999232" indent="0" algn="ctr">
              <a:buNone/>
              <a:defRPr sz="131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82226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896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65587" y="564761"/>
            <a:ext cx="1616705" cy="89895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5472" y="564761"/>
            <a:ext cx="4756393" cy="89895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65103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118175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1566" y="2644556"/>
            <a:ext cx="6466821" cy="4412497"/>
          </a:xfrm>
        </p:spPr>
        <p:txBody>
          <a:bodyPr anchor="b"/>
          <a:lstStyle>
            <a:lvl1pPr>
              <a:defRPr sz="4920"/>
            </a:lvl1pPr>
          </a:lstStyle>
          <a:p>
            <a:r>
              <a:rPr lang="en-US"/>
              <a:t>Click to edit Master title style</a:t>
            </a:r>
            <a:endParaRPr lang="en-US" dirty="0"/>
          </a:p>
        </p:txBody>
      </p:sp>
      <p:sp>
        <p:nvSpPr>
          <p:cNvPr id="3" name="Text Placeholder 2"/>
          <p:cNvSpPr>
            <a:spLocks noGrp="1"/>
          </p:cNvSpPr>
          <p:nvPr>
            <p:ph type="body" idx="1"/>
          </p:nvPr>
        </p:nvSpPr>
        <p:spPr>
          <a:xfrm>
            <a:off x="511566" y="7098797"/>
            <a:ext cx="6466821" cy="2320428"/>
          </a:xfrm>
        </p:spPr>
        <p:txBody>
          <a:bodyPr/>
          <a:lstStyle>
            <a:lvl1pPr marL="0" indent="0">
              <a:buNone/>
              <a:defRPr sz="1968">
                <a:solidFill>
                  <a:schemeClr val="tx1"/>
                </a:solidFill>
              </a:defRPr>
            </a:lvl1pPr>
            <a:lvl2pPr marL="374904" indent="0">
              <a:buNone/>
              <a:defRPr sz="1640">
                <a:solidFill>
                  <a:schemeClr val="tx1">
                    <a:tint val="75000"/>
                  </a:schemeClr>
                </a:solidFill>
              </a:defRPr>
            </a:lvl2pPr>
            <a:lvl3pPr marL="749808" indent="0">
              <a:buNone/>
              <a:defRPr sz="1476">
                <a:solidFill>
                  <a:schemeClr val="tx1">
                    <a:tint val="75000"/>
                  </a:schemeClr>
                </a:solidFill>
              </a:defRPr>
            </a:lvl3pPr>
            <a:lvl4pPr marL="1124712" indent="0">
              <a:buNone/>
              <a:defRPr sz="1312">
                <a:solidFill>
                  <a:schemeClr val="tx1">
                    <a:tint val="75000"/>
                  </a:schemeClr>
                </a:solidFill>
              </a:defRPr>
            </a:lvl4pPr>
            <a:lvl5pPr marL="1499616" indent="0">
              <a:buNone/>
              <a:defRPr sz="1312">
                <a:solidFill>
                  <a:schemeClr val="tx1">
                    <a:tint val="75000"/>
                  </a:schemeClr>
                </a:solidFill>
              </a:defRPr>
            </a:lvl5pPr>
            <a:lvl6pPr marL="1874520" indent="0">
              <a:buNone/>
              <a:defRPr sz="1312">
                <a:solidFill>
                  <a:schemeClr val="tx1">
                    <a:tint val="75000"/>
                  </a:schemeClr>
                </a:solidFill>
              </a:defRPr>
            </a:lvl6pPr>
            <a:lvl7pPr marL="2249424" indent="0">
              <a:buNone/>
              <a:defRPr sz="1312">
                <a:solidFill>
                  <a:schemeClr val="tx1">
                    <a:tint val="75000"/>
                  </a:schemeClr>
                </a:solidFill>
              </a:defRPr>
            </a:lvl7pPr>
            <a:lvl8pPr marL="2624328" indent="0">
              <a:buNone/>
              <a:defRPr sz="1312">
                <a:solidFill>
                  <a:schemeClr val="tx1">
                    <a:tint val="75000"/>
                  </a:schemeClr>
                </a:solidFill>
              </a:defRPr>
            </a:lvl8pPr>
            <a:lvl9pPr marL="2999232" indent="0">
              <a:buNone/>
              <a:defRPr sz="131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AD56B-1CB5-4324-9A79-B05E3F27774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57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5471" y="2823803"/>
            <a:ext cx="3186549" cy="6730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95743" y="2823803"/>
            <a:ext cx="3186549" cy="6730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AD56B-1CB5-4324-9A79-B05E3F277746}"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72227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6448" y="564763"/>
            <a:ext cx="6466821" cy="2050327"/>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6448" y="2600354"/>
            <a:ext cx="3171905" cy="1274394"/>
          </a:xfrm>
        </p:spPr>
        <p:txBody>
          <a:bodyPr anchor="b"/>
          <a:lstStyle>
            <a:lvl1pPr marL="0" indent="0">
              <a:buNone/>
              <a:defRPr sz="1968" b="1"/>
            </a:lvl1pPr>
            <a:lvl2pPr marL="374904" indent="0">
              <a:buNone/>
              <a:defRPr sz="1640" b="1"/>
            </a:lvl2pPr>
            <a:lvl3pPr marL="749808" indent="0">
              <a:buNone/>
              <a:defRPr sz="1476" b="1"/>
            </a:lvl3pPr>
            <a:lvl4pPr marL="1124712" indent="0">
              <a:buNone/>
              <a:defRPr sz="1312" b="1"/>
            </a:lvl4pPr>
            <a:lvl5pPr marL="1499616" indent="0">
              <a:buNone/>
              <a:defRPr sz="1312" b="1"/>
            </a:lvl5pPr>
            <a:lvl6pPr marL="1874520" indent="0">
              <a:buNone/>
              <a:defRPr sz="1312" b="1"/>
            </a:lvl6pPr>
            <a:lvl7pPr marL="2249424" indent="0">
              <a:buNone/>
              <a:defRPr sz="1312" b="1"/>
            </a:lvl7pPr>
            <a:lvl8pPr marL="2624328" indent="0">
              <a:buNone/>
              <a:defRPr sz="1312" b="1"/>
            </a:lvl8pPr>
            <a:lvl9pPr marL="2999232" indent="0">
              <a:buNone/>
              <a:defRPr sz="1312" b="1"/>
            </a:lvl9pPr>
          </a:lstStyle>
          <a:p>
            <a:pPr lvl="0"/>
            <a:r>
              <a:rPr lang="en-US"/>
              <a:t>Click to edit Master text styles</a:t>
            </a:r>
          </a:p>
        </p:txBody>
      </p:sp>
      <p:sp>
        <p:nvSpPr>
          <p:cNvPr id="4" name="Content Placeholder 3"/>
          <p:cNvSpPr>
            <a:spLocks noGrp="1"/>
          </p:cNvSpPr>
          <p:nvPr>
            <p:ph sz="half" idx="2"/>
          </p:nvPr>
        </p:nvSpPr>
        <p:spPr>
          <a:xfrm>
            <a:off x="516448" y="3874748"/>
            <a:ext cx="3171905" cy="56991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95743" y="2600354"/>
            <a:ext cx="3187526" cy="1274394"/>
          </a:xfrm>
        </p:spPr>
        <p:txBody>
          <a:bodyPr anchor="b"/>
          <a:lstStyle>
            <a:lvl1pPr marL="0" indent="0">
              <a:buNone/>
              <a:defRPr sz="1968" b="1"/>
            </a:lvl1pPr>
            <a:lvl2pPr marL="374904" indent="0">
              <a:buNone/>
              <a:defRPr sz="1640" b="1"/>
            </a:lvl2pPr>
            <a:lvl3pPr marL="749808" indent="0">
              <a:buNone/>
              <a:defRPr sz="1476" b="1"/>
            </a:lvl3pPr>
            <a:lvl4pPr marL="1124712" indent="0">
              <a:buNone/>
              <a:defRPr sz="1312" b="1"/>
            </a:lvl4pPr>
            <a:lvl5pPr marL="1499616" indent="0">
              <a:buNone/>
              <a:defRPr sz="1312" b="1"/>
            </a:lvl5pPr>
            <a:lvl6pPr marL="1874520" indent="0">
              <a:buNone/>
              <a:defRPr sz="1312" b="1"/>
            </a:lvl6pPr>
            <a:lvl7pPr marL="2249424" indent="0">
              <a:buNone/>
              <a:defRPr sz="1312" b="1"/>
            </a:lvl7pPr>
            <a:lvl8pPr marL="2624328" indent="0">
              <a:buNone/>
              <a:defRPr sz="1312" b="1"/>
            </a:lvl8pPr>
            <a:lvl9pPr marL="2999232" indent="0">
              <a:buNone/>
              <a:defRPr sz="1312" b="1"/>
            </a:lvl9pPr>
          </a:lstStyle>
          <a:p>
            <a:pPr lvl="0"/>
            <a:r>
              <a:rPr lang="en-US"/>
              <a:t>Click to edit Master text styles</a:t>
            </a:r>
          </a:p>
        </p:txBody>
      </p:sp>
      <p:sp>
        <p:nvSpPr>
          <p:cNvPr id="6" name="Content Placeholder 5"/>
          <p:cNvSpPr>
            <a:spLocks noGrp="1"/>
          </p:cNvSpPr>
          <p:nvPr>
            <p:ph sz="quarter" idx="4"/>
          </p:nvPr>
        </p:nvSpPr>
        <p:spPr>
          <a:xfrm>
            <a:off x="3795743" y="3874748"/>
            <a:ext cx="3187526" cy="56991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3AD56B-1CB5-4324-9A79-B05E3F277746}"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15091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3AD56B-1CB5-4324-9A79-B05E3F277746}"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73823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AD56B-1CB5-4324-9A79-B05E3F277746}"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20876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6448" y="707178"/>
            <a:ext cx="2418224" cy="2475124"/>
          </a:xfrm>
        </p:spPr>
        <p:txBody>
          <a:bodyPr anchor="b"/>
          <a:lstStyle>
            <a:lvl1pPr>
              <a:defRPr sz="2624"/>
            </a:lvl1pPr>
          </a:lstStyle>
          <a:p>
            <a:r>
              <a:rPr lang="en-US"/>
              <a:t>Click to edit Master title style</a:t>
            </a:r>
            <a:endParaRPr lang="en-US" dirty="0"/>
          </a:p>
        </p:txBody>
      </p:sp>
      <p:sp>
        <p:nvSpPr>
          <p:cNvPr id="3" name="Content Placeholder 2"/>
          <p:cNvSpPr>
            <a:spLocks noGrp="1"/>
          </p:cNvSpPr>
          <p:nvPr>
            <p:ph idx="1"/>
          </p:nvPr>
        </p:nvSpPr>
        <p:spPr>
          <a:xfrm>
            <a:off x="3187526" y="1527311"/>
            <a:ext cx="3795743" cy="7538325"/>
          </a:xfrm>
        </p:spPr>
        <p:txBody>
          <a:bodyPr/>
          <a:lstStyle>
            <a:lvl1pPr>
              <a:defRPr sz="2624"/>
            </a:lvl1pPr>
            <a:lvl2pPr>
              <a:defRPr sz="2296"/>
            </a:lvl2pPr>
            <a:lvl3pPr>
              <a:defRPr sz="1968"/>
            </a:lvl3pPr>
            <a:lvl4pPr>
              <a:defRPr sz="1640"/>
            </a:lvl4pPr>
            <a:lvl5pPr>
              <a:defRPr sz="1640"/>
            </a:lvl5pPr>
            <a:lvl6pPr>
              <a:defRPr sz="1640"/>
            </a:lvl6pPr>
            <a:lvl7pPr>
              <a:defRPr sz="1640"/>
            </a:lvl7pPr>
            <a:lvl8pPr>
              <a:defRPr sz="1640"/>
            </a:lvl8pPr>
            <a:lvl9pPr>
              <a:defRPr sz="1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6448" y="3182303"/>
            <a:ext cx="2418224" cy="5895609"/>
          </a:xfrm>
        </p:spPr>
        <p:txBody>
          <a:bodyPr/>
          <a:lstStyle>
            <a:lvl1pPr marL="0" indent="0">
              <a:buNone/>
              <a:defRPr sz="1312"/>
            </a:lvl1pPr>
            <a:lvl2pPr marL="374904" indent="0">
              <a:buNone/>
              <a:defRPr sz="1148"/>
            </a:lvl2pPr>
            <a:lvl3pPr marL="749808" indent="0">
              <a:buNone/>
              <a:defRPr sz="984"/>
            </a:lvl3pPr>
            <a:lvl4pPr marL="1124712" indent="0">
              <a:buNone/>
              <a:defRPr sz="820"/>
            </a:lvl4pPr>
            <a:lvl5pPr marL="1499616" indent="0">
              <a:buNone/>
              <a:defRPr sz="820"/>
            </a:lvl5pPr>
            <a:lvl6pPr marL="1874520" indent="0">
              <a:buNone/>
              <a:defRPr sz="820"/>
            </a:lvl6pPr>
            <a:lvl7pPr marL="2249424" indent="0">
              <a:buNone/>
              <a:defRPr sz="820"/>
            </a:lvl7pPr>
            <a:lvl8pPr marL="2624328" indent="0">
              <a:buNone/>
              <a:defRPr sz="820"/>
            </a:lvl8pPr>
            <a:lvl9pPr marL="2999232" indent="0">
              <a:buNone/>
              <a:defRPr sz="820"/>
            </a:lvl9pPr>
          </a:lstStyle>
          <a:p>
            <a:pPr lvl="0"/>
            <a:r>
              <a:rPr lang="en-US"/>
              <a:t>Click to edit Master text styles</a:t>
            </a:r>
          </a:p>
        </p:txBody>
      </p:sp>
      <p:sp>
        <p:nvSpPr>
          <p:cNvPr id="5" name="Date Placeholder 4"/>
          <p:cNvSpPr>
            <a:spLocks noGrp="1"/>
          </p:cNvSpPr>
          <p:nvPr>
            <p:ph type="dt" sz="half" idx="10"/>
          </p:nvPr>
        </p:nvSpPr>
        <p:spPr/>
        <p:txBody>
          <a:bodyPr/>
          <a:lstStyle/>
          <a:p>
            <a:fld id="{B83AD56B-1CB5-4324-9A79-B05E3F277746}"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418231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6448" y="707178"/>
            <a:ext cx="2418224" cy="2475124"/>
          </a:xfrm>
        </p:spPr>
        <p:txBody>
          <a:bodyPr anchor="b"/>
          <a:lstStyle>
            <a:lvl1pPr>
              <a:defRPr sz="2624"/>
            </a:lvl1pPr>
          </a:lstStyle>
          <a:p>
            <a:r>
              <a:rPr lang="en-US"/>
              <a:t>Click to edit Master title style</a:t>
            </a:r>
            <a:endParaRPr lang="en-US" dirty="0"/>
          </a:p>
        </p:txBody>
      </p:sp>
      <p:sp>
        <p:nvSpPr>
          <p:cNvPr id="3" name="Picture Placeholder 2"/>
          <p:cNvSpPr>
            <a:spLocks noGrp="1" noChangeAspect="1"/>
          </p:cNvSpPr>
          <p:nvPr>
            <p:ph type="pic" idx="1"/>
          </p:nvPr>
        </p:nvSpPr>
        <p:spPr>
          <a:xfrm>
            <a:off x="3187526" y="1527311"/>
            <a:ext cx="3795743" cy="7538325"/>
          </a:xfrm>
        </p:spPr>
        <p:txBody>
          <a:bodyPr anchor="t"/>
          <a:lstStyle>
            <a:lvl1pPr marL="0" indent="0">
              <a:buNone/>
              <a:defRPr sz="2624"/>
            </a:lvl1pPr>
            <a:lvl2pPr marL="374904" indent="0">
              <a:buNone/>
              <a:defRPr sz="2296"/>
            </a:lvl2pPr>
            <a:lvl3pPr marL="749808" indent="0">
              <a:buNone/>
              <a:defRPr sz="1968"/>
            </a:lvl3pPr>
            <a:lvl4pPr marL="1124712" indent="0">
              <a:buNone/>
              <a:defRPr sz="1640"/>
            </a:lvl4pPr>
            <a:lvl5pPr marL="1499616" indent="0">
              <a:buNone/>
              <a:defRPr sz="1640"/>
            </a:lvl5pPr>
            <a:lvl6pPr marL="1874520" indent="0">
              <a:buNone/>
              <a:defRPr sz="1640"/>
            </a:lvl6pPr>
            <a:lvl7pPr marL="2249424" indent="0">
              <a:buNone/>
              <a:defRPr sz="1640"/>
            </a:lvl7pPr>
            <a:lvl8pPr marL="2624328" indent="0">
              <a:buNone/>
              <a:defRPr sz="1640"/>
            </a:lvl8pPr>
            <a:lvl9pPr marL="2999232" indent="0">
              <a:buNone/>
              <a:defRPr sz="1640"/>
            </a:lvl9pPr>
          </a:lstStyle>
          <a:p>
            <a:r>
              <a:rPr lang="en-US"/>
              <a:t>Click icon to add picture</a:t>
            </a:r>
            <a:endParaRPr lang="en-US" dirty="0"/>
          </a:p>
        </p:txBody>
      </p:sp>
      <p:sp>
        <p:nvSpPr>
          <p:cNvPr id="4" name="Text Placeholder 3"/>
          <p:cNvSpPr>
            <a:spLocks noGrp="1"/>
          </p:cNvSpPr>
          <p:nvPr>
            <p:ph type="body" sz="half" idx="2"/>
          </p:nvPr>
        </p:nvSpPr>
        <p:spPr>
          <a:xfrm>
            <a:off x="516448" y="3182303"/>
            <a:ext cx="2418224" cy="5895609"/>
          </a:xfrm>
        </p:spPr>
        <p:txBody>
          <a:bodyPr/>
          <a:lstStyle>
            <a:lvl1pPr marL="0" indent="0">
              <a:buNone/>
              <a:defRPr sz="1312"/>
            </a:lvl1pPr>
            <a:lvl2pPr marL="374904" indent="0">
              <a:buNone/>
              <a:defRPr sz="1148"/>
            </a:lvl2pPr>
            <a:lvl3pPr marL="749808" indent="0">
              <a:buNone/>
              <a:defRPr sz="984"/>
            </a:lvl3pPr>
            <a:lvl4pPr marL="1124712" indent="0">
              <a:buNone/>
              <a:defRPr sz="820"/>
            </a:lvl4pPr>
            <a:lvl5pPr marL="1499616" indent="0">
              <a:buNone/>
              <a:defRPr sz="820"/>
            </a:lvl5pPr>
            <a:lvl6pPr marL="1874520" indent="0">
              <a:buNone/>
              <a:defRPr sz="820"/>
            </a:lvl6pPr>
            <a:lvl7pPr marL="2249424" indent="0">
              <a:buNone/>
              <a:defRPr sz="820"/>
            </a:lvl7pPr>
            <a:lvl8pPr marL="2624328" indent="0">
              <a:buNone/>
              <a:defRPr sz="820"/>
            </a:lvl8pPr>
            <a:lvl9pPr marL="2999232" indent="0">
              <a:buNone/>
              <a:defRPr sz="820"/>
            </a:lvl9pPr>
          </a:lstStyle>
          <a:p>
            <a:pPr lvl="0"/>
            <a:r>
              <a:rPr lang="en-US"/>
              <a:t>Click to edit Master text styles</a:t>
            </a:r>
          </a:p>
        </p:txBody>
      </p:sp>
      <p:sp>
        <p:nvSpPr>
          <p:cNvPr id="5" name="Date Placeholder 4"/>
          <p:cNvSpPr>
            <a:spLocks noGrp="1"/>
          </p:cNvSpPr>
          <p:nvPr>
            <p:ph type="dt" sz="half" idx="10"/>
          </p:nvPr>
        </p:nvSpPr>
        <p:spPr/>
        <p:txBody>
          <a:bodyPr/>
          <a:lstStyle/>
          <a:p>
            <a:fld id="{B83AD56B-1CB5-4324-9A79-B05E3F277746}"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04420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471" y="564763"/>
            <a:ext cx="6466821" cy="20503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5471" y="2823803"/>
            <a:ext cx="6466821" cy="6730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5471" y="9831746"/>
            <a:ext cx="1686997" cy="564760"/>
          </a:xfrm>
          <a:prstGeom prst="rect">
            <a:avLst/>
          </a:prstGeom>
        </p:spPr>
        <p:txBody>
          <a:bodyPr vert="horz" lIns="91440" tIns="45720" rIns="91440" bIns="45720" rtlCol="0" anchor="ctr"/>
          <a:lstStyle>
            <a:lvl1pPr algn="l">
              <a:defRPr sz="984">
                <a:solidFill>
                  <a:schemeClr val="tx1">
                    <a:tint val="75000"/>
                  </a:schemeClr>
                </a:solidFill>
              </a:defRPr>
            </a:lvl1pPr>
          </a:lstStyle>
          <a:p>
            <a:fld id="{B83AD56B-1CB5-4324-9A79-B05E3F277746}" type="datetimeFigureOut">
              <a:rPr lang="en-US" smtClean="0"/>
              <a:t>1/2/2024</a:t>
            </a:fld>
            <a:endParaRPr lang="en-US"/>
          </a:p>
        </p:txBody>
      </p:sp>
      <p:sp>
        <p:nvSpPr>
          <p:cNvPr id="5" name="Footer Placeholder 4"/>
          <p:cNvSpPr>
            <a:spLocks noGrp="1"/>
          </p:cNvSpPr>
          <p:nvPr>
            <p:ph type="ftr" sz="quarter" idx="3"/>
          </p:nvPr>
        </p:nvSpPr>
        <p:spPr>
          <a:xfrm>
            <a:off x="2483634" y="9831746"/>
            <a:ext cx="2530495" cy="564760"/>
          </a:xfrm>
          <a:prstGeom prst="rect">
            <a:avLst/>
          </a:prstGeom>
        </p:spPr>
        <p:txBody>
          <a:bodyPr vert="horz" lIns="91440" tIns="45720" rIns="91440" bIns="45720" rtlCol="0" anchor="ctr"/>
          <a:lstStyle>
            <a:lvl1pPr algn="ctr">
              <a:defRPr sz="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295295" y="9831746"/>
            <a:ext cx="1686997" cy="564760"/>
          </a:xfrm>
          <a:prstGeom prst="rect">
            <a:avLst/>
          </a:prstGeom>
        </p:spPr>
        <p:txBody>
          <a:bodyPr vert="horz" lIns="91440" tIns="45720" rIns="91440" bIns="45720" rtlCol="0" anchor="ctr"/>
          <a:lstStyle>
            <a:lvl1pPr algn="r">
              <a:defRPr sz="984">
                <a:solidFill>
                  <a:schemeClr val="tx1">
                    <a:tint val="75000"/>
                  </a:schemeClr>
                </a:solidFill>
              </a:defRPr>
            </a:lvl1pPr>
          </a:lstStyle>
          <a:p>
            <a:fld id="{64CFDC3A-1D3A-4A3D-8619-4D517A79CC69}" type="slidenum">
              <a:rPr lang="en-US" smtClean="0"/>
              <a:t>‹#›</a:t>
            </a:fld>
            <a:endParaRPr lang="en-US"/>
          </a:p>
        </p:txBody>
      </p:sp>
    </p:spTree>
    <p:extLst>
      <p:ext uri="{BB962C8B-B14F-4D97-AF65-F5344CB8AC3E}">
        <p14:creationId xmlns:p14="http://schemas.microsoft.com/office/powerpoint/2010/main" val="36881633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49808" rtl="0" eaLnBrk="1" latinLnBrk="0" hangingPunct="1">
        <a:lnSpc>
          <a:spcPct val="90000"/>
        </a:lnSpc>
        <a:spcBef>
          <a:spcPct val="0"/>
        </a:spcBef>
        <a:buNone/>
        <a:defRPr sz="3608" kern="1200">
          <a:solidFill>
            <a:schemeClr val="tx1"/>
          </a:solidFill>
          <a:latin typeface="+mj-lt"/>
          <a:ea typeface="+mj-ea"/>
          <a:cs typeface="+mj-cs"/>
        </a:defRPr>
      </a:lvl1pPr>
    </p:titleStyle>
    <p:bodyStyle>
      <a:lvl1pPr marL="187452" indent="-187452" algn="l" defTabSz="749808" rtl="0" eaLnBrk="1" latinLnBrk="0" hangingPunct="1">
        <a:lnSpc>
          <a:spcPct val="90000"/>
        </a:lnSpc>
        <a:spcBef>
          <a:spcPts val="820"/>
        </a:spcBef>
        <a:buFont typeface="Arial" panose="020B0604020202020204" pitchFamily="34" charset="0"/>
        <a:buChar char="•"/>
        <a:defRPr sz="2296" kern="1200">
          <a:solidFill>
            <a:schemeClr val="tx1"/>
          </a:solidFill>
          <a:latin typeface="+mn-lt"/>
          <a:ea typeface="+mn-ea"/>
          <a:cs typeface="+mn-cs"/>
        </a:defRPr>
      </a:lvl1pPr>
      <a:lvl2pPr marL="562356" indent="-187452" algn="l" defTabSz="749808" rtl="0" eaLnBrk="1" latinLnBrk="0" hangingPunct="1">
        <a:lnSpc>
          <a:spcPct val="90000"/>
        </a:lnSpc>
        <a:spcBef>
          <a:spcPts val="410"/>
        </a:spcBef>
        <a:buFont typeface="Arial" panose="020B0604020202020204" pitchFamily="34" charset="0"/>
        <a:buChar char="•"/>
        <a:defRPr sz="1968" kern="1200">
          <a:solidFill>
            <a:schemeClr val="tx1"/>
          </a:solidFill>
          <a:latin typeface="+mn-lt"/>
          <a:ea typeface="+mn-ea"/>
          <a:cs typeface="+mn-cs"/>
        </a:defRPr>
      </a:lvl2pPr>
      <a:lvl3pPr marL="937260" indent="-187452" algn="l" defTabSz="749808" rtl="0" eaLnBrk="1" latinLnBrk="0" hangingPunct="1">
        <a:lnSpc>
          <a:spcPct val="90000"/>
        </a:lnSpc>
        <a:spcBef>
          <a:spcPts val="410"/>
        </a:spcBef>
        <a:buFont typeface="Arial" panose="020B0604020202020204" pitchFamily="34" charset="0"/>
        <a:buChar char="•"/>
        <a:defRPr sz="1640" kern="1200">
          <a:solidFill>
            <a:schemeClr val="tx1"/>
          </a:solidFill>
          <a:latin typeface="+mn-lt"/>
          <a:ea typeface="+mn-ea"/>
          <a:cs typeface="+mn-cs"/>
        </a:defRPr>
      </a:lvl3pPr>
      <a:lvl4pPr marL="1312164"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4pPr>
      <a:lvl5pPr marL="1687068"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5pPr>
      <a:lvl6pPr marL="2061972"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6pPr>
      <a:lvl7pPr marL="2436876"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7pPr>
      <a:lvl8pPr marL="2811780"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8pPr>
      <a:lvl9pPr marL="3186684"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9pPr>
    </p:bodyStyle>
    <p:otherStyle>
      <a:defPPr>
        <a:defRPr lang="en-US"/>
      </a:defPPr>
      <a:lvl1pPr marL="0" algn="l" defTabSz="749808" rtl="0" eaLnBrk="1" latinLnBrk="0" hangingPunct="1">
        <a:defRPr sz="1476" kern="1200">
          <a:solidFill>
            <a:schemeClr val="tx1"/>
          </a:solidFill>
          <a:latin typeface="+mn-lt"/>
          <a:ea typeface="+mn-ea"/>
          <a:cs typeface="+mn-cs"/>
        </a:defRPr>
      </a:lvl1pPr>
      <a:lvl2pPr marL="374904" algn="l" defTabSz="749808" rtl="0" eaLnBrk="1" latinLnBrk="0" hangingPunct="1">
        <a:defRPr sz="1476" kern="1200">
          <a:solidFill>
            <a:schemeClr val="tx1"/>
          </a:solidFill>
          <a:latin typeface="+mn-lt"/>
          <a:ea typeface="+mn-ea"/>
          <a:cs typeface="+mn-cs"/>
        </a:defRPr>
      </a:lvl2pPr>
      <a:lvl3pPr marL="749808" algn="l" defTabSz="749808" rtl="0" eaLnBrk="1" latinLnBrk="0" hangingPunct="1">
        <a:defRPr sz="1476" kern="1200">
          <a:solidFill>
            <a:schemeClr val="tx1"/>
          </a:solidFill>
          <a:latin typeface="+mn-lt"/>
          <a:ea typeface="+mn-ea"/>
          <a:cs typeface="+mn-cs"/>
        </a:defRPr>
      </a:lvl3pPr>
      <a:lvl4pPr marL="1124712" algn="l" defTabSz="749808" rtl="0" eaLnBrk="1" latinLnBrk="0" hangingPunct="1">
        <a:defRPr sz="1476" kern="1200">
          <a:solidFill>
            <a:schemeClr val="tx1"/>
          </a:solidFill>
          <a:latin typeface="+mn-lt"/>
          <a:ea typeface="+mn-ea"/>
          <a:cs typeface="+mn-cs"/>
        </a:defRPr>
      </a:lvl4pPr>
      <a:lvl5pPr marL="1499616" algn="l" defTabSz="749808" rtl="0" eaLnBrk="1" latinLnBrk="0" hangingPunct="1">
        <a:defRPr sz="1476" kern="1200">
          <a:solidFill>
            <a:schemeClr val="tx1"/>
          </a:solidFill>
          <a:latin typeface="+mn-lt"/>
          <a:ea typeface="+mn-ea"/>
          <a:cs typeface="+mn-cs"/>
        </a:defRPr>
      </a:lvl5pPr>
      <a:lvl6pPr marL="1874520" algn="l" defTabSz="749808" rtl="0" eaLnBrk="1" latinLnBrk="0" hangingPunct="1">
        <a:defRPr sz="1476" kern="1200">
          <a:solidFill>
            <a:schemeClr val="tx1"/>
          </a:solidFill>
          <a:latin typeface="+mn-lt"/>
          <a:ea typeface="+mn-ea"/>
          <a:cs typeface="+mn-cs"/>
        </a:defRPr>
      </a:lvl6pPr>
      <a:lvl7pPr marL="2249424" algn="l" defTabSz="749808" rtl="0" eaLnBrk="1" latinLnBrk="0" hangingPunct="1">
        <a:defRPr sz="1476" kern="1200">
          <a:solidFill>
            <a:schemeClr val="tx1"/>
          </a:solidFill>
          <a:latin typeface="+mn-lt"/>
          <a:ea typeface="+mn-ea"/>
          <a:cs typeface="+mn-cs"/>
        </a:defRPr>
      </a:lvl7pPr>
      <a:lvl8pPr marL="2624328" algn="l" defTabSz="749808" rtl="0" eaLnBrk="1" latinLnBrk="0" hangingPunct="1">
        <a:defRPr sz="1476" kern="1200">
          <a:solidFill>
            <a:schemeClr val="tx1"/>
          </a:solidFill>
          <a:latin typeface="+mn-lt"/>
          <a:ea typeface="+mn-ea"/>
          <a:cs typeface="+mn-cs"/>
        </a:defRPr>
      </a:lvl8pPr>
      <a:lvl9pPr marL="2999232" algn="l" defTabSz="749808" rtl="0" eaLnBrk="1" latinLnBrk="0" hangingPunct="1">
        <a:defRPr sz="14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oi.org/10.3390/app12031116" TargetMode="External"/><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E2F8C8D-CF7B-B3B8-06EF-DD20AD1AFF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37" y="0"/>
            <a:ext cx="7508521" cy="10607676"/>
          </a:xfrm>
          <a:prstGeom prst="rect">
            <a:avLst/>
          </a:prstGeom>
        </p:spPr>
      </p:pic>
      <p:sp>
        <p:nvSpPr>
          <p:cNvPr id="2" name="Title 1">
            <a:extLst>
              <a:ext uri="{FF2B5EF4-FFF2-40B4-BE49-F238E27FC236}">
                <a16:creationId xmlns:a16="http://schemas.microsoft.com/office/drawing/2014/main" id="{CD9469A2-9C1E-4B9B-8DD9-EF98E754632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5BF292F-05CE-40FB-B0C4-E9DB4FA1617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0586D5C-A091-4269-95D6-7D52FE4746A5}"/>
              </a:ext>
            </a:extLst>
          </p:cNvPr>
          <p:cNvSpPr txBox="1"/>
          <p:nvPr/>
        </p:nvSpPr>
        <p:spPr>
          <a:xfrm>
            <a:off x="2260327" y="201468"/>
            <a:ext cx="1066800" cy="276999"/>
          </a:xfrm>
          <a:prstGeom prst="rect">
            <a:avLst/>
          </a:prstGeom>
          <a:noFill/>
        </p:spPr>
        <p:txBody>
          <a:bodyPr wrap="square" rtlCol="0">
            <a:spAutoFit/>
          </a:bodyPr>
          <a:lstStyle/>
          <a:p>
            <a:pPr algn="ctr"/>
            <a:r>
              <a:rPr lang="en-US" sz="1200" b="1" dirty="0"/>
              <a:t>CSCI417-02</a:t>
            </a:r>
          </a:p>
        </p:txBody>
      </p:sp>
      <p:sp>
        <p:nvSpPr>
          <p:cNvPr id="6" name="TextBox 5">
            <a:extLst>
              <a:ext uri="{FF2B5EF4-FFF2-40B4-BE49-F238E27FC236}">
                <a16:creationId xmlns:a16="http://schemas.microsoft.com/office/drawing/2014/main" id="{557A0BAF-AC5E-8876-4905-0E91F392CA79}"/>
              </a:ext>
            </a:extLst>
          </p:cNvPr>
          <p:cNvSpPr txBox="1"/>
          <p:nvPr/>
        </p:nvSpPr>
        <p:spPr>
          <a:xfrm>
            <a:off x="-1" y="1548830"/>
            <a:ext cx="7497763" cy="9018718"/>
          </a:xfrm>
          <a:prstGeom prst="rect">
            <a:avLst/>
          </a:prstGeom>
          <a:solidFill>
            <a:srgbClr val="78A9D0"/>
          </a:soli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dirty="0"/>
          </a:p>
        </p:txBody>
      </p:sp>
      <p:sp>
        <p:nvSpPr>
          <p:cNvPr id="13" name="Rectangle 12">
            <a:extLst>
              <a:ext uri="{FF2B5EF4-FFF2-40B4-BE49-F238E27FC236}">
                <a16:creationId xmlns:a16="http://schemas.microsoft.com/office/drawing/2014/main" id="{C8E3B080-1BF3-662D-6284-0A7184295CBE}"/>
              </a:ext>
            </a:extLst>
          </p:cNvPr>
          <p:cNvSpPr/>
          <p:nvPr/>
        </p:nvSpPr>
        <p:spPr>
          <a:xfrm>
            <a:off x="2885607" y="1969458"/>
            <a:ext cx="4487466" cy="2703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22AD356-17C9-F418-5ECF-6DE43F72B57B}"/>
              </a:ext>
            </a:extLst>
          </p:cNvPr>
          <p:cNvSpPr/>
          <p:nvPr/>
        </p:nvSpPr>
        <p:spPr>
          <a:xfrm>
            <a:off x="141008" y="6075202"/>
            <a:ext cx="7188552" cy="2900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E6FFF8D-D114-EF00-CD95-C39F6FE96CAE}"/>
              </a:ext>
            </a:extLst>
          </p:cNvPr>
          <p:cNvSpPr/>
          <p:nvPr/>
        </p:nvSpPr>
        <p:spPr>
          <a:xfrm>
            <a:off x="2885607" y="4955458"/>
            <a:ext cx="4478472" cy="82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2224436-0E60-2881-2163-BB558C41E1BB}"/>
              </a:ext>
            </a:extLst>
          </p:cNvPr>
          <p:cNvSpPr/>
          <p:nvPr/>
        </p:nvSpPr>
        <p:spPr>
          <a:xfrm>
            <a:off x="2614037" y="9068793"/>
            <a:ext cx="4665945" cy="1291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DA8B5C-86E8-D797-9370-24E1C47A19DC}"/>
              </a:ext>
            </a:extLst>
          </p:cNvPr>
          <p:cNvSpPr/>
          <p:nvPr/>
        </p:nvSpPr>
        <p:spPr>
          <a:xfrm>
            <a:off x="2867077" y="1803778"/>
            <a:ext cx="4505995" cy="290041"/>
          </a:xfrm>
          <a:prstGeom prst="rect">
            <a:avLst/>
          </a:prstGeom>
          <a:solidFill>
            <a:srgbClr val="439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Methodology </a:t>
            </a:r>
          </a:p>
        </p:txBody>
      </p:sp>
      <p:sp>
        <p:nvSpPr>
          <p:cNvPr id="28" name="Rectangle 27">
            <a:extLst>
              <a:ext uri="{FF2B5EF4-FFF2-40B4-BE49-F238E27FC236}">
                <a16:creationId xmlns:a16="http://schemas.microsoft.com/office/drawing/2014/main" id="{6BCD9AD2-1323-6D24-9D89-FA54555B84E8}"/>
              </a:ext>
            </a:extLst>
          </p:cNvPr>
          <p:cNvSpPr/>
          <p:nvPr/>
        </p:nvSpPr>
        <p:spPr>
          <a:xfrm>
            <a:off x="133685" y="5879005"/>
            <a:ext cx="7195875" cy="273549"/>
          </a:xfrm>
          <a:prstGeom prst="rect">
            <a:avLst/>
          </a:prstGeom>
          <a:solidFill>
            <a:srgbClr val="439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Results</a:t>
            </a:r>
            <a:r>
              <a:rPr lang="en-US" sz="1600" dirty="0">
                <a:latin typeface="Times New Roman" panose="02020603050405020304" pitchFamily="18" charset="0"/>
                <a:cs typeface="Times New Roman" panose="02020603050405020304" pitchFamily="18" charset="0"/>
              </a:rPr>
              <a:t> </a:t>
            </a:r>
          </a:p>
        </p:txBody>
      </p:sp>
      <p:sp>
        <p:nvSpPr>
          <p:cNvPr id="29" name="Rectangle 28">
            <a:extLst>
              <a:ext uri="{FF2B5EF4-FFF2-40B4-BE49-F238E27FC236}">
                <a16:creationId xmlns:a16="http://schemas.microsoft.com/office/drawing/2014/main" id="{6DBF1889-2F78-3498-6AFA-B459500C0122}"/>
              </a:ext>
            </a:extLst>
          </p:cNvPr>
          <p:cNvSpPr/>
          <p:nvPr/>
        </p:nvSpPr>
        <p:spPr>
          <a:xfrm>
            <a:off x="2885607" y="4756449"/>
            <a:ext cx="4481241" cy="224099"/>
          </a:xfrm>
          <a:prstGeom prst="rect">
            <a:avLst/>
          </a:prstGeom>
          <a:solidFill>
            <a:srgbClr val="439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Conclusion</a:t>
            </a:r>
          </a:p>
        </p:txBody>
      </p:sp>
      <p:sp>
        <p:nvSpPr>
          <p:cNvPr id="30" name="Rectangle 29">
            <a:extLst>
              <a:ext uri="{FF2B5EF4-FFF2-40B4-BE49-F238E27FC236}">
                <a16:creationId xmlns:a16="http://schemas.microsoft.com/office/drawing/2014/main" id="{4F85E604-9E79-B5A7-70C5-720A65DEA4FD}"/>
              </a:ext>
            </a:extLst>
          </p:cNvPr>
          <p:cNvSpPr/>
          <p:nvPr/>
        </p:nvSpPr>
        <p:spPr>
          <a:xfrm>
            <a:off x="2614037" y="9046766"/>
            <a:ext cx="1057231" cy="1313388"/>
          </a:xfrm>
          <a:prstGeom prst="rect">
            <a:avLst/>
          </a:prstGeom>
          <a:solidFill>
            <a:srgbClr val="439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Team Photo</a:t>
            </a:r>
          </a:p>
        </p:txBody>
      </p:sp>
      <p:sp>
        <p:nvSpPr>
          <p:cNvPr id="31" name="TextBox 30">
            <a:extLst>
              <a:ext uri="{FF2B5EF4-FFF2-40B4-BE49-F238E27FC236}">
                <a16:creationId xmlns:a16="http://schemas.microsoft.com/office/drawing/2014/main" id="{9FDC7F91-51EA-B41F-A881-0F99C510107C}"/>
              </a:ext>
            </a:extLst>
          </p:cNvPr>
          <p:cNvSpPr txBox="1"/>
          <p:nvPr/>
        </p:nvSpPr>
        <p:spPr>
          <a:xfrm>
            <a:off x="2821809" y="4931707"/>
            <a:ext cx="4542270" cy="900246"/>
          </a:xfrm>
          <a:prstGeom prst="rect">
            <a:avLst/>
          </a:prstGeom>
          <a:noFill/>
        </p:spPr>
        <p:txBody>
          <a:bodyPr wrap="square" rtlCol="0">
            <a:spAutoFit/>
          </a:bodyPr>
          <a:lstStyle/>
          <a:p>
            <a:pPr algn="just"/>
            <a:r>
              <a:rPr lang="en-US" sz="1050" dirty="0">
                <a:latin typeface="Times New Roman" panose="02020603050405020304" pitchFamily="18" charset="0"/>
                <a:cs typeface="Times New Roman" panose="02020603050405020304" pitchFamily="18" charset="0"/>
              </a:rPr>
              <a:t>Model_2 in the multi-modal neural network, achieved 74.81% accuracy while being simpler than Model_1, proving its efficiency in detecting fake news with fewer computational resources. In news article classification, the Random Forest model excelled with 95.93% accuracy in discerning fake and real news articles, though optimal model choice might vary.</a:t>
            </a:r>
          </a:p>
        </p:txBody>
      </p:sp>
      <p:sp>
        <p:nvSpPr>
          <p:cNvPr id="44" name="Rectangle 43">
            <a:extLst>
              <a:ext uri="{FF2B5EF4-FFF2-40B4-BE49-F238E27FC236}">
                <a16:creationId xmlns:a16="http://schemas.microsoft.com/office/drawing/2014/main" id="{4B14010C-7FC8-9BCB-7AB7-415F98629C12}"/>
              </a:ext>
            </a:extLst>
          </p:cNvPr>
          <p:cNvSpPr/>
          <p:nvPr/>
        </p:nvSpPr>
        <p:spPr>
          <a:xfrm>
            <a:off x="261420" y="10314759"/>
            <a:ext cx="7136256" cy="25278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Zeena </a:t>
            </a:r>
            <a:r>
              <a:rPr lang="en-US" sz="1200" dirty="0" err="1">
                <a:latin typeface="Times New Roman" panose="02020603050405020304" pitchFamily="18" charset="0"/>
                <a:cs typeface="Times New Roman" panose="02020603050405020304" pitchFamily="18" charset="0"/>
              </a:rPr>
              <a:t>Faidy</a:t>
            </a:r>
            <a:r>
              <a:rPr lang="en-US" sz="1200" dirty="0">
                <a:latin typeface="Times New Roman" panose="02020603050405020304" pitchFamily="18" charset="0"/>
                <a:cs typeface="Times New Roman" panose="02020603050405020304" pitchFamily="18" charset="0"/>
              </a:rPr>
              <a:t> – Saif </a:t>
            </a:r>
            <a:r>
              <a:rPr lang="en-US" sz="1200" dirty="0" err="1">
                <a:latin typeface="Times New Roman" panose="02020603050405020304" pitchFamily="18" charset="0"/>
                <a:cs typeface="Times New Roman" panose="02020603050405020304" pitchFamily="18" charset="0"/>
              </a:rPr>
              <a:t>Elattar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Kerolos</a:t>
            </a:r>
            <a:r>
              <a:rPr lang="en-US" sz="1200" dirty="0">
                <a:latin typeface="Times New Roman" panose="02020603050405020304" pitchFamily="18" charset="0"/>
                <a:cs typeface="Times New Roman" panose="02020603050405020304" pitchFamily="18" charset="0"/>
              </a:rPr>
              <a:t> Salama – Ahmed Atia </a:t>
            </a:r>
          </a:p>
        </p:txBody>
      </p:sp>
      <p:sp>
        <p:nvSpPr>
          <p:cNvPr id="7" name="Rectangle 6">
            <a:extLst>
              <a:ext uri="{FF2B5EF4-FFF2-40B4-BE49-F238E27FC236}">
                <a16:creationId xmlns:a16="http://schemas.microsoft.com/office/drawing/2014/main" id="{108C2552-AB4B-31A1-97DF-5118CF23AC6E}"/>
              </a:ext>
            </a:extLst>
          </p:cNvPr>
          <p:cNvSpPr/>
          <p:nvPr/>
        </p:nvSpPr>
        <p:spPr>
          <a:xfrm>
            <a:off x="2179131" y="358786"/>
            <a:ext cx="1285356" cy="225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Dr. Ghada Khoriba </a:t>
            </a:r>
          </a:p>
        </p:txBody>
      </p:sp>
      <p:sp>
        <p:nvSpPr>
          <p:cNvPr id="8" name="Rectangle 7">
            <a:extLst>
              <a:ext uri="{FF2B5EF4-FFF2-40B4-BE49-F238E27FC236}">
                <a16:creationId xmlns:a16="http://schemas.microsoft.com/office/drawing/2014/main" id="{2151F8AE-13DA-D3A7-689C-F0A4BF0EC56D}"/>
              </a:ext>
            </a:extLst>
          </p:cNvPr>
          <p:cNvSpPr/>
          <p:nvPr/>
        </p:nvSpPr>
        <p:spPr>
          <a:xfrm>
            <a:off x="125406" y="9389394"/>
            <a:ext cx="2411693" cy="970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0B6AAB1-658F-C2AB-B5A5-9EA12B3074A7}"/>
              </a:ext>
            </a:extLst>
          </p:cNvPr>
          <p:cNvSpPr/>
          <p:nvPr/>
        </p:nvSpPr>
        <p:spPr>
          <a:xfrm>
            <a:off x="125406" y="9068793"/>
            <a:ext cx="2432079" cy="349854"/>
          </a:xfrm>
          <a:prstGeom prst="rect">
            <a:avLst/>
          </a:prstGeom>
          <a:solidFill>
            <a:srgbClr val="439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References</a:t>
            </a:r>
          </a:p>
        </p:txBody>
      </p:sp>
      <p:sp>
        <p:nvSpPr>
          <p:cNvPr id="10" name="Rectangle 9">
            <a:extLst>
              <a:ext uri="{FF2B5EF4-FFF2-40B4-BE49-F238E27FC236}">
                <a16:creationId xmlns:a16="http://schemas.microsoft.com/office/drawing/2014/main" id="{13EF96FA-8645-34BB-C280-C64C077A2DFA}"/>
              </a:ext>
            </a:extLst>
          </p:cNvPr>
          <p:cNvSpPr/>
          <p:nvPr/>
        </p:nvSpPr>
        <p:spPr>
          <a:xfrm>
            <a:off x="152305" y="2034865"/>
            <a:ext cx="2580996" cy="3797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64C3A24-CEA9-CC3F-34A6-74C524B088AB}"/>
              </a:ext>
            </a:extLst>
          </p:cNvPr>
          <p:cNvSpPr/>
          <p:nvPr/>
        </p:nvSpPr>
        <p:spPr>
          <a:xfrm>
            <a:off x="143039" y="1797509"/>
            <a:ext cx="2590261" cy="298688"/>
          </a:xfrm>
          <a:prstGeom prst="rect">
            <a:avLst/>
          </a:prstGeom>
          <a:solidFill>
            <a:srgbClr val="439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Abstract</a:t>
            </a:r>
          </a:p>
        </p:txBody>
      </p:sp>
      <p:sp>
        <p:nvSpPr>
          <p:cNvPr id="20" name="TextBox 19">
            <a:extLst>
              <a:ext uri="{FF2B5EF4-FFF2-40B4-BE49-F238E27FC236}">
                <a16:creationId xmlns:a16="http://schemas.microsoft.com/office/drawing/2014/main" id="{2DAE2350-987F-928B-4F33-86B5C16876E6}"/>
              </a:ext>
            </a:extLst>
          </p:cNvPr>
          <p:cNvSpPr txBox="1"/>
          <p:nvPr/>
        </p:nvSpPr>
        <p:spPr>
          <a:xfrm>
            <a:off x="152304" y="2112397"/>
            <a:ext cx="2580996" cy="3631763"/>
          </a:xfrm>
          <a:prstGeom prst="rect">
            <a:avLst/>
          </a:prstGeom>
          <a:noFill/>
        </p:spPr>
        <p:txBody>
          <a:bodyPr wrap="square" rtlCol="0">
            <a:spAutoFit/>
          </a:bodyPr>
          <a:lstStyle/>
          <a:p>
            <a:pPr marL="0" marR="0" algn="just">
              <a:spcBef>
                <a:spcPts val="0"/>
              </a:spcBef>
              <a:spcAft>
                <a:spcPts val="0"/>
              </a:spcAft>
            </a:pPr>
            <a:r>
              <a:rPr lang="en-US" sz="1000" b="1" i="0" dirty="0">
                <a:effectLst/>
                <a:latin typeface="Times New Roman" panose="02020603050405020304" pitchFamily="18" charset="0"/>
                <a:cs typeface="Times New Roman" panose="02020603050405020304" pitchFamily="18" charset="0"/>
              </a:rPr>
              <a:t>The project's goal was twofold: </a:t>
            </a:r>
          </a:p>
          <a:p>
            <a:pPr marL="0" marR="0" algn="just">
              <a:spcBef>
                <a:spcPts val="0"/>
              </a:spcBef>
              <a:spcAft>
                <a:spcPts val="0"/>
              </a:spcAft>
            </a:pPr>
            <a:r>
              <a:rPr lang="en-US" sz="1000" b="0" i="0" dirty="0">
                <a:effectLst/>
                <a:latin typeface="Times New Roman" panose="02020603050405020304" pitchFamily="18" charset="0"/>
                <a:cs typeface="Times New Roman" panose="02020603050405020304" pitchFamily="18" charset="0"/>
              </a:rPr>
              <a:t>to detect fake news using a multi-modal neural network and to classify news articles as fake or real using diverse machine learning and deep learning techniques. It encompassed processing textual data and images to construct a classifier capable of distinguishing between fake and real news. This involved data preprocessing, text feature extraction, image data handling, and the creation of two multi-modal neural network architectures. The primary aim was to assess and compare these models in terms of accuracy and computational efficiency. Additionally, it entailed concatenating multiple datasets, preprocessing textual data, and implementing four distinct models—Multinomial Naive Bayes, KNN, Random Forest, and Logistic Regression. Each model utilized unique approaches for feature extraction and classification, all geared towards the primary goal of accurately differentiating between fake and real news articles.</a:t>
            </a:r>
          </a:p>
        </p:txBody>
      </p:sp>
      <p:graphicFrame>
        <p:nvGraphicFramePr>
          <p:cNvPr id="55" name="Table 54">
            <a:extLst>
              <a:ext uri="{FF2B5EF4-FFF2-40B4-BE49-F238E27FC236}">
                <a16:creationId xmlns:a16="http://schemas.microsoft.com/office/drawing/2014/main" id="{464F21ED-B28E-0BC3-0AE0-344C0F5C3ADF}"/>
              </a:ext>
            </a:extLst>
          </p:cNvPr>
          <p:cNvGraphicFramePr>
            <a:graphicFrameLocks noGrp="1"/>
          </p:cNvGraphicFramePr>
          <p:nvPr>
            <p:extLst>
              <p:ext uri="{D42A27DB-BD31-4B8C-83A1-F6EECF244321}">
                <p14:modId xmlns:p14="http://schemas.microsoft.com/office/powerpoint/2010/main" val="1631887421"/>
              </p:ext>
            </p:extLst>
          </p:nvPr>
        </p:nvGraphicFramePr>
        <p:xfrm>
          <a:off x="97574" y="9458775"/>
          <a:ext cx="2467356" cy="865119"/>
        </p:xfrm>
        <a:graphic>
          <a:graphicData uri="http://schemas.openxmlformats.org/drawingml/2006/table">
            <a:tbl>
              <a:tblPr firstRow="1" firstCol="1" bandRow="1"/>
              <a:tblGrid>
                <a:gridCol w="2467356">
                  <a:extLst>
                    <a:ext uri="{9D8B030D-6E8A-4147-A177-3AD203B41FA5}">
                      <a16:colId xmlns:a16="http://schemas.microsoft.com/office/drawing/2014/main" val="2140963267"/>
                    </a:ext>
                  </a:extLst>
                </a:gridCol>
              </a:tblGrid>
              <a:tr h="865119">
                <a:tc>
                  <a:txBody>
                    <a:bodyPr/>
                    <a:lstStyle/>
                    <a:p>
                      <a:pPr marL="0" marR="0" algn="just">
                        <a:spcBef>
                          <a:spcPts val="200"/>
                        </a:spcBef>
                        <a:spcAft>
                          <a:spcPts val="200"/>
                        </a:spcAft>
                        <a:tabLst>
                          <a:tab pos="2118360" algn="l"/>
                          <a:tab pos="3764280" algn="l"/>
                        </a:tabLst>
                      </a:pPr>
                      <a:r>
                        <a:rPr lang="en-US" sz="650" dirty="0">
                          <a:effectLst/>
                          <a:latin typeface="Times New Roman" panose="02020603050405020304" pitchFamily="18" charset="0"/>
                          <a:ea typeface="Times New Roman" panose="02020603050405020304" pitchFamily="18" charset="0"/>
                        </a:rPr>
                        <a:t>Lai, C.-M.; Chen, M.-H.; </a:t>
                      </a:r>
                      <a:r>
                        <a:rPr lang="en-US" sz="650" dirty="0" err="1">
                          <a:effectLst/>
                          <a:latin typeface="Times New Roman" panose="02020603050405020304" pitchFamily="18" charset="0"/>
                          <a:ea typeface="Times New Roman" panose="02020603050405020304" pitchFamily="18" charset="0"/>
                        </a:rPr>
                        <a:t>Kristiani</a:t>
                      </a:r>
                      <a:r>
                        <a:rPr lang="en-US" sz="650" dirty="0">
                          <a:effectLst/>
                          <a:latin typeface="Times New Roman" panose="02020603050405020304" pitchFamily="18" charset="0"/>
                          <a:ea typeface="Times New Roman" panose="02020603050405020304" pitchFamily="18" charset="0"/>
                        </a:rPr>
                        <a:t>, E.; Verma, V.K.; Yang, C.-T. Fake News Classification Based on Content Level Features. Appl. Sci. 2022, 12, 1116. </a:t>
                      </a:r>
                      <a:r>
                        <a:rPr lang="en-US" sz="650" dirty="0">
                          <a:effectLst/>
                          <a:latin typeface="Times New Roman" panose="02020603050405020304" pitchFamily="18" charset="0"/>
                          <a:ea typeface="Times New Roman" panose="02020603050405020304" pitchFamily="18" charset="0"/>
                          <a:hlinkClick r:id="rId3"/>
                        </a:rPr>
                        <a:t>https://doi.org/10.3390/app12031116</a:t>
                      </a:r>
                      <a:endParaRPr lang="en-US" sz="650" dirty="0">
                        <a:effectLst/>
                        <a:latin typeface="Times New Roman" panose="02020603050405020304" pitchFamily="18" charset="0"/>
                        <a:ea typeface="Times New Roman" panose="02020603050405020304" pitchFamily="18" charset="0"/>
                      </a:endParaRPr>
                    </a:p>
                    <a:p>
                      <a:pPr marL="0" marR="0" algn="just">
                        <a:spcBef>
                          <a:spcPts val="200"/>
                        </a:spcBef>
                        <a:spcAft>
                          <a:spcPts val="200"/>
                        </a:spcAft>
                        <a:tabLst>
                          <a:tab pos="2118360" algn="l"/>
                          <a:tab pos="3764280" algn="l"/>
                        </a:tabLst>
                      </a:pPr>
                      <a:r>
                        <a:rPr lang="en-US" sz="650" dirty="0">
                          <a:effectLst/>
                          <a:latin typeface="Times New Roman" panose="02020603050405020304" pitchFamily="18" charset="0"/>
                          <a:ea typeface="Times New Roman" panose="02020603050405020304" pitchFamily="18" charset="0"/>
                        </a:rPr>
                        <a:t>Nakamura, K., Levy, S., &amp; Wang, W. Y. (2020). </a:t>
                      </a:r>
                      <a:r>
                        <a:rPr lang="en-US" sz="650" dirty="0" err="1">
                          <a:effectLst/>
                          <a:latin typeface="Times New Roman" panose="02020603050405020304" pitchFamily="18" charset="0"/>
                          <a:ea typeface="Times New Roman" panose="02020603050405020304" pitchFamily="18" charset="0"/>
                        </a:rPr>
                        <a:t>Fakeddit</a:t>
                      </a:r>
                      <a:r>
                        <a:rPr lang="en-US" sz="650" dirty="0">
                          <a:effectLst/>
                          <a:latin typeface="Times New Roman" panose="02020603050405020304" pitchFamily="18" charset="0"/>
                          <a:ea typeface="Times New Roman" panose="02020603050405020304" pitchFamily="18" charset="0"/>
                        </a:rPr>
                        <a:t>: A New Multimodal Benchmark Dataset for Fine-grained Fake News Detection. In Proceedings of the Twelfth Language Resources and Evaluation Conference (pp. 6149-6157). Marseille, France: European Language Resources Association.</a:t>
                      </a:r>
                    </a:p>
                  </a:txBody>
                  <a:tcPr marL="73025" marR="73025" marT="0" marB="0">
                    <a:lnL w="19050" cap="flat" cmpd="dbl" algn="ctr">
                      <a:solidFill>
                        <a:srgbClr val="8EAADB"/>
                      </a:solidFill>
                      <a:prstDash val="solid"/>
                      <a:round/>
                      <a:headEnd type="none" w="med" len="med"/>
                      <a:tailEnd type="none" w="med" len="med"/>
                    </a:lnL>
                    <a:lnR w="19050" cap="flat" cmpd="dbl" algn="ctr">
                      <a:solidFill>
                        <a:srgbClr val="8EAADB"/>
                      </a:solidFill>
                      <a:prstDash val="solid"/>
                      <a:round/>
                      <a:headEnd type="none" w="med" len="med"/>
                      <a:tailEnd type="none" w="med" len="med"/>
                    </a:lnR>
                    <a:lnT w="19050" cap="flat" cmpd="dbl" algn="ctr">
                      <a:solidFill>
                        <a:srgbClr val="8EAADB"/>
                      </a:solidFill>
                      <a:prstDash val="solid"/>
                      <a:round/>
                      <a:headEnd type="none" w="med" len="med"/>
                      <a:tailEnd type="none" w="med" len="med"/>
                    </a:lnT>
                    <a:lnB w="19050" cap="flat" cmpd="dbl" algn="ctr">
                      <a:solidFill>
                        <a:srgbClr val="8EAADB"/>
                      </a:solidFill>
                      <a:prstDash val="solid"/>
                      <a:round/>
                      <a:headEnd type="none" w="med" len="med"/>
                      <a:tailEnd type="none" w="med" len="med"/>
                    </a:lnB>
                  </a:tcPr>
                </a:tc>
                <a:extLst>
                  <a:ext uri="{0D108BD9-81ED-4DB2-BD59-A6C34878D82A}">
                    <a16:rowId xmlns:a16="http://schemas.microsoft.com/office/drawing/2014/main" val="4176596662"/>
                  </a:ext>
                </a:extLst>
              </a:tr>
            </a:tbl>
          </a:graphicData>
        </a:graphic>
      </p:graphicFrame>
      <p:sp>
        <p:nvSpPr>
          <p:cNvPr id="38" name="TextBox 37">
            <a:extLst>
              <a:ext uri="{FF2B5EF4-FFF2-40B4-BE49-F238E27FC236}">
                <a16:creationId xmlns:a16="http://schemas.microsoft.com/office/drawing/2014/main" id="{A98A6C48-BD81-762A-BF46-CD6DA2B6EB8C}"/>
              </a:ext>
            </a:extLst>
          </p:cNvPr>
          <p:cNvSpPr txBox="1"/>
          <p:nvPr/>
        </p:nvSpPr>
        <p:spPr>
          <a:xfrm>
            <a:off x="2848800" y="2087693"/>
            <a:ext cx="4518048" cy="2439129"/>
          </a:xfrm>
          <a:prstGeom prst="rect">
            <a:avLst/>
          </a:prstGeom>
          <a:noFill/>
        </p:spPr>
        <p:txBody>
          <a:bodyPr wrap="square" rtlCol="0">
            <a:spAutoFit/>
          </a:bodyPr>
          <a:lstStyle/>
          <a:p>
            <a:pPr marL="0" marR="0">
              <a:spcBef>
                <a:spcPts val="0"/>
              </a:spcBef>
              <a:spcAft>
                <a:spcPts val="600"/>
              </a:spcAft>
            </a:pPr>
            <a:r>
              <a:rPr lang="en-US" sz="750" b="1" kern="100" dirty="0">
                <a:effectLst/>
                <a:latin typeface="Times New Roman" panose="02020603050405020304" pitchFamily="18" charset="0"/>
                <a:ea typeface="Calibri" panose="020F0502020204030204" pitchFamily="34" charset="0"/>
                <a:cs typeface="Times New Roman" panose="02020603050405020304" pitchFamily="18" charset="0"/>
              </a:rPr>
              <a:t>Data Preparation: </a:t>
            </a:r>
            <a:r>
              <a:rPr lang="en-US" sz="750" kern="100" dirty="0">
                <a:effectLst/>
                <a:latin typeface="Times New Roman" panose="02020603050405020304" pitchFamily="18" charset="0"/>
                <a:ea typeface="Calibri" panose="020F0502020204030204" pitchFamily="34" charset="0"/>
                <a:cs typeface="Times New Roman" panose="02020603050405020304" pitchFamily="18" charset="0"/>
              </a:rPr>
              <a:t>Reading a large dataset and concatenating it with scrapped data, extracting relevant columns, handling null values, merging text data with corresponding image filenames, and concatenating various news article datasets into a unified dataset.</a:t>
            </a:r>
          </a:p>
          <a:p>
            <a:pPr marL="0" marR="0">
              <a:spcBef>
                <a:spcPts val="0"/>
              </a:spcBef>
              <a:spcAft>
                <a:spcPts val="600"/>
              </a:spcAft>
            </a:pPr>
            <a:r>
              <a:rPr lang="en-US" sz="750" b="1" kern="100" dirty="0">
                <a:effectLst/>
                <a:latin typeface="Times New Roman" panose="02020603050405020304" pitchFamily="18" charset="0"/>
                <a:ea typeface="Calibri" panose="020F0502020204030204" pitchFamily="34" charset="0"/>
                <a:cs typeface="Times New Roman" panose="02020603050405020304" pitchFamily="18" charset="0"/>
              </a:rPr>
              <a:t>Preprocessing: </a:t>
            </a:r>
            <a:r>
              <a:rPr lang="en-US" sz="750" kern="100" dirty="0">
                <a:effectLst/>
                <a:latin typeface="Times New Roman" panose="02020603050405020304" pitchFamily="18" charset="0"/>
                <a:ea typeface="Calibri" panose="020F0502020204030204" pitchFamily="34" charset="0"/>
                <a:cs typeface="Times New Roman" panose="02020603050405020304" pitchFamily="18" charset="0"/>
              </a:rPr>
              <a:t>Lowercasing text, removing stop words, lemmatizing words for textual data, and preprocessing textual content. It also included rescaling images and preparing them for input into the models.</a:t>
            </a:r>
          </a:p>
          <a:p>
            <a:pPr marL="0" marR="0">
              <a:spcBef>
                <a:spcPts val="0"/>
              </a:spcBef>
              <a:spcAft>
                <a:spcPts val="600"/>
              </a:spcAft>
            </a:pPr>
            <a:r>
              <a:rPr lang="en-US" sz="750" b="1" kern="100" dirty="0">
                <a:effectLst/>
                <a:latin typeface="Times New Roman" panose="02020603050405020304" pitchFamily="18" charset="0"/>
                <a:ea typeface="Calibri" panose="020F0502020204030204" pitchFamily="34" charset="0"/>
                <a:cs typeface="Times New Roman" panose="02020603050405020304" pitchFamily="18" charset="0"/>
              </a:rPr>
              <a:t>Model Development: </a:t>
            </a:r>
            <a:r>
              <a:rPr lang="en-US" sz="750" kern="100" dirty="0">
                <a:effectLst/>
                <a:latin typeface="Times New Roman" panose="02020603050405020304" pitchFamily="18" charset="0"/>
                <a:ea typeface="Calibri" panose="020F0502020204030204" pitchFamily="34" charset="0"/>
                <a:cs typeface="Times New Roman" panose="02020603050405020304" pitchFamily="18" charset="0"/>
              </a:rPr>
              <a:t>Constructing two multi-modal neural networks combining image and text branches, utilizing Convolutional Neural Networks (CNNs) and Dense layers for the multi-modal neural network. The classification methodology involved implementing four distinct models: Multinomial Naive Bayes, KNN, Random Forest, and Logistic Regression, each with its specific architecture or algorithm.</a:t>
            </a:r>
          </a:p>
          <a:p>
            <a:pPr marL="0" marR="0">
              <a:spcBef>
                <a:spcPts val="0"/>
              </a:spcBef>
              <a:spcAft>
                <a:spcPts val="600"/>
              </a:spcAft>
            </a:pPr>
            <a:r>
              <a:rPr lang="en-US" sz="750" b="1" kern="100" dirty="0">
                <a:effectLst/>
                <a:latin typeface="Times New Roman" panose="02020603050405020304" pitchFamily="18" charset="0"/>
                <a:ea typeface="Calibri" panose="020F0502020204030204" pitchFamily="34" charset="0"/>
                <a:cs typeface="Times New Roman" panose="02020603050405020304" pitchFamily="18" charset="0"/>
              </a:rPr>
              <a:t>Training and Evaluation: </a:t>
            </a:r>
          </a:p>
          <a:p>
            <a:pPr marL="262890" marR="0" indent="-171450">
              <a:spcBef>
                <a:spcPts val="0"/>
              </a:spcBef>
              <a:spcAft>
                <a:spcPts val="600"/>
              </a:spcAft>
              <a:buFont typeface="Arial" panose="020B0604020202020204" pitchFamily="34" charset="0"/>
              <a:buChar char="•"/>
            </a:pPr>
            <a:r>
              <a:rPr lang="en-US" sz="750" kern="100" dirty="0">
                <a:effectLst/>
                <a:latin typeface="Times New Roman" panose="02020603050405020304" pitchFamily="18" charset="0"/>
                <a:ea typeface="Calibri" panose="020F0502020204030204" pitchFamily="34" charset="0"/>
                <a:cs typeface="Times New Roman" panose="02020603050405020304" pitchFamily="18" charset="0"/>
              </a:rPr>
              <a:t>Splitting data into train/test sets.</a:t>
            </a:r>
          </a:p>
          <a:p>
            <a:pPr marL="262890" marR="0" indent="-171450">
              <a:spcBef>
                <a:spcPts val="0"/>
              </a:spcBef>
              <a:spcAft>
                <a:spcPts val="600"/>
              </a:spcAft>
              <a:buFont typeface="Arial" panose="020B0604020202020204" pitchFamily="34" charset="0"/>
              <a:buChar char="•"/>
            </a:pPr>
            <a:r>
              <a:rPr lang="en-US" sz="750" kern="100" dirty="0">
                <a:effectLst/>
                <a:latin typeface="Times New Roman" panose="02020603050405020304" pitchFamily="18" charset="0"/>
                <a:ea typeface="Calibri" panose="020F0502020204030204" pitchFamily="34" charset="0"/>
                <a:cs typeface="Times New Roman" panose="02020603050405020304" pitchFamily="18" charset="0"/>
              </a:rPr>
              <a:t>Training models &amp; optimizing hyperparameters via </a:t>
            </a:r>
            <a:r>
              <a:rPr lang="en-US" sz="750" kern="100"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US" sz="75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262890" marR="0" indent="-171450">
              <a:spcBef>
                <a:spcPts val="0"/>
              </a:spcBef>
              <a:spcAft>
                <a:spcPts val="600"/>
              </a:spcAft>
              <a:buFont typeface="Arial" panose="020B0604020202020204" pitchFamily="34" charset="0"/>
              <a:buChar char="•"/>
            </a:pPr>
            <a:r>
              <a:rPr lang="en-US" sz="750" kern="100" dirty="0">
                <a:effectLst/>
                <a:latin typeface="Times New Roman" panose="02020603050405020304" pitchFamily="18" charset="0"/>
                <a:ea typeface="Calibri" panose="020F0502020204030204" pitchFamily="34" charset="0"/>
                <a:cs typeface="Times New Roman" panose="02020603050405020304" pitchFamily="18" charset="0"/>
              </a:rPr>
              <a:t>Constructing an ensemble with diverse models: Multinomial NB, RF, </a:t>
            </a:r>
            <a:r>
              <a:rPr lang="en-US" sz="750" kern="100" dirty="0" err="1">
                <a:effectLst/>
                <a:latin typeface="Times New Roman" panose="02020603050405020304" pitchFamily="18" charset="0"/>
                <a:ea typeface="Calibri" panose="020F0502020204030204" pitchFamily="34" charset="0"/>
                <a:cs typeface="Times New Roman" panose="02020603050405020304" pitchFamily="18" charset="0"/>
              </a:rPr>
              <a:t>LogReg</a:t>
            </a:r>
            <a:r>
              <a:rPr lang="en-US" sz="750" kern="100" dirty="0">
                <a:effectLst/>
                <a:latin typeface="Times New Roman" panose="02020603050405020304" pitchFamily="18" charset="0"/>
                <a:ea typeface="Calibri" panose="020F0502020204030204" pitchFamily="34" charset="0"/>
                <a:cs typeface="Times New Roman" panose="02020603050405020304" pitchFamily="18" charset="0"/>
              </a:rPr>
              <a:t>, and KNN</a:t>
            </a:r>
          </a:p>
          <a:p>
            <a:pPr marL="262890" marR="0" indent="-171450">
              <a:spcBef>
                <a:spcPts val="0"/>
              </a:spcBef>
              <a:spcAft>
                <a:spcPts val="600"/>
              </a:spcAft>
              <a:buFont typeface="Arial" panose="020B0604020202020204" pitchFamily="34" charset="0"/>
              <a:buChar char="•"/>
            </a:pPr>
            <a:r>
              <a:rPr lang="en-US" sz="750" kern="100" dirty="0">
                <a:effectLst/>
                <a:latin typeface="Times New Roman" panose="02020603050405020304" pitchFamily="18" charset="0"/>
                <a:ea typeface="Calibri" panose="020F0502020204030204" pitchFamily="34" charset="0"/>
                <a:cs typeface="Times New Roman" panose="02020603050405020304" pitchFamily="18" charset="0"/>
              </a:rPr>
              <a:t>Training the ensemble on the train set.</a:t>
            </a:r>
          </a:p>
          <a:p>
            <a:pPr marL="262890" marR="0" indent="-171450">
              <a:spcBef>
                <a:spcPts val="0"/>
              </a:spcBef>
              <a:spcAft>
                <a:spcPts val="600"/>
              </a:spcAft>
              <a:buFont typeface="Arial" panose="020B0604020202020204" pitchFamily="34" charset="0"/>
              <a:buChar char="•"/>
            </a:pPr>
            <a:r>
              <a:rPr lang="en-US" sz="750" kern="100" dirty="0">
                <a:effectLst/>
                <a:latin typeface="Times New Roman" panose="02020603050405020304" pitchFamily="18" charset="0"/>
                <a:ea typeface="Calibri" panose="020F0502020204030204" pitchFamily="34" charset="0"/>
                <a:cs typeface="Times New Roman" panose="02020603050405020304" pitchFamily="18" charset="0"/>
              </a:rPr>
              <a:t>Evaluating ensemble performance on the test set using accuracy metrics.</a:t>
            </a:r>
          </a:p>
        </p:txBody>
      </p:sp>
      <p:pic>
        <p:nvPicPr>
          <p:cNvPr id="17" name="Picture 16">
            <a:extLst>
              <a:ext uri="{FF2B5EF4-FFF2-40B4-BE49-F238E27FC236}">
                <a16:creationId xmlns:a16="http://schemas.microsoft.com/office/drawing/2014/main" id="{2AA78A1B-C69C-5969-6736-4F443462025D}"/>
              </a:ext>
            </a:extLst>
          </p:cNvPr>
          <p:cNvPicPr>
            <a:picLocks noChangeAspect="1"/>
          </p:cNvPicPr>
          <p:nvPr/>
        </p:nvPicPr>
        <p:blipFill rotWithShape="1">
          <a:blip r:embed="rId4"/>
          <a:srcRect l="8525" t="38420" r="8947" b="14750"/>
          <a:stretch/>
        </p:blipFill>
        <p:spPr>
          <a:xfrm>
            <a:off x="3663946" y="9068792"/>
            <a:ext cx="3615196" cy="1292211"/>
          </a:xfrm>
          <a:prstGeom prst="rect">
            <a:avLst/>
          </a:prstGeom>
        </p:spPr>
      </p:pic>
      <p:sp>
        <p:nvSpPr>
          <p:cNvPr id="18" name="TextBox 17">
            <a:extLst>
              <a:ext uri="{FF2B5EF4-FFF2-40B4-BE49-F238E27FC236}">
                <a16:creationId xmlns:a16="http://schemas.microsoft.com/office/drawing/2014/main" id="{14EC358B-2C47-FDF9-F4FC-C8ECC3977F75}"/>
              </a:ext>
            </a:extLst>
          </p:cNvPr>
          <p:cNvSpPr txBox="1"/>
          <p:nvPr/>
        </p:nvSpPr>
        <p:spPr>
          <a:xfrm>
            <a:off x="2332380" y="1473544"/>
            <a:ext cx="283299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FAKE NEWS DETECTION</a:t>
            </a:r>
          </a:p>
        </p:txBody>
      </p:sp>
      <p:pic>
        <p:nvPicPr>
          <p:cNvPr id="19" name="Picture 18" descr="A diagram of a layer structure&#10;&#10;Description automatically generated">
            <a:extLst>
              <a:ext uri="{FF2B5EF4-FFF2-40B4-BE49-F238E27FC236}">
                <a16:creationId xmlns:a16="http://schemas.microsoft.com/office/drawing/2014/main" id="{9454CDF4-BD15-B572-7415-AEF3BB6D37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2050" y="6152553"/>
            <a:ext cx="2824630" cy="2823144"/>
          </a:xfrm>
          <a:prstGeom prst="rect">
            <a:avLst/>
          </a:prstGeom>
        </p:spPr>
      </p:pic>
      <p:pic>
        <p:nvPicPr>
          <p:cNvPr id="22" name="Picture 21" descr="A diagram of a pyramid&#10;&#10;Description automatically generated">
            <a:extLst>
              <a:ext uri="{FF2B5EF4-FFF2-40B4-BE49-F238E27FC236}">
                <a16:creationId xmlns:a16="http://schemas.microsoft.com/office/drawing/2014/main" id="{D546BA5C-144C-03A3-FFFE-80DFC951DA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008" y="6152552"/>
            <a:ext cx="2744599" cy="2823145"/>
          </a:xfrm>
          <a:prstGeom prst="rect">
            <a:avLst/>
          </a:prstGeom>
        </p:spPr>
      </p:pic>
      <p:cxnSp>
        <p:nvCxnSpPr>
          <p:cNvPr id="24" name="Straight Connector 23">
            <a:extLst>
              <a:ext uri="{FF2B5EF4-FFF2-40B4-BE49-F238E27FC236}">
                <a16:creationId xmlns:a16="http://schemas.microsoft.com/office/drawing/2014/main" id="{9587A156-492B-CAA8-64D7-1C406F3F8851}"/>
              </a:ext>
            </a:extLst>
          </p:cNvPr>
          <p:cNvCxnSpPr/>
          <p:nvPr/>
        </p:nvCxnSpPr>
        <p:spPr>
          <a:xfrm>
            <a:off x="2903828" y="6127375"/>
            <a:ext cx="0" cy="2848322"/>
          </a:xfrm>
          <a:prstGeom prst="line">
            <a:avLst/>
          </a:prstGeom>
        </p:spPr>
        <p:style>
          <a:lnRef idx="3">
            <a:schemeClr val="accent5"/>
          </a:lnRef>
          <a:fillRef idx="0">
            <a:schemeClr val="accent5"/>
          </a:fillRef>
          <a:effectRef idx="2">
            <a:schemeClr val="accent5"/>
          </a:effectRef>
          <a:fontRef idx="minor">
            <a:schemeClr val="tx1"/>
          </a:fontRef>
        </p:style>
      </p:cxnSp>
      <p:cxnSp>
        <p:nvCxnSpPr>
          <p:cNvPr id="32" name="Straight Connector 31">
            <a:extLst>
              <a:ext uri="{FF2B5EF4-FFF2-40B4-BE49-F238E27FC236}">
                <a16:creationId xmlns:a16="http://schemas.microsoft.com/office/drawing/2014/main" id="{767D27B4-470A-0E1B-8178-013FB9E9F8CF}"/>
              </a:ext>
            </a:extLst>
          </p:cNvPr>
          <p:cNvCxnSpPr/>
          <p:nvPr/>
        </p:nvCxnSpPr>
        <p:spPr>
          <a:xfrm>
            <a:off x="5746680" y="6127375"/>
            <a:ext cx="0" cy="2848322"/>
          </a:xfrm>
          <a:prstGeom prst="line">
            <a:avLst/>
          </a:prstGeom>
        </p:spPr>
        <p:style>
          <a:lnRef idx="3">
            <a:schemeClr val="accent5"/>
          </a:lnRef>
          <a:fillRef idx="0">
            <a:schemeClr val="accent5"/>
          </a:fillRef>
          <a:effectRef idx="2">
            <a:schemeClr val="accent5"/>
          </a:effectRef>
          <a:fontRef idx="minor">
            <a:schemeClr val="tx1"/>
          </a:fontRef>
        </p:style>
      </p:cxnSp>
      <p:pic>
        <p:nvPicPr>
          <p:cNvPr id="37" name="Picture 36">
            <a:extLst>
              <a:ext uri="{FF2B5EF4-FFF2-40B4-BE49-F238E27FC236}">
                <a16:creationId xmlns:a16="http://schemas.microsoft.com/office/drawing/2014/main" id="{1BFA5AAD-A219-625E-2900-418CA0C941F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7070" t="23272" r="49265" b="13369"/>
          <a:stretch/>
        </p:blipFill>
        <p:spPr bwMode="auto">
          <a:xfrm>
            <a:off x="5764900" y="7615653"/>
            <a:ext cx="1564659" cy="1360043"/>
          </a:xfrm>
          <a:prstGeom prst="rect">
            <a:avLst/>
          </a:prstGeom>
          <a:ln>
            <a:noFill/>
          </a:ln>
          <a:extLst>
            <a:ext uri="{53640926-AAD7-44D8-BBD7-CCE9431645EC}">
              <a14:shadowObscured xmlns:a14="http://schemas.microsoft.com/office/drawing/2010/main"/>
            </a:ext>
          </a:extLst>
        </p:spPr>
      </p:pic>
      <p:cxnSp>
        <p:nvCxnSpPr>
          <p:cNvPr id="39" name="Straight Connector 38">
            <a:extLst>
              <a:ext uri="{FF2B5EF4-FFF2-40B4-BE49-F238E27FC236}">
                <a16:creationId xmlns:a16="http://schemas.microsoft.com/office/drawing/2014/main" id="{D41DD153-28B0-A193-6082-D544640F1CEA}"/>
              </a:ext>
            </a:extLst>
          </p:cNvPr>
          <p:cNvCxnSpPr>
            <a:cxnSpLocks/>
          </p:cNvCxnSpPr>
          <p:nvPr/>
        </p:nvCxnSpPr>
        <p:spPr>
          <a:xfrm flipH="1">
            <a:off x="5746680" y="7533181"/>
            <a:ext cx="1582879" cy="0"/>
          </a:xfrm>
          <a:prstGeom prst="line">
            <a:avLst/>
          </a:prstGeom>
        </p:spPr>
        <p:style>
          <a:lnRef idx="3">
            <a:schemeClr val="accent5"/>
          </a:lnRef>
          <a:fillRef idx="0">
            <a:schemeClr val="accent5"/>
          </a:fillRef>
          <a:effectRef idx="2">
            <a:schemeClr val="accent5"/>
          </a:effectRef>
          <a:fontRef idx="minor">
            <a:schemeClr val="tx1"/>
          </a:fontRef>
        </p:style>
      </p:cxnSp>
      <p:pic>
        <p:nvPicPr>
          <p:cNvPr id="47" name="Picture 46">
            <a:extLst>
              <a:ext uri="{FF2B5EF4-FFF2-40B4-BE49-F238E27FC236}">
                <a16:creationId xmlns:a16="http://schemas.microsoft.com/office/drawing/2014/main" id="{8AC92754-4A64-3016-3F8C-1956044AA24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7548" t="14779" r="49456" b="25429"/>
          <a:stretch/>
        </p:blipFill>
        <p:spPr bwMode="auto">
          <a:xfrm>
            <a:off x="5764900" y="6152178"/>
            <a:ext cx="1564658" cy="13600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379696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C07234EA174B409A8792261629768B" ma:contentTypeVersion="14" ma:contentTypeDescription="Create a new document." ma:contentTypeScope="" ma:versionID="c2e44cb4ee62bc71078d48efa7acbbcb">
  <xsd:schema xmlns:xsd="http://www.w3.org/2001/XMLSchema" xmlns:xs="http://www.w3.org/2001/XMLSchema" xmlns:p="http://schemas.microsoft.com/office/2006/metadata/properties" xmlns:ns3="1daed67c-4309-4c2b-9ecd-268598442ee1" xmlns:ns4="0b3cbd5d-cf0d-41da-920f-f6de49be8365" targetNamespace="http://schemas.microsoft.com/office/2006/metadata/properties" ma:root="true" ma:fieldsID="0d04dd423b29cee4be3e1f4dd7845dfc" ns3:_="" ns4:_="">
    <xsd:import namespace="1daed67c-4309-4c2b-9ecd-268598442ee1"/>
    <xsd:import namespace="0b3cbd5d-cf0d-41da-920f-f6de49be83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aed67c-4309-4c2b-9ecd-268598442ee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3cbd5d-cf0d-41da-920f-f6de49be83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8749C8-FEC7-4AB6-B3D4-0DA1E23408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aed67c-4309-4c2b-9ecd-268598442ee1"/>
    <ds:schemaRef ds:uri="0b3cbd5d-cf0d-41da-920f-f6de49be83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8A577E-00ED-4267-9078-6C557126F7E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5282B5-8CAE-4D05-8451-FDAC2F5444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228</TotalTime>
  <Words>541</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zeenaaiscute@gmail.com</cp:lastModifiedBy>
  <cp:revision>38</cp:revision>
  <dcterms:created xsi:type="dcterms:W3CDTF">2022-12-05T12:45:20Z</dcterms:created>
  <dcterms:modified xsi:type="dcterms:W3CDTF">2024-01-02T07:37:19Z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0x0101009BC07234EA174B409A8792261629768B</vt:lpwstr>
  </property>
</Properties>
</file>