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03D237-7AC2-4B9A-B220-8C09D922AEE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E0410E-F690-4F6F-84B1-39F697132F6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237-7AC2-4B9A-B220-8C09D922AEE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410E-F690-4F6F-84B1-39F697132F6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237-7AC2-4B9A-B220-8C09D922AEE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410E-F690-4F6F-84B1-39F697132F6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237-7AC2-4B9A-B220-8C09D922AEE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410E-F690-4F6F-84B1-39F697132F6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237-7AC2-4B9A-B220-8C09D922AEE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410E-F690-4F6F-84B1-39F697132F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237-7AC2-4B9A-B220-8C09D922AEE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410E-F690-4F6F-84B1-39F697132F6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237-7AC2-4B9A-B220-8C09D922AEE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410E-F690-4F6F-84B1-39F697132F6E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237-7AC2-4B9A-B220-8C09D922AEE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410E-F690-4F6F-84B1-39F697132F6E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237-7AC2-4B9A-B220-8C09D922AEE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410E-F690-4F6F-84B1-39F697132F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237-7AC2-4B9A-B220-8C09D922AEE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410E-F690-4F6F-84B1-39F697132F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D237-7AC2-4B9A-B220-8C09D922AEE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410E-F690-4F6F-84B1-39F697132F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003D237-7AC2-4B9A-B220-8C09D922AEE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DE0410E-F690-4F6F-84B1-39F697132F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attendance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7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application aim </a:t>
            </a:r>
            <a:r>
              <a:rPr lang="en-US" sz="2000" dirty="0"/>
              <a:t>to record  student </a:t>
            </a:r>
            <a:r>
              <a:rPr lang="en-US" sz="2000" dirty="0" smtClean="0"/>
              <a:t>attendance using python language, </a:t>
            </a:r>
            <a:r>
              <a:rPr lang="en-US" sz="2000" dirty="0"/>
              <a:t>and this is done </a:t>
            </a:r>
            <a:r>
              <a:rPr lang="en-US" sz="2000" dirty="0" smtClean="0"/>
              <a:t>by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photographing student IDs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When the application is launched,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that </a:t>
            </a:r>
            <a:r>
              <a:rPr lang="en-US" sz="2000" dirty="0"/>
              <a:t>image will appear.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Idea Description: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635827"/>
            <a:ext cx="2438400" cy="419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19600"/>
            <a:ext cx="1773380" cy="113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5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Server:</a:t>
            </a:r>
          </a:p>
          <a:p>
            <a:pPr lvl="0">
              <a:buFont typeface="Wingdings" pitchFamily="2" charset="2"/>
              <a:buChar char="Ø"/>
            </a:pPr>
            <a:r>
              <a:rPr lang="en-GB" dirty="0" smtClean="0"/>
              <a:t> </a:t>
            </a:r>
            <a:r>
              <a:rPr lang="en-GB" sz="2000" dirty="0"/>
              <a:t>All the processing is on the server </a:t>
            </a:r>
            <a:r>
              <a:rPr lang="en-GB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/>
              <a:t> </a:t>
            </a:r>
            <a:r>
              <a:rPr lang="en-GB" sz="2000" dirty="0" smtClean="0"/>
              <a:t>It </a:t>
            </a:r>
            <a:r>
              <a:rPr lang="en-GB" sz="2000" dirty="0"/>
              <a:t>can serve multiple clients currently as it based on multithreading using java and python </a:t>
            </a:r>
            <a:r>
              <a:rPr lang="en-GB" sz="2000" dirty="0" smtClean="0"/>
              <a:t>sockets.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client</a:t>
            </a:r>
            <a:r>
              <a:rPr lang="en-GB" sz="2000" dirty="0" smtClean="0"/>
              <a:t>:</a:t>
            </a:r>
            <a:endParaRPr lang="en-GB" sz="2000" dirty="0"/>
          </a:p>
          <a:p>
            <a:pPr lvl="0">
              <a:buFont typeface="Wingdings" pitchFamily="2" charset="2"/>
              <a:buChar char="Ø"/>
            </a:pPr>
            <a:r>
              <a:rPr lang="en-GB" sz="2000" dirty="0"/>
              <a:t>It is the android application on the mobile which the user interface with </a:t>
            </a:r>
            <a:r>
              <a:rPr lang="en-GB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Client-server system: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32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we convert the image to gray scale ,</a:t>
            </a:r>
            <a:r>
              <a:rPr lang="en-US" dirty="0" smtClean="0"/>
              <a:t>then </a:t>
            </a:r>
            <a:r>
              <a:rPr lang="en-US" dirty="0"/>
              <a:t>we discover the edges using </a:t>
            </a:r>
            <a:r>
              <a:rPr lang="en-US" dirty="0" smtClean="0"/>
              <a:t>canny </a:t>
            </a:r>
            <a:r>
              <a:rPr lang="en-US" dirty="0"/>
              <a:t>detection and finally we </a:t>
            </a:r>
            <a:r>
              <a:rPr lang="en-US" dirty="0" smtClean="0"/>
              <a:t>detect containers on the image.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extract ids from image we used </a:t>
            </a:r>
            <a:r>
              <a:rPr lang="en-US" dirty="0" err="1" smtClean="0"/>
              <a:t>tesseract-ocr</a:t>
            </a:r>
            <a:r>
              <a:rPr lang="en-US" dirty="0" smtClean="0"/>
              <a:t> 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Processing: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811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133599"/>
            <a:ext cx="7745505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1.First server running </a:t>
            </a:r>
          </a:p>
          <a:p>
            <a:pPr marL="0" indent="0">
              <a:buNone/>
            </a:pPr>
            <a:r>
              <a:rPr lang="en-US" sz="1800" dirty="0" smtClean="0"/>
              <a:t>And waiting for connection with client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 smtClean="0"/>
              <a:t>How to use the application: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4200"/>
            <a:ext cx="7010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/>
              <a:t>How to use the application: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85800" y="2057400"/>
            <a:ext cx="3803904" cy="4059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2.Allow the user to Enter the subject name, department number, and expected number of ID cards and choose </a:t>
            </a:r>
            <a:r>
              <a:rPr lang="en-US" sz="2000" dirty="0" smtClean="0"/>
              <a:t>date.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09800"/>
            <a:ext cx="3283589" cy="4419600"/>
          </a:xfrm>
        </p:spPr>
      </p:pic>
    </p:spTree>
    <p:extLst>
      <p:ext uri="{BB962C8B-B14F-4D97-AF65-F5344CB8AC3E}">
        <p14:creationId xmlns:p14="http://schemas.microsoft.com/office/powerpoint/2010/main" val="8839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</TotalTime>
  <Words>166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Hardcover</vt:lpstr>
      <vt:lpstr>Smart attendance </vt:lpstr>
      <vt:lpstr>Idea Description:</vt:lpstr>
      <vt:lpstr>Client-server system:</vt:lpstr>
      <vt:lpstr>Processing:</vt:lpstr>
      <vt:lpstr>How to use the application:</vt:lpstr>
      <vt:lpstr>How to use the application:</vt:lpstr>
    </vt:vector>
  </TitlesOfParts>
  <Company>n0ak95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attendance</dc:title>
  <dc:creator>n0ak95</dc:creator>
  <cp:lastModifiedBy>n0ak95</cp:lastModifiedBy>
  <cp:revision>2</cp:revision>
  <dcterms:created xsi:type="dcterms:W3CDTF">2020-05-11T23:14:07Z</dcterms:created>
  <dcterms:modified xsi:type="dcterms:W3CDTF">2020-05-11T23:16:20Z</dcterms:modified>
</cp:coreProperties>
</file>