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8E90E1-0EB6-4B8F-AAAE-DCF54D76632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5A7C86-1B68-4AC2-A116-889425382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How to use the 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3. Take photo that include IDs.</a:t>
            </a:r>
          </a:p>
          <a:p>
            <a:pPr marL="0" indent="0">
              <a:buNone/>
            </a:pPr>
            <a:r>
              <a:rPr lang="en-US" sz="2000" dirty="0"/>
              <a:t>This image will be sent to the server.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90" y="2295525"/>
            <a:ext cx="2548720" cy="3876675"/>
          </a:xfrm>
        </p:spPr>
      </p:pic>
    </p:spTree>
    <p:extLst>
      <p:ext uri="{BB962C8B-B14F-4D97-AF65-F5344CB8AC3E}">
        <p14:creationId xmlns:p14="http://schemas.microsoft.com/office/powerpoint/2010/main" val="27587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240280"/>
            <a:ext cx="4261104" cy="3877056"/>
          </a:xfrm>
        </p:spPr>
        <p:txBody>
          <a:bodyPr>
            <a:normAutofit/>
          </a:bodyPr>
          <a:lstStyle/>
          <a:p>
            <a:r>
              <a:rPr lang="en-US" sz="2000" dirty="0"/>
              <a:t>Information of the image will</a:t>
            </a:r>
          </a:p>
          <a:p>
            <a:pPr marL="0" indent="0">
              <a:buNone/>
            </a:pPr>
            <a:r>
              <a:rPr lang="en-US" sz="2000" dirty="0"/>
              <a:t>      be sent to server.</a:t>
            </a:r>
          </a:p>
          <a:p>
            <a:r>
              <a:rPr lang="en-US" sz="2000" dirty="0"/>
              <a:t>Server will scan the image , extract IDs and convert them to </a:t>
            </a:r>
          </a:p>
          <a:p>
            <a:pPr marL="0" indent="0">
              <a:buNone/>
            </a:pPr>
            <a:r>
              <a:rPr lang="en-US" sz="2000" dirty="0"/>
              <a:t>     text.</a:t>
            </a:r>
          </a:p>
          <a:p>
            <a:r>
              <a:rPr lang="en-US" sz="2000" dirty="0"/>
              <a:t>open file(list.txt) and write the IDs on it.</a:t>
            </a:r>
          </a:p>
          <a:p>
            <a:r>
              <a:rPr lang="en-US" sz="2000" dirty="0"/>
              <a:t>Server will send that file(list.txt)</a:t>
            </a:r>
          </a:p>
          <a:p>
            <a:pPr marL="0" indent="0">
              <a:buNone/>
            </a:pPr>
            <a:r>
              <a:rPr lang="en-US" sz="2000" dirty="0"/>
              <a:t>      which content the IDs to client.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86000"/>
            <a:ext cx="4648200" cy="3962400"/>
          </a:xfrm>
        </p:spPr>
      </p:pic>
    </p:spTree>
    <p:extLst>
      <p:ext uri="{BB962C8B-B14F-4D97-AF65-F5344CB8AC3E}">
        <p14:creationId xmlns:p14="http://schemas.microsoft.com/office/powerpoint/2010/main" val="19027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How to use the application: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subject name ,section number and date will appear in view existing section.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2655241" cy="4389437"/>
          </a:xfrm>
        </p:spPr>
      </p:pic>
    </p:spTree>
    <p:extLst>
      <p:ext uri="{BB962C8B-B14F-4D97-AF65-F5344CB8AC3E}">
        <p14:creationId xmlns:p14="http://schemas.microsoft.com/office/powerpoint/2010/main" val="1565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057400"/>
            <a:ext cx="8292353" cy="4648200"/>
          </a:xfrm>
        </p:spPr>
        <p:txBody>
          <a:bodyPr/>
          <a:lstStyle/>
          <a:p>
            <a:r>
              <a:rPr lang="en-US" dirty="0"/>
              <a:t>Then the IDs of student will be</a:t>
            </a:r>
          </a:p>
          <a:p>
            <a:pPr marL="0" indent="0">
              <a:buNone/>
            </a:pPr>
            <a:r>
              <a:rPr lang="en-US" dirty="0"/>
              <a:t> recorded as shown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How to use the 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01982"/>
            <a:ext cx="2777329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52800"/>
            <a:ext cx="2667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1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263" cy="1054250"/>
          </a:xfrm>
        </p:spPr>
        <p:txBody>
          <a:bodyPr/>
          <a:lstStyle/>
          <a:p>
            <a:pPr algn="l"/>
            <a:r>
              <a:rPr lang="en-US" sz="4800" dirty="0"/>
              <a:t>How to use the application: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the application allow the user to take more than one picture</a:t>
            </a:r>
            <a:r>
              <a:rPr lang="ar-EG" sz="2000" dirty="0"/>
              <a:t> </a:t>
            </a:r>
            <a:r>
              <a:rPr lang="en-US" sz="2000" dirty="0"/>
              <a:t> this is done by choosing take another image and enter the expected IDs in the next picture.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25" y="2239963"/>
            <a:ext cx="2308249" cy="3876675"/>
          </a:xfrm>
        </p:spPr>
      </p:pic>
    </p:spTree>
    <p:extLst>
      <p:ext uri="{BB962C8B-B14F-4D97-AF65-F5344CB8AC3E}">
        <p14:creationId xmlns:p14="http://schemas.microsoft.com/office/powerpoint/2010/main" val="123734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164">
            <a:off x="5943600" y="3810000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3753">
            <a:off x="914400" y="2667001"/>
            <a:ext cx="2143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</TotalTime>
  <Words>156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Book Antiqua</vt:lpstr>
      <vt:lpstr>Wingdings</vt:lpstr>
      <vt:lpstr>Hardcover</vt:lpstr>
      <vt:lpstr>How to use the application:</vt:lpstr>
      <vt:lpstr>PowerPoint Presentation</vt:lpstr>
      <vt:lpstr>How to use the application:</vt:lpstr>
      <vt:lpstr>How to use the application:</vt:lpstr>
      <vt:lpstr>How to use the application:</vt:lpstr>
      <vt:lpstr>PowerPoint Presentation</vt:lpstr>
    </vt:vector>
  </TitlesOfParts>
  <Company>n0ak95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application:</dc:title>
  <dc:creator>n0ak95</dc:creator>
  <cp:lastModifiedBy>Bido Atef</cp:lastModifiedBy>
  <cp:revision>1</cp:revision>
  <dcterms:created xsi:type="dcterms:W3CDTF">2020-05-11T23:11:13Z</dcterms:created>
  <dcterms:modified xsi:type="dcterms:W3CDTF">2020-05-11T23:22:48Z</dcterms:modified>
</cp:coreProperties>
</file>