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DD9-A322-4E7A-A905-CFA04ECD6E8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EAE61-AE0C-4EA9-835C-ABBE30AD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8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DD9-A322-4E7A-A905-CFA04ECD6E8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EAE61-AE0C-4EA9-835C-ABBE30AD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4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DD9-A322-4E7A-A905-CFA04ECD6E8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EAE61-AE0C-4EA9-835C-ABBE30AD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93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DD9-A322-4E7A-A905-CFA04ECD6E8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EAE61-AE0C-4EA9-835C-ABBE30AD4E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8990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DD9-A322-4E7A-A905-CFA04ECD6E8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EAE61-AE0C-4EA9-835C-ABBE30AD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53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DD9-A322-4E7A-A905-CFA04ECD6E8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EAE61-AE0C-4EA9-835C-ABBE30AD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11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DD9-A322-4E7A-A905-CFA04ECD6E8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EAE61-AE0C-4EA9-835C-ABBE30AD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97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DD9-A322-4E7A-A905-CFA04ECD6E8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EAE61-AE0C-4EA9-835C-ABBE30AD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40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DD9-A322-4E7A-A905-CFA04ECD6E8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EAE61-AE0C-4EA9-835C-ABBE30AD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DD9-A322-4E7A-A905-CFA04ECD6E8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EAE61-AE0C-4EA9-835C-ABBE30AD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DD9-A322-4E7A-A905-CFA04ECD6E8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EAE61-AE0C-4EA9-835C-ABBE30AD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DD9-A322-4E7A-A905-CFA04ECD6E8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EAE61-AE0C-4EA9-835C-ABBE30AD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DD9-A322-4E7A-A905-CFA04ECD6E8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EAE61-AE0C-4EA9-835C-ABBE30AD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3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DD9-A322-4E7A-A905-CFA04ECD6E8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EAE61-AE0C-4EA9-835C-ABBE30AD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6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DD9-A322-4E7A-A905-CFA04ECD6E8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EAE61-AE0C-4EA9-835C-ABBE30AD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DD9-A322-4E7A-A905-CFA04ECD6E8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EAE61-AE0C-4EA9-835C-ABBE30AD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5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DD9-A322-4E7A-A905-CFA04ECD6E8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EAE61-AE0C-4EA9-835C-ABBE30AD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A4DD9-A322-4E7A-A905-CFA04ECD6E8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EAE61-AE0C-4EA9-835C-ABBE30AD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17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D0C346-8407-4D79-8C8F-F1A314D5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Project pm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EC1ECF-C3DA-4421-8868-225225664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Saving Electricity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0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1817" y="243840"/>
            <a:ext cx="9422675" cy="7924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How we monitor our </a:t>
            </a:r>
            <a:r>
              <a:rPr lang="en-US" sz="2400" b="1" dirty="0" smtClean="0"/>
              <a:t>project?</a:t>
            </a:r>
            <a:endParaRPr lang="en-US" sz="2400" dirty="0"/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634" y="1367246"/>
            <a:ext cx="116346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    </a:t>
            </a:r>
            <a:r>
              <a:rPr lang="en-US" sz="2400" dirty="0" smtClean="0"/>
              <a:t>1-Projects </a:t>
            </a:r>
            <a:r>
              <a:rPr lang="en-US" sz="2400" dirty="0"/>
              <a:t>meetings (weekly or daily).</a:t>
            </a:r>
          </a:p>
          <a:p>
            <a:pPr lvl="0"/>
            <a:r>
              <a:rPr lang="en-US" sz="2400" dirty="0" smtClean="0"/>
              <a:t>    2-Individual </a:t>
            </a:r>
            <a:r>
              <a:rPr lang="en-US" sz="2400" dirty="0"/>
              <a:t>catchups with team.</a:t>
            </a:r>
          </a:p>
          <a:p>
            <a:pPr lvl="0"/>
            <a:r>
              <a:rPr lang="en-US" sz="2400" dirty="0"/>
              <a:t> </a:t>
            </a:r>
            <a:r>
              <a:rPr lang="en-US" sz="2400" dirty="0" smtClean="0"/>
              <a:t>   3-Timely </a:t>
            </a:r>
            <a:r>
              <a:rPr lang="en-US" sz="2400" dirty="0"/>
              <a:t>updates on tasks.</a:t>
            </a:r>
          </a:p>
          <a:p>
            <a:pPr lvl="0"/>
            <a:r>
              <a:rPr lang="en-US" sz="2400" dirty="0" smtClean="0"/>
              <a:t>    4-Weekly </a:t>
            </a:r>
            <a:r>
              <a:rPr lang="en-US" sz="2400" dirty="0"/>
              <a:t>status reports.</a:t>
            </a:r>
          </a:p>
          <a:p>
            <a:r>
              <a:rPr lang="en-US" sz="2400" dirty="0"/>
              <a:t>   </a:t>
            </a:r>
            <a:r>
              <a:rPr lang="en-US" sz="2400" dirty="0" smtClean="0"/>
              <a:t> </a:t>
            </a:r>
            <a:r>
              <a:rPr lang="en-US" sz="2400" dirty="0"/>
              <a:t>5.Timely completion of timesheets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2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EAD32-FAA5-4277-8E18-141AA58C0523}"/>
              </a:ext>
            </a:extLst>
          </p:cNvPr>
          <p:cNvSpPr txBox="1"/>
          <p:nvPr/>
        </p:nvSpPr>
        <p:spPr>
          <a:xfrm>
            <a:off x="0" y="0"/>
            <a:ext cx="12191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  * The Organization for Economic Co-operation and Development</a:t>
            </a:r>
          </a:p>
          <a:p>
            <a:r>
              <a:rPr lang="en-US" sz="2800" dirty="0"/>
              <a:t>      Warns that given the current trends, energy-related emissions will        </a:t>
            </a:r>
          </a:p>
          <a:p>
            <a:r>
              <a:rPr lang="en-US" sz="2800" dirty="0"/>
              <a:t>      increase by 70% by 2050.this can accelerate the negative        consequences of the climate change including higher temperatures</a:t>
            </a:r>
          </a:p>
          <a:p>
            <a:r>
              <a:rPr lang="en-US" sz="2800" dirty="0"/>
              <a:t>And a rise in the frequency of extreme weather events.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5ADE76-AC25-4C9D-9B82-5A8D5D5623BA}"/>
              </a:ext>
            </a:extLst>
          </p:cNvPr>
          <p:cNvSpPr/>
          <p:nvPr/>
        </p:nvSpPr>
        <p:spPr>
          <a:xfrm>
            <a:off x="412896" y="196703"/>
            <a:ext cx="11366205" cy="935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Why did the ministry of electricity decide to make this application?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2A11B8-455C-431D-8B41-A9CBB948DD3E}"/>
              </a:ext>
            </a:extLst>
          </p:cNvPr>
          <p:cNvSpPr/>
          <p:nvPr/>
        </p:nvSpPr>
        <p:spPr>
          <a:xfrm>
            <a:off x="116958" y="3700130"/>
            <a:ext cx="1765005" cy="7549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Purpose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7E949-7216-4E33-B4E7-1701EE7CE07B}"/>
              </a:ext>
            </a:extLst>
          </p:cNvPr>
          <p:cNvSpPr txBox="1"/>
          <p:nvPr/>
        </p:nvSpPr>
        <p:spPr>
          <a:xfrm>
            <a:off x="0" y="3625702"/>
            <a:ext cx="121919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</a:t>
            </a:r>
          </a:p>
          <a:p>
            <a:r>
              <a:rPr lang="en-US" dirty="0"/>
              <a:t>                                  </a:t>
            </a:r>
            <a:r>
              <a:rPr lang="en-US" sz="2400" dirty="0"/>
              <a:t>this app enable  :</a:t>
            </a:r>
          </a:p>
          <a:p>
            <a:endParaRPr lang="en-US" sz="2400" dirty="0"/>
          </a:p>
          <a:p>
            <a:r>
              <a:rPr lang="en-US" sz="2400" dirty="0"/>
              <a:t>       1- to control of your home electricity from any place.</a:t>
            </a:r>
          </a:p>
          <a:p>
            <a:r>
              <a:rPr lang="en-US" sz="2400" dirty="0"/>
              <a:t>       2- to be attached with the all devices at your home .</a:t>
            </a:r>
          </a:p>
          <a:p>
            <a:r>
              <a:rPr lang="en-US" sz="2400" dirty="0"/>
              <a:t>       3- you can turn on/off any devices you want from any </a:t>
            </a:r>
          </a:p>
          <a:p>
            <a:r>
              <a:rPr lang="en-US" sz="2400" dirty="0" smtClean="0"/>
              <a:t>            place </a:t>
            </a:r>
            <a:r>
              <a:rPr lang="en-US" sz="2400" dirty="0"/>
              <a:t>even if you are out of home.</a:t>
            </a:r>
          </a:p>
          <a:p>
            <a:r>
              <a:rPr lang="en-US" sz="2400" dirty="0"/>
              <a:t>       4- will see you which devices are turned on and which turned off. </a:t>
            </a:r>
          </a:p>
          <a:p>
            <a:r>
              <a:rPr lang="en-US" sz="2400" dirty="0"/>
              <a:t>       5- you can pay the electricity bill with the app.  </a:t>
            </a:r>
          </a:p>
        </p:txBody>
      </p:sp>
    </p:spTree>
    <p:extLst>
      <p:ext uri="{BB962C8B-B14F-4D97-AF65-F5344CB8AC3E}">
        <p14:creationId xmlns:p14="http://schemas.microsoft.com/office/powerpoint/2010/main" val="3869043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549A8D-22EE-4E49-A48C-D77B37EB2B78}"/>
              </a:ext>
            </a:extLst>
          </p:cNvPr>
          <p:cNvSpPr/>
          <p:nvPr/>
        </p:nvSpPr>
        <p:spPr>
          <a:xfrm>
            <a:off x="233916" y="212651"/>
            <a:ext cx="1679944" cy="7017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Budget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BFEBF-ADB4-4EAE-B1CC-EB33801D9E7E}"/>
              </a:ext>
            </a:extLst>
          </p:cNvPr>
          <p:cNvSpPr txBox="1"/>
          <p:nvPr/>
        </p:nvSpPr>
        <p:spPr>
          <a:xfrm>
            <a:off x="0" y="-95692"/>
            <a:ext cx="1219199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</a:t>
            </a:r>
          </a:p>
          <a:p>
            <a:r>
              <a:rPr lang="en-US" dirty="0"/>
              <a:t>                                   </a:t>
            </a:r>
            <a:r>
              <a:rPr lang="en-US" sz="2400" dirty="0"/>
              <a:t>500.000$.</a:t>
            </a:r>
          </a:p>
          <a:p>
            <a:endParaRPr lang="en-US" sz="2400" dirty="0"/>
          </a:p>
          <a:p>
            <a:r>
              <a:rPr lang="en-US" sz="2400" dirty="0"/>
              <a:t>   </a:t>
            </a:r>
          </a:p>
          <a:p>
            <a:r>
              <a:rPr lang="en-US" dirty="0"/>
              <a:t>                              </a:t>
            </a:r>
          </a:p>
          <a:p>
            <a:endParaRPr lang="en-US" sz="2400" dirty="0"/>
          </a:p>
          <a:p>
            <a:r>
              <a:rPr lang="en-US" sz="2400" dirty="0"/>
              <a:t>    1- the project must take a year.</a:t>
            </a:r>
          </a:p>
          <a:p>
            <a:r>
              <a:rPr lang="en-US" sz="2400" dirty="0"/>
              <a:t>    2- the project must not exceed 500.000$.</a:t>
            </a:r>
          </a:p>
          <a:p>
            <a:r>
              <a:rPr lang="en-US" sz="2400" dirty="0"/>
              <a:t>    3- laptops and computers must be bought from dell company.</a:t>
            </a:r>
          </a:p>
          <a:p>
            <a:endParaRPr lang="en-US" sz="2400" dirty="0"/>
          </a:p>
          <a:p>
            <a:r>
              <a:rPr lang="en-US" sz="2400" dirty="0"/>
              <a:t>                            </a:t>
            </a:r>
          </a:p>
          <a:p>
            <a:endParaRPr lang="en-US" sz="2400" dirty="0"/>
          </a:p>
          <a:p>
            <a:r>
              <a:rPr lang="en-US" sz="2400" dirty="0"/>
              <a:t>          This application can run only on the </a:t>
            </a:r>
            <a:r>
              <a:rPr lang="en-US" sz="2400" b="1" dirty="0"/>
              <a:t>IOS</a:t>
            </a:r>
            <a:r>
              <a:rPr lang="en-US" sz="2400" dirty="0"/>
              <a:t> and </a:t>
            </a:r>
            <a:r>
              <a:rPr lang="en-US" sz="2400" b="1" dirty="0"/>
              <a:t>Android</a:t>
            </a:r>
            <a:r>
              <a:rPr lang="en-US" sz="2400" dirty="0"/>
              <a:t> operation system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endParaRPr lang="en-US" sz="2400" dirty="0" smtClean="0"/>
          </a:p>
          <a:p>
            <a:pPr lvl="0" fontAlgn="base"/>
            <a:r>
              <a:rPr lang="en-US" sz="2400" dirty="0"/>
              <a:t> </a:t>
            </a:r>
            <a:r>
              <a:rPr lang="en-US" sz="2400" dirty="0" smtClean="0"/>
              <a:t>      1-</a:t>
            </a:r>
            <a:r>
              <a:rPr lang="en-US" dirty="0" smtClean="0"/>
              <a:t>A </a:t>
            </a:r>
            <a:r>
              <a:rPr lang="en-US" dirty="0"/>
              <a:t>team of electrical engineering. </a:t>
            </a:r>
          </a:p>
          <a:p>
            <a:pPr lvl="0" fontAlgn="base"/>
            <a:r>
              <a:rPr lang="en-US" dirty="0" smtClean="0"/>
              <a:t>          2-A </a:t>
            </a:r>
            <a:r>
              <a:rPr lang="en-US" dirty="0"/>
              <a:t>team of programing. </a:t>
            </a:r>
          </a:p>
          <a:p>
            <a:pPr lvl="0" fontAlgn="base"/>
            <a:r>
              <a:rPr lang="en-US" dirty="0" smtClean="0"/>
              <a:t>          3-Device </a:t>
            </a:r>
            <a:r>
              <a:rPr lang="en-US" dirty="0"/>
              <a:t>of receiver 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B8C23-944E-4431-8F83-68434184F7D5}"/>
              </a:ext>
            </a:extLst>
          </p:cNvPr>
          <p:cNvSpPr/>
          <p:nvPr/>
        </p:nvSpPr>
        <p:spPr>
          <a:xfrm>
            <a:off x="233916" y="1105786"/>
            <a:ext cx="1679944" cy="6485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Constraints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EB29B2-48D1-4BD3-9618-7AB1B48636A9}"/>
              </a:ext>
            </a:extLst>
          </p:cNvPr>
          <p:cNvSpPr/>
          <p:nvPr/>
        </p:nvSpPr>
        <p:spPr>
          <a:xfrm>
            <a:off x="233916" y="3276715"/>
            <a:ext cx="2052084" cy="6485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Assumptions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33916" y="4913706"/>
            <a:ext cx="2316480" cy="6270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Project resources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9130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6754" y="69669"/>
            <a:ext cx="2159726" cy="7053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WBS               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" y="885258"/>
            <a:ext cx="5006573" cy="58930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20937" y="174171"/>
            <a:ext cx="6810103" cy="660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33852" y="69669"/>
            <a:ext cx="2098766" cy="701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WBS </a:t>
            </a:r>
            <a:r>
              <a:rPr lang="en-US" b="1" dirty="0" smtClean="0"/>
              <a:t>dictionary 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644" y="885258"/>
            <a:ext cx="6248635" cy="589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5463" y="113211"/>
            <a:ext cx="2725783" cy="6879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Responsibility 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Matrix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" y="1157018"/>
            <a:ext cx="5808617" cy="4825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22" y="5860288"/>
            <a:ext cx="2552921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3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6754" y="287384"/>
            <a:ext cx="1776549" cy="6705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Network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3" y="1141720"/>
            <a:ext cx="7158446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8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8046" y="261257"/>
            <a:ext cx="2272937" cy="757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Constrained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7" y="1454241"/>
            <a:ext cx="5203506" cy="3779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94" y="1454241"/>
            <a:ext cx="5809885" cy="309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5463" y="182880"/>
            <a:ext cx="3187337" cy="6966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Matrix of activity cost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8" y="949235"/>
            <a:ext cx="4511431" cy="5313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7027" y="200298"/>
            <a:ext cx="3169921" cy="6792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Baseline Budget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963" y="951410"/>
            <a:ext cx="6529448" cy="480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1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9337" y="191589"/>
            <a:ext cx="3004457" cy="6966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risk of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674" y="1132114"/>
            <a:ext cx="119133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/>
              <a:t>1-The </a:t>
            </a:r>
            <a:r>
              <a:rPr lang="en-US" sz="2000" dirty="0"/>
              <a:t>lack of efficiency sufficient in the receiver.</a:t>
            </a:r>
          </a:p>
          <a:p>
            <a:pPr lvl="0"/>
            <a:r>
              <a:rPr lang="en-US" sz="2000" dirty="0" smtClean="0"/>
              <a:t>2-Funders</a:t>
            </a:r>
            <a:r>
              <a:rPr lang="en-US" sz="2000" dirty="0"/>
              <a:t>’ dissatisfaction with profits and results. </a:t>
            </a:r>
          </a:p>
          <a:p>
            <a:pPr lvl="0"/>
            <a:r>
              <a:rPr lang="en-US" sz="2000" dirty="0" smtClean="0"/>
              <a:t>3-Increase </a:t>
            </a:r>
            <a:r>
              <a:rPr lang="en-US" sz="2000" dirty="0"/>
              <a:t>in the cost.</a:t>
            </a:r>
          </a:p>
          <a:p>
            <a:pPr lvl="0"/>
            <a:r>
              <a:rPr lang="en-US" sz="2000" dirty="0" smtClean="0"/>
              <a:t>4-Lightning </a:t>
            </a:r>
            <a:r>
              <a:rPr lang="en-US" sz="2000" dirty="0"/>
              <a:t>and thunder damage which leads to a lot of damages in receiver.</a:t>
            </a:r>
          </a:p>
          <a:p>
            <a:pPr lvl="0"/>
            <a:r>
              <a:rPr lang="en-US" sz="2000" dirty="0" smtClean="0"/>
              <a:t>5-Damages </a:t>
            </a:r>
            <a:r>
              <a:rPr lang="en-US" sz="2000" dirty="0"/>
              <a:t>in equipment and devices comes from both direct and indirect lightning strikes</a:t>
            </a:r>
            <a:r>
              <a:rPr lang="en-US" sz="2000" dirty="0" smtClean="0"/>
              <a:t>.</a:t>
            </a:r>
          </a:p>
          <a:p>
            <a:pPr lvl="0"/>
            <a:endParaRPr lang="en-US" sz="20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1554" y="2908663"/>
            <a:ext cx="9353006" cy="757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How we deal with these </a:t>
            </a:r>
            <a:r>
              <a:rPr lang="en-US" sz="2400" b="1" dirty="0" smtClean="0"/>
              <a:t>risks?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9337" y="3788228"/>
            <a:ext cx="117304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/>
              <a:t>   1-Using </a:t>
            </a:r>
            <a:r>
              <a:rPr lang="en-US" sz="2000" dirty="0"/>
              <a:t>equipment that withstands high pressure of electricity to </a:t>
            </a:r>
            <a:endParaRPr lang="en-US" sz="2000" dirty="0" smtClean="0"/>
          </a:p>
          <a:p>
            <a:pPr lvl="0"/>
            <a:r>
              <a:rPr lang="en-US" sz="2000" dirty="0" smtClean="0"/>
              <a:t>   withstand </a:t>
            </a:r>
            <a:r>
              <a:rPr lang="en-US" sz="2000" dirty="0"/>
              <a:t>the impact of lightning and thunder.</a:t>
            </a:r>
          </a:p>
          <a:p>
            <a:pPr lvl="0"/>
            <a:r>
              <a:rPr lang="en-US" sz="2000" dirty="0" smtClean="0"/>
              <a:t>   2-Using </a:t>
            </a:r>
            <a:r>
              <a:rPr lang="en-US" sz="2000" dirty="0"/>
              <a:t>efficient receivers with insulators to withstand this great pressure</a:t>
            </a:r>
            <a:r>
              <a:rPr lang="en-US" sz="2000" dirty="0" smtClean="0"/>
              <a:t>.</a:t>
            </a:r>
          </a:p>
          <a:p>
            <a:pPr lvl="0"/>
            <a:endParaRPr lang="en-US" sz="2000" dirty="0" smtClean="0"/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98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250</TotalTime>
  <Words>364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Rockwell</vt:lpstr>
      <vt:lpstr>Damask</vt:lpstr>
      <vt:lpstr>Project pm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pm</dc:title>
  <dc:creator>Fatima Mahmud</dc:creator>
  <cp:lastModifiedBy>Maged</cp:lastModifiedBy>
  <cp:revision>10</cp:revision>
  <dcterms:created xsi:type="dcterms:W3CDTF">2022-01-01T16:37:57Z</dcterms:created>
  <dcterms:modified xsi:type="dcterms:W3CDTF">2022-01-02T12:45:23Z</dcterms:modified>
</cp:coreProperties>
</file>