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FCD52-C92F-B104-1A7D-3CE7A133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E30396-1AF2-A613-1B0F-44002D250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DFA63E-5A70-B69F-CB00-4DB6AD64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350D89-EED3-7CB9-3F70-D96E8F2A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C7E4EE-4DC9-C8C9-B609-DC5E4C3D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00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95EA2-60AF-6608-E966-3B18FB1F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B1FE42-02C2-2128-C915-A1A38B115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35AA18-E084-AEC0-56F7-424C7707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F361B-C672-5B66-2CBF-CDD791BF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ABE363-C7A2-41B7-E1F5-62767EB3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20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231A9AD-F88C-9CB1-7E57-CF1497CC4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95738A-C483-8FCB-B043-E7B760C3F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07D02F-AC01-EC38-BF8E-0C9626CD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8DA349-AD0B-5F8E-AA99-162C834A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E773F0-4B8F-01BA-0A07-7F75007B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1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42242-5174-AFCA-6724-2EDB4673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B0378-5F9E-7C04-8A3A-FB4038AD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57C769-A40C-D4B5-8EA0-AA4CCD1B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81FAF2-F136-731E-DBCE-6AD3D9D4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94481D-212C-2B06-E01C-D8BA0E70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94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8D9225-0DF7-3877-233C-1966A4A6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D34F66-CFD8-4708-1893-C9CC8FF1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91FBE6-FFC6-187C-6126-8AE3E1E9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4A6D19-957B-21D2-3961-0FB6EF57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ABEB58-0A0F-65B3-A5A4-C20EFD75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41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2EE11-09D6-1EC5-B219-9E429752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31476F-9C8E-DC03-6739-26AF13CB6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07866F-3E9B-779C-4154-B28AB714B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178FA3-F0F7-7E77-45CE-07C6B1C0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6CD5AF-1EE9-E393-0DCE-D128505E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EB9D1E-8D95-A82E-78C2-BA9456C8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D89A0-CCBB-381A-FDC1-5DB458CA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237B7B-8314-90C8-6EF0-AAEE9144F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AE7449-E6D1-2969-77AF-0535AECD1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58FC3D-D6CC-8780-1080-54440B767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9464F9-35E5-CDFF-30C0-24B320D57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926F0E-0DE4-C931-95A3-B2BCC0CD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0C1513-BB2A-7A09-D62A-FBEC21FD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BDF8FD-1DA4-9609-62DE-A971B3B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9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613CE-3AF0-57A4-C591-370D4D92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E58BD5-C969-5FBD-2E60-D7B7A1D4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3F957C-FE8C-C905-1CD6-4F3E80AD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EE92C7-CA4D-AB09-829F-0766ED47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16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53DD90-8C6A-EBE4-F1C4-7600B41D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9B6CE6-4EEF-ECBD-F5F6-F94BF882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9C7408-8288-7C9A-956D-6F5D4BD8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66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2F27A-3C15-A0F7-CB6A-1F89ED1B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A0E190-726E-2747-1F2B-9384B5FB3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50BEEC-BD31-BD54-45F6-7A76C4F2D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64F731-E536-7A9C-804C-E46CB065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A2DC21-46F2-8080-4711-5C3EBFB9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AB7026-47F4-D66A-4555-9A4B8E69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26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F2FBD-E664-56A3-1914-3FB2B9B8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04CCB1E-7F2D-080D-D8AE-A7931631A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4E3BA8-D251-15CD-1DC5-4036123A5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1B31AC-ADA1-270A-8638-DF3D0EE5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51C081-3160-AFAB-FE57-EB0CF672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0F061-283C-AA1F-CB13-43B71FCB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01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ABC14B-BD47-C369-CE74-B4977358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248E5D-5D52-812C-2570-8F80E3977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B0D3C2-ED1B-CF89-22DF-4340F34B8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2AE1A6-C901-3873-3A56-CEBC3720A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F12ECF-D4F5-04E4-6224-FDBF35B51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80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四张古典艺术ppt背景图片">
            <a:extLst>
              <a:ext uri="{FF2B5EF4-FFF2-40B4-BE49-F238E27FC236}">
                <a16:creationId xmlns:a16="http://schemas.microsoft.com/office/drawing/2014/main" id="{1AF6A761-97CD-AB73-A370-E365A803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"/>
            <a:ext cx="12192000" cy="6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604C0C9-11C2-E4B8-6406-E44AEEDB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889" y="1668544"/>
            <a:ext cx="10878532" cy="295425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Uva-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10038 Jolly Jumpers</a:t>
            </a:r>
            <a:br>
              <a:rPr lang="en-US" altLang="zh-TW" sz="80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sz="4400" b="0" i="0" dirty="0">
                <a:solidFill>
                  <a:srgbClr val="333333"/>
                </a:solidFill>
                <a:effectLst/>
                <a:latin typeface="Helvetica Neue"/>
              </a:rPr>
              <a:t>四子一丙</a:t>
            </a:r>
            <a:r>
              <a:rPr lang="en-US" altLang="zh-TW" sz="4400" b="0" i="0" dirty="0">
                <a:solidFill>
                  <a:srgbClr val="333333"/>
                </a:solidFill>
                <a:effectLst/>
                <a:latin typeface="Helvetica Neue"/>
              </a:rPr>
              <a:t>C110152338</a:t>
            </a:r>
            <a:r>
              <a:rPr lang="zh-TW" altLang="en-US" sz="4400" b="0" i="0" dirty="0">
                <a:solidFill>
                  <a:srgbClr val="333333"/>
                </a:solidFill>
                <a:effectLst/>
                <a:latin typeface="Helvetica Neue"/>
              </a:rPr>
              <a:t>陳科融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188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四张古典艺术ppt背景图片">
            <a:extLst>
              <a:ext uri="{FF2B5EF4-FFF2-40B4-BE49-F238E27FC236}">
                <a16:creationId xmlns:a16="http://schemas.microsoft.com/office/drawing/2014/main" id="{1AF6A761-97CD-AB73-A370-E365A803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54"/>
            <a:ext cx="12192000" cy="6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604C0C9-11C2-E4B8-6406-E44AEEDB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097"/>
            <a:ext cx="9144000" cy="1200396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題目內容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C37BCE8-5D5F-65B1-0A2F-6B6926FA9B9E}"/>
              </a:ext>
            </a:extLst>
          </p:cNvPr>
          <p:cNvSpPr txBox="1">
            <a:spLocks/>
          </p:cNvSpPr>
          <p:nvPr/>
        </p:nvSpPr>
        <p:spPr>
          <a:xfrm>
            <a:off x="1524000" y="1441435"/>
            <a:ext cx="9288544" cy="1736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個整數的序列，如果兩個數的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差絕對值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剛好是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1~n-1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，稱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Jolly Jumper</a:t>
            </a:r>
            <a:endParaRPr lang="zh-TW" altLang="en-US" sz="4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A61C35-48AC-CD9D-0383-0B19C8A026BD}"/>
              </a:ext>
            </a:extLst>
          </p:cNvPr>
          <p:cNvSpPr/>
          <p:nvPr/>
        </p:nvSpPr>
        <p:spPr>
          <a:xfrm>
            <a:off x="1034288" y="3542370"/>
            <a:ext cx="4203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AutoNum type="arabicPlain"/>
            </a:pP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4     2     3  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A70D780-7430-EBD1-95C5-BF958175530E}"/>
              </a:ext>
            </a:extLst>
          </p:cNvPr>
          <p:cNvCxnSpPr>
            <a:cxnSpLocks/>
          </p:cNvCxnSpPr>
          <p:nvPr/>
        </p:nvCxnSpPr>
        <p:spPr>
          <a:xfrm>
            <a:off x="1193831" y="4374006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77AFB6C-F8F5-9372-B58F-5B8C3D5FFDF5}"/>
              </a:ext>
            </a:extLst>
          </p:cNvPr>
          <p:cNvCxnSpPr>
            <a:cxnSpLocks/>
          </p:cNvCxnSpPr>
          <p:nvPr/>
        </p:nvCxnSpPr>
        <p:spPr>
          <a:xfrm flipH="1">
            <a:off x="1923068" y="4374006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C5F099D-E958-5348-5D80-006CB5A04FD9}"/>
              </a:ext>
            </a:extLst>
          </p:cNvPr>
          <p:cNvCxnSpPr>
            <a:cxnSpLocks/>
          </p:cNvCxnSpPr>
          <p:nvPr/>
        </p:nvCxnSpPr>
        <p:spPr>
          <a:xfrm>
            <a:off x="2427750" y="4364563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2627E31-7643-7FB0-6F3F-4A8EDBE397BA}"/>
              </a:ext>
            </a:extLst>
          </p:cNvPr>
          <p:cNvCxnSpPr>
            <a:cxnSpLocks/>
          </p:cNvCxnSpPr>
          <p:nvPr/>
        </p:nvCxnSpPr>
        <p:spPr>
          <a:xfrm flipH="1">
            <a:off x="3044096" y="4374006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86EEE1E-8EFF-E99A-EF72-D343213141CB}"/>
              </a:ext>
            </a:extLst>
          </p:cNvPr>
          <p:cNvCxnSpPr>
            <a:cxnSpLocks/>
          </p:cNvCxnSpPr>
          <p:nvPr/>
        </p:nvCxnSpPr>
        <p:spPr>
          <a:xfrm>
            <a:off x="3523177" y="4357759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0299834-2478-9454-5546-46494BA120B7}"/>
              </a:ext>
            </a:extLst>
          </p:cNvPr>
          <p:cNvCxnSpPr>
            <a:cxnSpLocks/>
          </p:cNvCxnSpPr>
          <p:nvPr/>
        </p:nvCxnSpPr>
        <p:spPr>
          <a:xfrm flipH="1">
            <a:off x="4148950" y="4357759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B252459-B404-3F51-EF41-789F1E7D9F0C}"/>
              </a:ext>
            </a:extLst>
          </p:cNvPr>
          <p:cNvSpPr/>
          <p:nvPr/>
        </p:nvSpPr>
        <p:spPr>
          <a:xfrm>
            <a:off x="1524000" y="499004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6E694EF-E34D-7E4B-DD36-44D2E3D8ED3D}"/>
              </a:ext>
            </a:extLst>
          </p:cNvPr>
          <p:cNvSpPr/>
          <p:nvPr/>
        </p:nvSpPr>
        <p:spPr>
          <a:xfrm>
            <a:off x="2666810" y="503652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857BD26-27B5-097A-AB4D-2B446FAA634F}"/>
              </a:ext>
            </a:extLst>
          </p:cNvPr>
          <p:cNvSpPr/>
          <p:nvPr/>
        </p:nvSpPr>
        <p:spPr>
          <a:xfrm>
            <a:off x="3759880" y="49906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D79227-0C24-12C6-276A-9DB658538883}"/>
              </a:ext>
            </a:extLst>
          </p:cNvPr>
          <p:cNvSpPr/>
          <p:nvPr/>
        </p:nvSpPr>
        <p:spPr>
          <a:xfrm>
            <a:off x="5477916" y="3882357"/>
            <a:ext cx="626485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差值剛好在</a:t>
            </a:r>
            <a:endParaRPr lang="en-US" altLang="zh-TW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1~n-1(n=4)</a:t>
            </a:r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algn="ctr"/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所以是</a:t>
            </a: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Jolly Jumper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836D4E60-DEDA-DA49-3356-67049C24AA13}"/>
              </a:ext>
            </a:extLst>
          </p:cNvPr>
          <p:cNvSpPr/>
          <p:nvPr/>
        </p:nvSpPr>
        <p:spPr>
          <a:xfrm rot="20239789">
            <a:off x="4705967" y="4738108"/>
            <a:ext cx="2123135" cy="3650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C0E9E08-71BB-8EA9-8F9E-4967AD15E2E6}"/>
              </a:ext>
            </a:extLst>
          </p:cNvPr>
          <p:cNvSpPr/>
          <p:nvPr/>
        </p:nvSpPr>
        <p:spPr>
          <a:xfrm>
            <a:off x="1224193" y="5099106"/>
            <a:ext cx="3338775" cy="851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11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2" grpId="0"/>
      <p:bldP spid="15" grpId="0"/>
      <p:bldP spid="21" grpId="0"/>
      <p:bldP spid="22" grpId="0"/>
      <p:bldP spid="20" grpId="0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四张古典艺术ppt背景图片">
            <a:extLst>
              <a:ext uri="{FF2B5EF4-FFF2-40B4-BE49-F238E27FC236}">
                <a16:creationId xmlns:a16="http://schemas.microsoft.com/office/drawing/2014/main" id="{1AF6A761-97CD-AB73-A370-E365A803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61"/>
            <a:ext cx="12192000" cy="6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604C0C9-11C2-E4B8-6406-E44AEEDB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318" y="55756"/>
            <a:ext cx="9144000" cy="1134408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題目要求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8DA74AB-C86B-DB31-CC13-DCFF039316C7}"/>
              </a:ext>
            </a:extLst>
          </p:cNvPr>
          <p:cNvSpPr txBox="1">
            <a:spLocks/>
          </p:cNvSpPr>
          <p:nvPr/>
        </p:nvSpPr>
        <p:spPr>
          <a:xfrm>
            <a:off x="864606" y="229853"/>
            <a:ext cx="10312139" cy="37235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每行輸入包含一個整數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n,</a:t>
            </a:r>
            <a:r>
              <a:rPr lang="en-US" altLang="zh-TW" sz="4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&lt;=3000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代表序列長度，接著會有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筆輸入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輸出請依照序列判斷，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Jolly Jumper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請輸出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Jolly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如果不是，請輸出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 jolly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3FEBF2-63D9-4F01-3C37-B74324D2AECE}"/>
              </a:ext>
            </a:extLst>
          </p:cNvPr>
          <p:cNvSpPr/>
          <p:nvPr/>
        </p:nvSpPr>
        <p:spPr>
          <a:xfrm>
            <a:off x="864606" y="4315728"/>
            <a:ext cx="4203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AutoNum type="arabicPlain"/>
            </a:pP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2     5     7  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0F8269-6AEA-CE9F-A026-5FF8E23BA863}"/>
              </a:ext>
            </a:extLst>
          </p:cNvPr>
          <p:cNvCxnSpPr>
            <a:cxnSpLocks/>
          </p:cNvCxnSpPr>
          <p:nvPr/>
        </p:nvCxnSpPr>
        <p:spPr>
          <a:xfrm>
            <a:off x="1024149" y="5147364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09DF2FC-D344-4537-D10E-7E69B837889E}"/>
              </a:ext>
            </a:extLst>
          </p:cNvPr>
          <p:cNvCxnSpPr>
            <a:cxnSpLocks/>
          </p:cNvCxnSpPr>
          <p:nvPr/>
        </p:nvCxnSpPr>
        <p:spPr>
          <a:xfrm flipH="1">
            <a:off x="1753386" y="5147364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322DAF3-D156-51D9-9522-71DBC92B56DC}"/>
              </a:ext>
            </a:extLst>
          </p:cNvPr>
          <p:cNvCxnSpPr>
            <a:cxnSpLocks/>
          </p:cNvCxnSpPr>
          <p:nvPr/>
        </p:nvCxnSpPr>
        <p:spPr>
          <a:xfrm>
            <a:off x="2258068" y="5137921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579E3B7-6706-B18E-1A2B-0D3A8FE56C7A}"/>
              </a:ext>
            </a:extLst>
          </p:cNvPr>
          <p:cNvCxnSpPr>
            <a:cxnSpLocks/>
          </p:cNvCxnSpPr>
          <p:nvPr/>
        </p:nvCxnSpPr>
        <p:spPr>
          <a:xfrm flipH="1">
            <a:off x="2874414" y="5147364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8ECBCD0-329D-973D-7FE8-51C19B9BE68F}"/>
              </a:ext>
            </a:extLst>
          </p:cNvPr>
          <p:cNvCxnSpPr>
            <a:cxnSpLocks/>
          </p:cNvCxnSpPr>
          <p:nvPr/>
        </p:nvCxnSpPr>
        <p:spPr>
          <a:xfrm>
            <a:off x="3353495" y="5131117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5F174EB-A1A8-1230-9689-3D94634E56FC}"/>
              </a:ext>
            </a:extLst>
          </p:cNvPr>
          <p:cNvCxnSpPr>
            <a:cxnSpLocks/>
          </p:cNvCxnSpPr>
          <p:nvPr/>
        </p:nvCxnSpPr>
        <p:spPr>
          <a:xfrm flipH="1">
            <a:off x="3979268" y="5131117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0972646-56E8-EAFC-56ED-EA437308D098}"/>
              </a:ext>
            </a:extLst>
          </p:cNvPr>
          <p:cNvSpPr/>
          <p:nvPr/>
        </p:nvSpPr>
        <p:spPr>
          <a:xfrm>
            <a:off x="1354318" y="576339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448553-E277-2AD5-78F1-42D66824B31E}"/>
              </a:ext>
            </a:extLst>
          </p:cNvPr>
          <p:cNvSpPr/>
          <p:nvPr/>
        </p:nvSpPr>
        <p:spPr>
          <a:xfrm>
            <a:off x="2497128" y="580987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C60BC8-3C20-8E56-9C58-5E125C1A2CB6}"/>
              </a:ext>
            </a:extLst>
          </p:cNvPr>
          <p:cNvSpPr/>
          <p:nvPr/>
        </p:nvSpPr>
        <p:spPr>
          <a:xfrm>
            <a:off x="3590198" y="576404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5854308-F284-3D98-D1AE-C7C66A67A921}"/>
              </a:ext>
            </a:extLst>
          </p:cNvPr>
          <p:cNvSpPr/>
          <p:nvPr/>
        </p:nvSpPr>
        <p:spPr>
          <a:xfrm>
            <a:off x="6556979" y="4336939"/>
            <a:ext cx="4414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AutoNum type="arabicPlain"/>
            </a:pP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    2    -2  </a:t>
            </a: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83CAD26-3B4F-7D61-7F1A-D0EFB1FE0174}"/>
              </a:ext>
            </a:extLst>
          </p:cNvPr>
          <p:cNvCxnSpPr>
            <a:cxnSpLocks/>
          </p:cNvCxnSpPr>
          <p:nvPr/>
        </p:nvCxnSpPr>
        <p:spPr>
          <a:xfrm>
            <a:off x="6822320" y="5168575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09AF1F8-BE39-1CF2-8E89-AB19C489FA01}"/>
              </a:ext>
            </a:extLst>
          </p:cNvPr>
          <p:cNvCxnSpPr>
            <a:cxnSpLocks/>
          </p:cNvCxnSpPr>
          <p:nvPr/>
        </p:nvCxnSpPr>
        <p:spPr>
          <a:xfrm flipH="1">
            <a:off x="7551557" y="5168575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2DD52A5-FE0C-4621-D082-74A32C685680}"/>
              </a:ext>
            </a:extLst>
          </p:cNvPr>
          <p:cNvCxnSpPr>
            <a:cxnSpLocks/>
          </p:cNvCxnSpPr>
          <p:nvPr/>
        </p:nvCxnSpPr>
        <p:spPr>
          <a:xfrm>
            <a:off x="8056239" y="5159132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A87B012-E876-B2A2-DA75-82CF84DAAE2B}"/>
              </a:ext>
            </a:extLst>
          </p:cNvPr>
          <p:cNvCxnSpPr>
            <a:cxnSpLocks/>
          </p:cNvCxnSpPr>
          <p:nvPr/>
        </p:nvCxnSpPr>
        <p:spPr>
          <a:xfrm flipH="1">
            <a:off x="8672585" y="5168575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2355D8F-8C13-1167-D5D6-DE82D6F48D20}"/>
              </a:ext>
            </a:extLst>
          </p:cNvPr>
          <p:cNvCxnSpPr>
            <a:cxnSpLocks/>
          </p:cNvCxnSpPr>
          <p:nvPr/>
        </p:nvCxnSpPr>
        <p:spPr>
          <a:xfrm>
            <a:off x="9151666" y="5152328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E99199A0-8AB8-EB3E-9D3E-546A98935180}"/>
              </a:ext>
            </a:extLst>
          </p:cNvPr>
          <p:cNvCxnSpPr>
            <a:cxnSpLocks/>
          </p:cNvCxnSpPr>
          <p:nvPr/>
        </p:nvCxnSpPr>
        <p:spPr>
          <a:xfrm flipH="1">
            <a:off x="9777439" y="5152328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DF82412-523C-7508-B8FF-029918B183B7}"/>
              </a:ext>
            </a:extLst>
          </p:cNvPr>
          <p:cNvSpPr/>
          <p:nvPr/>
        </p:nvSpPr>
        <p:spPr>
          <a:xfrm>
            <a:off x="7152489" y="578460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AE87E22-3535-5758-38BC-F35ABD938A4A}"/>
              </a:ext>
            </a:extLst>
          </p:cNvPr>
          <p:cNvSpPr/>
          <p:nvPr/>
        </p:nvSpPr>
        <p:spPr>
          <a:xfrm>
            <a:off x="8295299" y="583108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D998E4B-7C31-B5D5-CD47-47F17BFA1648}"/>
              </a:ext>
            </a:extLst>
          </p:cNvPr>
          <p:cNvSpPr/>
          <p:nvPr/>
        </p:nvSpPr>
        <p:spPr>
          <a:xfrm>
            <a:off x="9388369" y="578525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E30E19-F94F-72C5-6975-A43F8DDD49DE}"/>
              </a:ext>
            </a:extLst>
          </p:cNvPr>
          <p:cNvSpPr/>
          <p:nvPr/>
        </p:nvSpPr>
        <p:spPr>
          <a:xfrm>
            <a:off x="706052" y="4499709"/>
            <a:ext cx="4203395" cy="21870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7BE49BC-F904-5434-157A-A4EE687D3AB8}"/>
              </a:ext>
            </a:extLst>
          </p:cNvPr>
          <p:cNvSpPr/>
          <p:nvPr/>
        </p:nvSpPr>
        <p:spPr>
          <a:xfrm>
            <a:off x="1956062" y="3634535"/>
            <a:ext cx="1402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Jolly</a:t>
            </a:r>
            <a:endParaRPr lang="zh-TW" altLang="en-US" sz="54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5300B7A-EB33-4D86-D8AF-415E3586E4B7}"/>
              </a:ext>
            </a:extLst>
          </p:cNvPr>
          <p:cNvSpPr/>
          <p:nvPr/>
        </p:nvSpPr>
        <p:spPr>
          <a:xfrm>
            <a:off x="6461463" y="4499709"/>
            <a:ext cx="4203395" cy="21870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2171588-F46B-6615-4627-6A84330C6D71}"/>
              </a:ext>
            </a:extLst>
          </p:cNvPr>
          <p:cNvSpPr/>
          <p:nvPr/>
        </p:nvSpPr>
        <p:spPr>
          <a:xfrm>
            <a:off x="7431019" y="3674425"/>
            <a:ext cx="2549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jolly</a:t>
            </a:r>
            <a:endParaRPr lang="zh-TW" altLang="en-US" sz="54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6813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/>
      <p:bldP spid="14" grpId="0"/>
      <p:bldP spid="15" grpId="0"/>
      <p:bldP spid="27" grpId="0"/>
      <p:bldP spid="34" grpId="0"/>
      <p:bldP spid="35" grpId="0"/>
      <p:bldP spid="36" grpId="0"/>
      <p:bldP spid="37" grpId="0" animBg="1"/>
      <p:bldP spid="40" grpId="0"/>
      <p:bldP spid="42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四张古典艺术ppt背景图片">
            <a:extLst>
              <a:ext uri="{FF2B5EF4-FFF2-40B4-BE49-F238E27FC236}">
                <a16:creationId xmlns:a16="http://schemas.microsoft.com/office/drawing/2014/main" id="{1AF6A761-97CD-AB73-A370-E365A803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"/>
            <a:ext cx="12192000" cy="6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604C0C9-11C2-E4B8-6406-E44AEEDB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8791"/>
            <a:ext cx="9144000" cy="1143835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解題思路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1A96BD-EB93-8FBE-FB37-EAA28B57F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03" y="1577369"/>
            <a:ext cx="6238875" cy="16859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82B6BD0-F16F-B027-7AE7-A222836352F1}"/>
              </a:ext>
            </a:extLst>
          </p:cNvPr>
          <p:cNvSpPr/>
          <p:nvPr/>
        </p:nvSpPr>
        <p:spPr>
          <a:xfrm>
            <a:off x="7295885" y="195866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讀入資料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12D4B8-DEC2-84F5-141F-D6E23B766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756" y="3594707"/>
            <a:ext cx="7598557" cy="200790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24EF36C-51E0-736B-7A8B-7957A4DF8B44}"/>
              </a:ext>
            </a:extLst>
          </p:cNvPr>
          <p:cNvSpPr/>
          <p:nvPr/>
        </p:nvSpPr>
        <p:spPr>
          <a:xfrm>
            <a:off x="2107551" y="5640889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r>
              <a:rPr lang="zh-TW" alt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差值</a:t>
            </a:r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，並取</a:t>
            </a:r>
            <a:r>
              <a:rPr lang="zh-TW" alt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絕對值</a:t>
            </a:r>
          </a:p>
        </p:txBody>
      </p:sp>
    </p:spTree>
    <p:extLst>
      <p:ext uri="{BB962C8B-B14F-4D97-AF65-F5344CB8AC3E}">
        <p14:creationId xmlns:p14="http://schemas.microsoft.com/office/powerpoint/2010/main" val="132554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四张古典艺术ppt背景图片">
            <a:extLst>
              <a:ext uri="{FF2B5EF4-FFF2-40B4-BE49-F238E27FC236}">
                <a16:creationId xmlns:a16="http://schemas.microsoft.com/office/drawing/2014/main" id="{1AF6A761-97CD-AB73-A370-E365A803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"/>
            <a:ext cx="12192000" cy="6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9DE7C77-4091-3235-3961-679F2445E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82" y="797464"/>
            <a:ext cx="5857875" cy="54578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761BAB0-FC57-C136-11EF-BCFF19905E85}"/>
              </a:ext>
            </a:extLst>
          </p:cNvPr>
          <p:cNvSpPr/>
          <p:nvPr/>
        </p:nvSpPr>
        <p:spPr>
          <a:xfrm>
            <a:off x="6618819" y="1598742"/>
            <a:ext cx="5454118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40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ot_ok</a:t>
            </a:r>
            <a:r>
              <a:rPr lang="zh-TW" altLang="en-US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檢測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Jolly</a:t>
            </a:r>
          </a:p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save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陣列存儲</a:t>
            </a:r>
            <a:endParaRPr lang="en-US" altLang="zh-TW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序列的差值</a:t>
            </a:r>
            <a:endParaRPr lang="en-US" altLang="zh-TW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為了加快速度，所以只要</a:t>
            </a:r>
            <a:r>
              <a:rPr lang="zh-TW" alt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差值</a:t>
            </a:r>
            <a:r>
              <a:rPr lang="en-US" altLang="zh-TW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&gt;(n-1)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或者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等於</a:t>
            </a:r>
            <a:r>
              <a:rPr lang="en-US" altLang="zh-TW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一率不是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Jolly</a:t>
            </a:r>
          </a:p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jolly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數列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不會重複</a:t>
            </a:r>
            <a:r>
              <a:rPr lang="zh-TW" altLang="en-US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差值也不會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大於</a:t>
            </a:r>
            <a:r>
              <a:rPr lang="en-US" altLang="zh-TW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(n-1)</a:t>
            </a:r>
            <a:endParaRPr lang="zh-TW" alt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1F71F33-F618-2A90-20E2-0E9F03278258}"/>
              </a:ext>
            </a:extLst>
          </p:cNvPr>
          <p:cNvSpPr/>
          <p:nvPr/>
        </p:nvSpPr>
        <p:spPr>
          <a:xfrm>
            <a:off x="1197205" y="797464"/>
            <a:ext cx="923827" cy="2960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9487740-7889-A21C-883B-A1A5516CC102}"/>
              </a:ext>
            </a:extLst>
          </p:cNvPr>
          <p:cNvSpPr/>
          <p:nvPr/>
        </p:nvSpPr>
        <p:spPr>
          <a:xfrm>
            <a:off x="1197205" y="1598742"/>
            <a:ext cx="4732255" cy="10313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E1FBBE4-F694-F888-99FD-FE77B95017A0}"/>
              </a:ext>
            </a:extLst>
          </p:cNvPr>
          <p:cNvSpPr/>
          <p:nvPr/>
        </p:nvSpPr>
        <p:spPr>
          <a:xfrm>
            <a:off x="1193719" y="2619643"/>
            <a:ext cx="4851318" cy="10313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07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四张古典艺术ppt背景图片">
            <a:extLst>
              <a:ext uri="{FF2B5EF4-FFF2-40B4-BE49-F238E27FC236}">
                <a16:creationId xmlns:a16="http://schemas.microsoft.com/office/drawing/2014/main" id="{1AF6A761-97CD-AB73-A370-E365A803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"/>
            <a:ext cx="12192000" cy="6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38AF951-F453-4320-E9FE-C54D84395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196" y="649489"/>
            <a:ext cx="8855608" cy="24974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4731B74-B494-328E-5DBE-1F290EFEFBB0}"/>
              </a:ext>
            </a:extLst>
          </p:cNvPr>
          <p:cNvSpPr/>
          <p:nvPr/>
        </p:nvSpPr>
        <p:spPr>
          <a:xfrm>
            <a:off x="1684409" y="3146898"/>
            <a:ext cx="864852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最後還需要檢查，差值的陣列中，</a:t>
            </a:r>
            <a:endParaRPr lang="en-US" altLang="zh-TW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</a:t>
            </a:r>
            <a:r>
              <a:rPr lang="zh-TW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724698-7B3E-4EDC-1FF3-18786258FAB5}"/>
              </a:ext>
            </a:extLst>
          </p:cNvPr>
          <p:cNvSpPr/>
          <p:nvPr/>
        </p:nvSpPr>
        <p:spPr>
          <a:xfrm>
            <a:off x="1326169" y="4303046"/>
            <a:ext cx="3223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AutoNum type="arabicPlain"/>
            </a:pP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2     3   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29F4926-5179-5D86-4797-D570DC7EC8A7}"/>
              </a:ext>
            </a:extLst>
          </p:cNvPr>
          <p:cNvCxnSpPr>
            <a:cxnSpLocks/>
          </p:cNvCxnSpPr>
          <p:nvPr/>
        </p:nvCxnSpPr>
        <p:spPr>
          <a:xfrm>
            <a:off x="1448355" y="5109656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BF312C1-8600-5C6D-A1EF-5B3749E68180}"/>
              </a:ext>
            </a:extLst>
          </p:cNvPr>
          <p:cNvCxnSpPr>
            <a:cxnSpLocks/>
          </p:cNvCxnSpPr>
          <p:nvPr/>
        </p:nvCxnSpPr>
        <p:spPr>
          <a:xfrm flipH="1">
            <a:off x="2177592" y="5109656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5003C81-A28D-6E45-EF2B-1AA608612E9A}"/>
              </a:ext>
            </a:extLst>
          </p:cNvPr>
          <p:cNvCxnSpPr>
            <a:cxnSpLocks/>
          </p:cNvCxnSpPr>
          <p:nvPr/>
        </p:nvCxnSpPr>
        <p:spPr>
          <a:xfrm>
            <a:off x="2682274" y="5100213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F3975CF-7FDB-EF54-8FFF-569898992AC3}"/>
              </a:ext>
            </a:extLst>
          </p:cNvPr>
          <p:cNvCxnSpPr>
            <a:cxnSpLocks/>
          </p:cNvCxnSpPr>
          <p:nvPr/>
        </p:nvCxnSpPr>
        <p:spPr>
          <a:xfrm flipH="1">
            <a:off x="3298620" y="5109656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A221331-4C1F-CB06-D0EB-E829CDB71204}"/>
              </a:ext>
            </a:extLst>
          </p:cNvPr>
          <p:cNvSpPr/>
          <p:nvPr/>
        </p:nvSpPr>
        <p:spPr>
          <a:xfrm>
            <a:off x="1778524" y="572569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73384D-8630-3ED9-2118-FA6C7611B194}"/>
              </a:ext>
            </a:extLst>
          </p:cNvPr>
          <p:cNvSpPr/>
          <p:nvPr/>
        </p:nvSpPr>
        <p:spPr>
          <a:xfrm>
            <a:off x="2921334" y="577217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78AAEC9-45B7-DAB6-6FDB-602C525AC1A4}"/>
              </a:ext>
            </a:extLst>
          </p:cNvPr>
          <p:cNvSpPr/>
          <p:nvPr/>
        </p:nvSpPr>
        <p:spPr>
          <a:xfrm>
            <a:off x="1037296" y="4459746"/>
            <a:ext cx="3289955" cy="2144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AD56A3BB-561A-1817-7D2E-E48342E574AC}"/>
              </a:ext>
            </a:extLst>
          </p:cNvPr>
          <p:cNvSpPr/>
          <p:nvPr/>
        </p:nvSpPr>
        <p:spPr>
          <a:xfrm>
            <a:off x="4685122" y="5226376"/>
            <a:ext cx="2328420" cy="5714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9649135-9BE8-FF93-F78C-99273D89E2A4}"/>
              </a:ext>
            </a:extLst>
          </p:cNvPr>
          <p:cNvSpPr/>
          <p:nvPr/>
        </p:nvSpPr>
        <p:spPr>
          <a:xfrm>
            <a:off x="7471462" y="4992069"/>
            <a:ext cx="2549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jolly</a:t>
            </a:r>
            <a:endParaRPr lang="zh-TW" altLang="en-US" sz="54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265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  <p:bldP spid="15" grpId="0"/>
      <p:bldP spid="6" grpId="0" animBg="1"/>
      <p:bldP spid="20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四张古典艺术ppt背景图片">
            <a:extLst>
              <a:ext uri="{FF2B5EF4-FFF2-40B4-BE49-F238E27FC236}">
                <a16:creationId xmlns:a16="http://schemas.microsoft.com/office/drawing/2014/main" id="{1AF6A761-97CD-AB73-A370-E365A803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"/>
            <a:ext cx="12192000" cy="6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604C0C9-11C2-E4B8-6406-E44AEEDB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656" y="1041400"/>
            <a:ext cx="10294070" cy="2387600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學生上傳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Judge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59BD4B4-6F26-55D5-51F0-1B6BF415E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78" y="3502243"/>
            <a:ext cx="10162044" cy="19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04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212</Words>
  <Application>Microsoft Office PowerPoint</Application>
  <PresentationFormat>寬螢幕</PresentationFormat>
  <Paragraphs>43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Helvetica Neue</vt:lpstr>
      <vt:lpstr>微軟正黑體</vt:lpstr>
      <vt:lpstr>Arial</vt:lpstr>
      <vt:lpstr>Calibri</vt:lpstr>
      <vt:lpstr>Calibri Light</vt:lpstr>
      <vt:lpstr>Office 佈景主題</vt:lpstr>
      <vt:lpstr>Uva-10038 Jolly Jumpers 四子一丙C110152338陳科融</vt:lpstr>
      <vt:lpstr>題目內容:</vt:lpstr>
      <vt:lpstr>題目要求:</vt:lpstr>
      <vt:lpstr>解題思路:</vt:lpstr>
      <vt:lpstr>PowerPoint 簡報</vt:lpstr>
      <vt:lpstr>PowerPoint 簡報</vt:lpstr>
      <vt:lpstr>學生上傳Online Judge結果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C110152338</dc:creator>
  <cp:lastModifiedBy>C110152338</cp:lastModifiedBy>
  <cp:revision>7</cp:revision>
  <dcterms:created xsi:type="dcterms:W3CDTF">2022-05-29T09:22:05Z</dcterms:created>
  <dcterms:modified xsi:type="dcterms:W3CDTF">2022-05-29T10:19:39Z</dcterms:modified>
</cp:coreProperties>
</file>