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70602-E37A-4D76-A67C-FE5E2D2D5D6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625B6-8046-46AF-AE05-467A2299E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53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6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78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11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6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8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0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972A6-EE0C-F551-4452-6DF100647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38E5E9-DBB8-17DC-8E93-D70568EC6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FD99FB-F4DC-E228-449F-F152F5D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35CBB5-0636-E6DA-E98D-86E5ADC8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83421-C731-2034-3E12-085D1923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40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2116E-0EF5-7E06-DB97-F6C488D7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9F6E69-AEF9-C860-10A0-E15B276F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0EF819-AA35-01A5-6DA2-C0EF2B22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8ABB4A-7AAA-D4D8-9E35-7AC37782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103856-F1E0-51B7-C075-54650992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5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C4C252-1643-0362-9838-F8EF6B797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900B73-2F31-9F2A-887F-B65AEB149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691A3-A270-24D1-554E-9EFE8BCB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28661-F359-DAC4-038C-E2653A29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D4FA4-C651-031F-A341-6EF1F38B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14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96471-8FF9-C1FC-ED72-3E5156BE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8E284-9DE6-BA71-25C4-131FB341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E1497-AAF6-ED76-DC9C-72B7F6BA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7423C-64C4-8A52-673D-4BE4AB38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71257-8AD1-32CD-1E3F-72F92CE2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6977-57D3-2008-AE43-059DC019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CC8995-EFFF-48F8-F327-DC60D3B6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76EFD-8C80-B024-F012-8C5561E7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0654D5-9F19-8269-B7AE-C3DFE5F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95A9F5-7AE9-683C-56B7-327E6D86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9B917-66CD-B68F-E00A-0CD4BEE5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CECF-C7C1-A448-9D8D-3D9D182D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143C6E-853A-5A5E-F150-6C168C97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5A9C80-1E17-614A-89DC-1246118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E03F67-C63E-3D0D-66EF-C7CDF8C3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0A44EC-C29C-533B-4129-5D32BFD6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71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E6F1D-BC2F-9B3A-B728-F753F06E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19517F-1C76-7F1D-538F-3950B406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7296D8-D91F-8EEA-5430-7A25CBFC2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55DC24-915F-5C28-8591-C05C4B112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EF4D77-4057-F7E3-1280-09C875DE9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115FC1-49F8-461D-4C30-E321F116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3308ED-EA70-52FB-3AB5-BE476FD6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C91A12-0FC6-13CD-EB7A-0EEB6DA2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C88CC-C1D5-D4E0-1F3C-841E7B45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CF2EE3-ABB3-8C83-B4DA-CB7BDF9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0AFD5C-FFEB-5B58-F486-7911FB39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2A0D66-FBF1-CA97-21E7-3EABED0D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13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03F56C-CB75-5CF2-5DB4-5E6B9448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5F6011-7DA9-F80D-0331-15BC6907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FE6506-45DA-BC75-EAC8-7F1EDDB9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27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8E2CB-156B-9FAE-3570-6A5F489F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46B99-195E-E58E-E5E6-8F7499EB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B520A7-EBF4-1561-57E9-12F744BD9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6C7A8-9643-3142-97B3-1F31735D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E44A1F-0051-94B5-D3E1-5FA5C1C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2F6D3E-76AC-CDDD-F56B-BED0867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1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37E12-8F92-05D2-499B-AF295445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41143A-0737-C579-0F65-A549C043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5FA988-C59B-28BB-40C7-FA384475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F2EB7-429D-3DA3-C948-152F1BEF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45DFA-5CF7-81B1-0C5F-F2F2F97F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B14641-D776-67A2-ED14-0932F03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FB7E17-5435-02F3-DB93-B8493F1B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5559EF-7236-1C0C-F038-6E61ECE6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601FA-8445-36E4-4114-D2DF91F6A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940BB-39B6-E5F9-FC70-1357FCEC9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51A1F-7D65-212D-06B7-3B69FDAC6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9" y="-87548"/>
            <a:ext cx="12191999" cy="908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0" y="1915142"/>
            <a:ext cx="10058400" cy="38951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7200" dirty="0">
                <a:solidFill>
                  <a:srgbClr val="FFFFFF"/>
                </a:solidFill>
              </a:rPr>
              <a:t>UVa-138 street numbers</a:t>
            </a:r>
            <a:br>
              <a:rPr lang="en-US" altLang="zh-TW" sz="7200" dirty="0">
                <a:solidFill>
                  <a:srgbClr val="FFFFFF"/>
                </a:solidFill>
              </a:rPr>
            </a:br>
            <a:r>
              <a:rPr lang="zh-TW" altLang="en-US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四子一丙 </a:t>
            </a:r>
            <a:r>
              <a:rPr lang="en-US" altLang="zh-TW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C110152338 </a:t>
            </a:r>
            <a:r>
              <a:rPr lang="zh-TW" altLang="en-US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陳科融</a:t>
            </a:r>
            <a:br>
              <a:rPr lang="zh-TW" altLang="en-US" sz="7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8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4CA33-4B54-C90C-8EE4-9DCC342D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AF877-A17F-CCF0-262C-D09F2B88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2" descr="五张蓝色抽象科技感PPT背景图片">
            <a:extLst>
              <a:ext uri="{FF2B5EF4-FFF2-40B4-BE49-F238E27FC236}">
                <a16:creationId xmlns:a16="http://schemas.microsoft.com/office/drawing/2014/main" id="{8D286B78-6399-C087-89D6-1C447B87E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2818"/>
            <a:ext cx="14682225" cy="825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538D255-FA08-EAA5-B95B-A2AFB2133D6C}"/>
              </a:ext>
            </a:extLst>
          </p:cNvPr>
          <p:cNvSpPr/>
          <p:nvPr/>
        </p:nvSpPr>
        <p:spPr>
          <a:xfrm>
            <a:off x="4077721" y="211882"/>
            <a:ext cx="34579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題目內容</a:t>
            </a:r>
            <a:r>
              <a:rPr lang="en-US" altLang="zh-TW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BF3FD018-D6B7-9CE8-17B8-D9FDFC4F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390" y="2601822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C17E18B4-6CB9-F0B0-4004-4565E3D8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57" y="2601822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AF0632AC-9AC5-6133-74AE-967BD416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04" y="2622606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5D096C3C-C908-EBE8-642E-E0A3862AE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726"/>
          <a:stretch/>
        </p:blipFill>
        <p:spPr bwMode="auto">
          <a:xfrm>
            <a:off x="11088956" y="2622606"/>
            <a:ext cx="1103044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C5D2BA-8A6F-7953-EF6F-A86B790712DF}"/>
              </a:ext>
            </a:extLst>
          </p:cNvPr>
          <p:cNvSpPr/>
          <p:nvPr/>
        </p:nvSpPr>
        <p:spPr>
          <a:xfrm>
            <a:off x="-207390" y="5425440"/>
            <a:ext cx="12531470" cy="355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7069CA-FFDB-2282-D669-B373103BC887}"/>
              </a:ext>
            </a:extLst>
          </p:cNvPr>
          <p:cNvSpPr/>
          <p:nvPr/>
        </p:nvSpPr>
        <p:spPr>
          <a:xfrm>
            <a:off x="-386080" y="5727600"/>
            <a:ext cx="13289280" cy="1456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3600289-A9CF-3BB2-A82E-E5D83F0C8D30}"/>
              </a:ext>
            </a:extLst>
          </p:cNvPr>
          <p:cNvSpPr/>
          <p:nvPr/>
        </p:nvSpPr>
        <p:spPr>
          <a:xfrm>
            <a:off x="132080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5940083-0936-8AC6-412B-2F45F2A93AF1}"/>
              </a:ext>
            </a:extLst>
          </p:cNvPr>
          <p:cNvSpPr/>
          <p:nvPr/>
        </p:nvSpPr>
        <p:spPr>
          <a:xfrm>
            <a:off x="2698986" y="6239584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82F45C65-A5D5-4782-A676-DE75B8E5C95D}"/>
              </a:ext>
            </a:extLst>
          </p:cNvPr>
          <p:cNvSpPr/>
          <p:nvPr/>
        </p:nvSpPr>
        <p:spPr>
          <a:xfrm>
            <a:off x="5304649" y="6247574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A93F6236-8895-2F53-28F0-EB3BD72B9DEE}"/>
              </a:ext>
            </a:extLst>
          </p:cNvPr>
          <p:cNvSpPr/>
          <p:nvPr/>
        </p:nvSpPr>
        <p:spPr>
          <a:xfrm>
            <a:off x="8595394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86B1D3F-F4BC-E0E0-B91B-CB112A2E186C}"/>
              </a:ext>
            </a:extLst>
          </p:cNvPr>
          <p:cNvSpPr/>
          <p:nvPr/>
        </p:nvSpPr>
        <p:spPr>
          <a:xfrm>
            <a:off x="11313160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4" name="Picture 6" descr="遛狗-插圖素材[10335689] - PIXTA圖庫">
            <a:extLst>
              <a:ext uri="{FF2B5EF4-FFF2-40B4-BE49-F238E27FC236}">
                <a16:creationId xmlns:a16="http://schemas.microsoft.com/office/drawing/2014/main" id="{5E358517-99C8-C61F-200C-23C2442A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47" b="89957" l="10000" r="90000">
                        <a14:foregroundMark x1="62222" y1="8547" x2="75111" y2="98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13" y="4135120"/>
            <a:ext cx="1640975" cy="170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8FD168C-0781-D4EC-779E-6C1E9AF4222F}"/>
              </a:ext>
            </a:extLst>
          </p:cNvPr>
          <p:cNvSpPr/>
          <p:nvPr/>
        </p:nvSpPr>
        <p:spPr>
          <a:xfrm>
            <a:off x="5337746" y="3856552"/>
            <a:ext cx="175305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HOME</a:t>
            </a:r>
            <a:endParaRPr lang="zh-TW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F5B5CB7-AB92-25F4-21E7-2262FE66AE7D}"/>
              </a:ext>
            </a:extLst>
          </p:cNvPr>
          <p:cNvCxnSpPr>
            <a:cxnSpLocks/>
          </p:cNvCxnSpPr>
          <p:nvPr/>
        </p:nvCxnSpPr>
        <p:spPr>
          <a:xfrm>
            <a:off x="6126480" y="4460107"/>
            <a:ext cx="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B9F50F9-F33C-9E13-4F54-2C2F84CAEA6F}"/>
              </a:ext>
            </a:extLst>
          </p:cNvPr>
          <p:cNvSpPr/>
          <p:nvPr/>
        </p:nvSpPr>
        <p:spPr>
          <a:xfrm>
            <a:off x="579124" y="1335686"/>
            <a:ext cx="11115037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有個工程師，她帶著寵物出去散步，有次她經過左邊的時候，把門牌全部記下來，第二次她把右變的門牌號碼記錄下來的時候，她發現</a:t>
            </a:r>
            <a:r>
              <a:rPr lang="en-US" altLang="zh-TW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!!!!</a:t>
            </a:r>
          </a:p>
          <a:p>
            <a:pPr algn="ctr"/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左邊的門牌加總</a:t>
            </a:r>
            <a:r>
              <a:rPr lang="zh-TW" altLang="en-US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等於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右邊的門牌加總</a:t>
            </a:r>
            <a:endParaRPr lang="en-US" altLang="zh-TW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FA4F63-2157-7AE7-8DCC-224DB8E84483}"/>
              </a:ext>
            </a:extLst>
          </p:cNvPr>
          <p:cNvSpPr/>
          <p:nvPr/>
        </p:nvSpPr>
        <p:spPr>
          <a:xfrm>
            <a:off x="57454" y="3752021"/>
            <a:ext cx="8499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</a:t>
            </a:r>
            <a:endParaRPr lang="zh-TW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742EB5-A3E9-D708-3433-E4998179176E}"/>
              </a:ext>
            </a:extLst>
          </p:cNvPr>
          <p:cNvSpPr/>
          <p:nvPr/>
        </p:nvSpPr>
        <p:spPr>
          <a:xfrm>
            <a:off x="11096828" y="3783117"/>
            <a:ext cx="1095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  <a:endParaRPr lang="zh-TW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5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47858"/>
            <a:ext cx="17329537" cy="97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7281" y="0"/>
            <a:ext cx="5196159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</a:t>
            </a:r>
            <a:r>
              <a:rPr lang="en-US" altLang="zh-TW" sz="5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280" y="1305574"/>
            <a:ext cx="9654879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zh-TW" altLang="en-US" sz="4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沒有任何的輸入，請依照給的樣式，依序完成，並形成</a:t>
            </a:r>
            <a:r>
              <a:rPr lang="en-US" altLang="zh-TW" sz="4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個高度的三角形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E21342-3F23-FA49-ED68-EACC157E97FC}"/>
              </a:ext>
            </a:extLst>
          </p:cNvPr>
          <p:cNvSpPr/>
          <p:nvPr/>
        </p:nvSpPr>
        <p:spPr>
          <a:xfrm>
            <a:off x="3745100" y="3401789"/>
            <a:ext cx="629566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6   				    8</a:t>
            </a:r>
            <a:endParaRPr lang="en-US" altLang="zh-TW" sz="4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35   				   49</a:t>
            </a:r>
          </a:p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….    			         ….</a:t>
            </a:r>
            <a:endParaRPr lang="en-US" altLang="zh-TW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E207D61-F889-9F18-DCF4-F86DA9A56EE1}"/>
              </a:ext>
            </a:extLst>
          </p:cNvPr>
          <p:cNvCxnSpPr>
            <a:cxnSpLocks/>
          </p:cNvCxnSpPr>
          <p:nvPr/>
        </p:nvCxnSpPr>
        <p:spPr>
          <a:xfrm flipH="1">
            <a:off x="3745100" y="2765018"/>
            <a:ext cx="1849119" cy="31526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373B42C-CCA8-A152-6797-3C1B575459A5}"/>
              </a:ext>
            </a:extLst>
          </p:cNvPr>
          <p:cNvCxnSpPr>
            <a:cxnSpLocks/>
          </p:cNvCxnSpPr>
          <p:nvPr/>
        </p:nvCxnSpPr>
        <p:spPr>
          <a:xfrm flipH="1">
            <a:off x="7891649" y="2667805"/>
            <a:ext cx="1849119" cy="32057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88C28CC-A952-308D-5A22-568E8A561E4E}"/>
              </a:ext>
            </a:extLst>
          </p:cNvPr>
          <p:cNvCxnSpPr>
            <a:cxnSpLocks/>
          </p:cNvCxnSpPr>
          <p:nvPr/>
        </p:nvCxnSpPr>
        <p:spPr>
          <a:xfrm flipH="1">
            <a:off x="3745100" y="5886850"/>
            <a:ext cx="1849120" cy="308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7C89C5C-686A-EFF3-4C8E-2AF60E1128BC}"/>
              </a:ext>
            </a:extLst>
          </p:cNvPr>
          <p:cNvCxnSpPr>
            <a:cxnSpLocks/>
          </p:cNvCxnSpPr>
          <p:nvPr/>
        </p:nvCxnSpPr>
        <p:spPr>
          <a:xfrm flipH="1">
            <a:off x="7891649" y="5856022"/>
            <a:ext cx="1849120" cy="308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211E431-3AF4-BA42-BAC6-D9A96CBAF5F2}"/>
              </a:ext>
            </a:extLst>
          </p:cNvPr>
          <p:cNvCxnSpPr>
            <a:cxnSpLocks/>
          </p:cNvCxnSpPr>
          <p:nvPr/>
        </p:nvCxnSpPr>
        <p:spPr>
          <a:xfrm>
            <a:off x="5594220" y="2765018"/>
            <a:ext cx="0" cy="31680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FE649EC-5A4B-FD43-0085-92ADAC8031C2}"/>
              </a:ext>
            </a:extLst>
          </p:cNvPr>
          <p:cNvCxnSpPr>
            <a:cxnSpLocks/>
          </p:cNvCxnSpPr>
          <p:nvPr/>
        </p:nvCxnSpPr>
        <p:spPr>
          <a:xfrm>
            <a:off x="9740768" y="2687948"/>
            <a:ext cx="0" cy="31680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弧 24">
            <a:extLst>
              <a:ext uri="{FF2B5EF4-FFF2-40B4-BE49-F238E27FC236}">
                <a16:creationId xmlns:a16="http://schemas.microsoft.com/office/drawing/2014/main" id="{9FED8DAF-9618-715F-FF03-ED47127FDC8E}"/>
              </a:ext>
            </a:extLst>
          </p:cNvPr>
          <p:cNvSpPr/>
          <p:nvPr/>
        </p:nvSpPr>
        <p:spPr>
          <a:xfrm>
            <a:off x="2797266" y="2780432"/>
            <a:ext cx="707664" cy="315266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560F5A-4F32-6AC7-269F-3546F4C70749}"/>
              </a:ext>
            </a:extLst>
          </p:cNvPr>
          <p:cNvSpPr/>
          <p:nvPr/>
        </p:nvSpPr>
        <p:spPr>
          <a:xfrm>
            <a:off x="666298" y="3956627"/>
            <a:ext cx="19672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  <a:r>
              <a:rPr lang="en-US" altLang="zh-TW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DF613B0-96A9-F9D9-9C6B-1897786E12F9}"/>
              </a:ext>
            </a:extLst>
          </p:cNvPr>
          <p:cNvSpPr/>
          <p:nvPr/>
        </p:nvSpPr>
        <p:spPr>
          <a:xfrm>
            <a:off x="2963729" y="5917678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她家門牌號</a:t>
            </a:r>
            <a:endParaRPr lang="zh-TW" altLang="en-US" sz="4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BB0CD3-4B6D-AB58-A7CA-EE108BC3C710}"/>
              </a:ext>
            </a:extLst>
          </p:cNvPr>
          <p:cNvSpPr/>
          <p:nvPr/>
        </p:nvSpPr>
        <p:spPr>
          <a:xfrm>
            <a:off x="6543749" y="5933092"/>
            <a:ext cx="4698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總共房子數</a:t>
            </a:r>
            <a:r>
              <a:rPr lang="en-US" altLang="zh-TW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一排</a:t>
            </a:r>
            <a:r>
              <a:rPr lang="en-US" altLang="zh-TW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677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0" y="152400"/>
            <a:ext cx="3667760" cy="994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解題思路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227642-071B-714B-7BCC-4909D77B8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5" b="5878"/>
          <a:stretch/>
        </p:blipFill>
        <p:spPr bwMode="auto">
          <a:xfrm>
            <a:off x="1906938" y="2388123"/>
            <a:ext cx="7981884" cy="431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0C61423-8968-BC6C-35D5-5306B49A1186}"/>
              </a:ext>
            </a:extLst>
          </p:cNvPr>
          <p:cNvSpPr txBox="1"/>
          <p:nvPr/>
        </p:nvSpPr>
        <p:spPr>
          <a:xfrm>
            <a:off x="2133934" y="1146968"/>
            <a:ext cx="10425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自己家門牌號排外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透過數學等差公式推導，簡化方程式</a:t>
            </a:r>
            <a:endParaRPr lang="en-US" altLang="zh-TW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9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777810" y="-145915"/>
            <a:ext cx="14409416" cy="1207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845" y="4566802"/>
            <a:ext cx="9941617" cy="19201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家門牌號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(pick)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公式推導</a:t>
            </a:r>
            <a:endParaRPr lang="en-US" altLang="zh-TW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開根號後跟原本的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pick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一樣即為答案</a:t>
            </a:r>
            <a:endParaRPr lang="en-US" altLang="zh-TW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窮舉所有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個房子狀況</a:t>
            </a:r>
            <a:endParaRPr lang="en-US" altLang="zh-TW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400" dirty="0">
              <a:solidFill>
                <a:srgbClr val="FFFFFF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31E2C8-5DBA-C616-ADBC-E63E5AAB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60" y="699716"/>
            <a:ext cx="10159002" cy="378926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CAC71DF-D6AE-31C8-0561-166821D0FF06}"/>
              </a:ext>
            </a:extLst>
          </p:cNvPr>
          <p:cNvSpPr/>
          <p:nvPr/>
        </p:nvSpPr>
        <p:spPr>
          <a:xfrm>
            <a:off x="4032665" y="2217276"/>
            <a:ext cx="3574765" cy="377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60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71013" y="-60960"/>
            <a:ext cx="17085583" cy="961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344" y="4251489"/>
            <a:ext cx="10275216" cy="23284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由於第一筆資料輸出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n=</a:t>
            </a:r>
            <a: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，所以從</a:t>
            </a:r>
            <a: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開始窮舉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透過程式測得第十筆為</a:t>
            </a:r>
            <a: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65918161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，根據題目只需要輸出，所以為了節省程式消耗時間，停止窮舉在第十筆上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84EF4A-AA95-49B7-24FF-B213E408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293" y="1001341"/>
            <a:ext cx="8743950" cy="314325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B01D59CD-80C2-E959-67D0-0823693136F2}"/>
              </a:ext>
            </a:extLst>
          </p:cNvPr>
          <p:cNvSpPr/>
          <p:nvPr/>
        </p:nvSpPr>
        <p:spPr>
          <a:xfrm>
            <a:off x="5116749" y="1371600"/>
            <a:ext cx="2966936" cy="4778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7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76559CD-AFBA-9BCA-5079-F4AC6ED00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3" y="3025027"/>
            <a:ext cx="10343258" cy="2095613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D8BC3133-CE27-08E1-108C-3906946D4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54" y="-789327"/>
            <a:ext cx="11321795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7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7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4597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228</Words>
  <Application>Microsoft Office PowerPoint</Application>
  <PresentationFormat>寬螢幕</PresentationFormat>
  <Paragraphs>30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UVa-138 street numbers 四子一丙 C110152338 陳科融 </vt:lpstr>
      <vt:lpstr>PowerPoint 簡報</vt:lpstr>
      <vt:lpstr>題目要求:</vt:lpstr>
      <vt:lpstr>解題思路</vt:lpstr>
      <vt:lpstr>PowerPoint 簡報</vt:lpstr>
      <vt:lpstr>PowerPoint 簡報</vt:lpstr>
      <vt:lpstr>學生上傳Online Judge結果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Uva-138 street numbers</dc:title>
  <dc:creator>C110152338</dc:creator>
  <cp:lastModifiedBy>C110152338</cp:lastModifiedBy>
  <cp:revision>9</cp:revision>
  <dcterms:created xsi:type="dcterms:W3CDTF">2022-05-28T12:42:12Z</dcterms:created>
  <dcterms:modified xsi:type="dcterms:W3CDTF">2022-05-28T14:57:01Z</dcterms:modified>
</cp:coreProperties>
</file>