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/>
              <a:t>5</a:t>
            </a:r>
            <a:r>
              <a:rPr lang="zh-TW" altLang="en-US" dirty="0" smtClean="0"/>
              <a:t>組</a:t>
            </a:r>
            <a:r>
              <a:rPr lang="zh-TW" altLang="en-US" dirty="0" smtClean="0"/>
              <a:t>資料，每一組資料格式如下所示：</a:t>
            </a:r>
            <a:endParaRPr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>
                <a:solidFill>
                  <a:srgbClr val="0070C0"/>
                </a:solidFill>
              </a:rPr>
              <a:t>O </a:t>
            </a:r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>
                <a:solidFill>
                  <a:srgbClr val="0070C0"/>
                </a:solidFill>
              </a:rPr>
              <a:t> d</a:t>
            </a:r>
            <a:r>
              <a:rPr lang="en-US" altLang="zh-TW" sz="24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d</a:t>
            </a:r>
            <a:r>
              <a:rPr lang="en-US" altLang="zh-TW" sz="2400" baseline="-25000" dirty="0" smtClean="0">
                <a:solidFill>
                  <a:srgbClr val="0070C0"/>
                </a:solidFill>
              </a:rPr>
              <a:t>3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/>
              <a:t>可以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，若</a:t>
            </a:r>
            <a:r>
              <a:rPr lang="en-US" altLang="zh-TW" dirty="0" smtClean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，則請輸出</a:t>
            </a:r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</a:t>
            </a:r>
            <a:r>
              <a:rPr lang="en-US" altLang="zh-TW" dirty="0"/>
              <a:t> d</a:t>
            </a:r>
            <a:r>
              <a:rPr lang="en-US" altLang="zh-TW" baseline="-25000" dirty="0"/>
              <a:t>3</a:t>
            </a:r>
            <a:r>
              <a:rPr lang="zh-TW" altLang="en-US" dirty="0" smtClean="0"/>
              <a:t>中較小的值。若</a:t>
            </a:r>
            <a:r>
              <a:rPr lang="en-US" altLang="zh-TW" dirty="0"/>
              <a:t>O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</a:t>
            </a:r>
            <a:r>
              <a:rPr lang="zh-TW" altLang="en-US" dirty="0"/>
              <a:t>則請輸出</a:t>
            </a:r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</a:t>
            </a:r>
            <a:r>
              <a:rPr lang="en-US" altLang="zh-TW" dirty="0"/>
              <a:t> d</a:t>
            </a:r>
            <a:r>
              <a:rPr lang="en-US" altLang="zh-TW" baseline="-25000" dirty="0"/>
              <a:t>3</a:t>
            </a:r>
            <a:r>
              <a:rPr lang="zh-TW" altLang="en-US" dirty="0"/>
              <a:t>中</a:t>
            </a:r>
            <a:r>
              <a:rPr lang="zh-TW" altLang="en-US" dirty="0" smtClean="0"/>
              <a:t>較大的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0 1 2 3</a:t>
            </a:r>
          </a:p>
          <a:p>
            <a:r>
              <a:rPr lang="en-US" altLang="zh-TW" dirty="0" smtClean="0"/>
              <a:t>1 1 2 3</a:t>
            </a:r>
          </a:p>
          <a:p>
            <a:r>
              <a:rPr lang="en-US" altLang="zh-TW" dirty="0"/>
              <a:t>0 </a:t>
            </a:r>
            <a:r>
              <a:rPr lang="en-US" altLang="zh-TW" dirty="0" smtClean="0"/>
              <a:t>4 5 6</a:t>
            </a:r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smtClean="0"/>
              <a:t>4 5 6</a:t>
            </a:r>
            <a:endParaRPr lang="en-US" altLang="zh-TW" dirty="0"/>
          </a:p>
          <a:p>
            <a:r>
              <a:rPr lang="en-US" altLang="zh-TW" dirty="0" smtClean="0"/>
              <a:t>1 10 11 12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12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107</Words>
  <Application>Microsoft Office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計算機概論-作業03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54</cp:revision>
  <dcterms:created xsi:type="dcterms:W3CDTF">2021-07-09T04:51:52Z</dcterms:created>
  <dcterms:modified xsi:type="dcterms:W3CDTF">2021-10-18T12:57:45Z</dcterms:modified>
</cp:coreProperties>
</file>