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/>
              <a:t>05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N</a:t>
            </a:r>
            <a:r>
              <a:rPr lang="zh-TW" altLang="en-US" dirty="0" smtClean="0"/>
              <a:t>組資料，每一組資料的格式如下所示：</a:t>
            </a:r>
            <a:endParaRPr lang="en-US" altLang="zh-TW" dirty="0"/>
          </a:p>
          <a:p>
            <a:pPr lvl="1"/>
            <a:r>
              <a:rPr lang="en-US" altLang="zh-TW" dirty="0"/>
              <a:t>O</a:t>
            </a:r>
            <a:r>
              <a:rPr lang="zh-TW" altLang="en-US" dirty="0"/>
              <a:t> </a:t>
            </a:r>
            <a:r>
              <a:rPr lang="en-US" altLang="zh-TW" dirty="0"/>
              <a:t>N1 N2</a:t>
            </a:r>
          </a:p>
          <a:p>
            <a:pPr lvl="1"/>
            <a:r>
              <a:rPr lang="en-US" altLang="zh-TW" dirty="0"/>
              <a:t>O </a:t>
            </a:r>
            <a:r>
              <a:rPr lang="zh-TW" altLang="en-US" dirty="0" smtClean="0"/>
              <a:t>為指令動作，只能是</a:t>
            </a:r>
            <a:r>
              <a:rPr lang="en-US" altLang="zh-TW" dirty="0" smtClean="0"/>
              <a:t>1 </a:t>
            </a:r>
            <a:r>
              <a:rPr lang="en-US" altLang="zh-TW" dirty="0"/>
              <a:t>or 2</a:t>
            </a:r>
          </a:p>
          <a:p>
            <a:pPr lvl="1"/>
            <a:r>
              <a:rPr lang="zh-TW" altLang="en-US" dirty="0" smtClean="0"/>
              <a:t>當</a:t>
            </a:r>
            <a:r>
              <a:rPr lang="en-US" altLang="zh-TW" dirty="0" smtClean="0"/>
              <a:t>O</a:t>
            </a:r>
            <a:r>
              <a:rPr lang="zh-TW" altLang="en-US" dirty="0" smtClean="0"/>
              <a:t>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時，假設</a:t>
            </a:r>
            <a:r>
              <a:rPr lang="en-US" altLang="zh-TW" dirty="0" smtClean="0"/>
              <a:t>N1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N2</a:t>
            </a:r>
            <a:r>
              <a:rPr lang="zh-TW" altLang="en-US" dirty="0" smtClean="0"/>
              <a:t>的中最小值為</a:t>
            </a:r>
            <a:r>
              <a:rPr lang="en-US" altLang="zh-TW" dirty="0" smtClean="0"/>
              <a:t>MIN</a:t>
            </a:r>
            <a:r>
              <a:rPr lang="zh-TW" altLang="en-US" dirty="0" smtClean="0"/>
              <a:t>、最大值為</a:t>
            </a:r>
            <a:r>
              <a:rPr lang="en-US" altLang="zh-TW" dirty="0" smtClean="0"/>
              <a:t>MAX</a:t>
            </a:r>
            <a:r>
              <a:rPr lang="zh-TW" altLang="en-US" dirty="0" smtClean="0"/>
              <a:t>，請輸出從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到</a:t>
            </a:r>
            <a:r>
              <a:rPr lang="en-US" altLang="zh-TW" dirty="0" smtClean="0"/>
              <a:t>MAX</a:t>
            </a:r>
            <a:r>
              <a:rPr lang="zh-TW" altLang="en-US" dirty="0" smtClean="0"/>
              <a:t>範圍內的整數和，包含</a:t>
            </a:r>
            <a:r>
              <a:rPr lang="en-US" altLang="zh-TW" dirty="0" smtClean="0"/>
              <a:t>MIN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MAX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當</a:t>
            </a:r>
            <a:r>
              <a:rPr lang="en-US" altLang="zh-TW" dirty="0"/>
              <a:t>O</a:t>
            </a:r>
            <a:r>
              <a:rPr lang="zh-TW" altLang="en-US" dirty="0" smtClean="0"/>
              <a:t>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時，請</a:t>
            </a:r>
            <a:r>
              <a:rPr lang="zh-TW" altLang="en-US" dirty="0"/>
              <a:t>輸出從</a:t>
            </a:r>
            <a:r>
              <a:rPr lang="en-US" altLang="zh-TW" dirty="0"/>
              <a:t>MIN</a:t>
            </a:r>
            <a:r>
              <a:rPr lang="zh-TW" altLang="en-US" dirty="0"/>
              <a:t>到</a:t>
            </a:r>
            <a:r>
              <a:rPr lang="en-US" altLang="zh-TW" dirty="0"/>
              <a:t>MAX</a:t>
            </a:r>
            <a:r>
              <a:rPr lang="zh-TW" altLang="en-US" dirty="0"/>
              <a:t>範圍內</a:t>
            </a:r>
            <a:r>
              <a:rPr lang="zh-TW" altLang="en-US" dirty="0" smtClean="0"/>
              <a:t>的整數乘積，</a:t>
            </a:r>
            <a:r>
              <a:rPr lang="zh-TW" altLang="en-US" dirty="0"/>
              <a:t>包含</a:t>
            </a:r>
            <a:r>
              <a:rPr lang="en-US" altLang="zh-TW" dirty="0"/>
              <a:t>MIN</a:t>
            </a:r>
            <a:r>
              <a:rPr lang="zh-TW" altLang="en-US" dirty="0"/>
              <a:t>及</a:t>
            </a:r>
            <a:r>
              <a:rPr lang="en-US" altLang="zh-TW" dirty="0"/>
              <a:t>MAX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70485" y="1708864"/>
            <a:ext cx="4094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55</a:t>
            </a:r>
            <a:endParaRPr lang="en-US" altLang="zh-TW" dirty="0"/>
          </a:p>
          <a:p>
            <a:r>
              <a:rPr lang="en-US" altLang="zh-TW" dirty="0"/>
              <a:t>3628800</a:t>
            </a:r>
          </a:p>
          <a:p>
            <a:r>
              <a:rPr lang="en-US" altLang="zh-TW" dirty="0"/>
              <a:t>55</a:t>
            </a:r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5653" y="1708864"/>
            <a:ext cx="199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3</a:t>
            </a:r>
            <a:endParaRPr lang="en-US" altLang="zh-TW" dirty="0"/>
          </a:p>
          <a:p>
            <a:r>
              <a:rPr lang="en-US" altLang="zh-TW" dirty="0"/>
              <a:t>1 1 10</a:t>
            </a:r>
          </a:p>
          <a:p>
            <a:r>
              <a:rPr lang="en-US" altLang="zh-TW" dirty="0"/>
              <a:t>2 1 10</a:t>
            </a:r>
          </a:p>
          <a:p>
            <a:r>
              <a:rPr lang="en-US" altLang="zh-TW" dirty="0"/>
              <a:t>1 10 1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126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計算機概論-作業05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58</cp:revision>
  <dcterms:created xsi:type="dcterms:W3CDTF">2021-07-09T04:51:52Z</dcterms:created>
  <dcterms:modified xsi:type="dcterms:W3CDTF">2021-11-02T09:19:16Z</dcterms:modified>
</cp:coreProperties>
</file>