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計算機概論</a:t>
            </a:r>
            <a:r>
              <a:rPr lang="en-US" altLang="zh-TW" dirty="0"/>
              <a:t>-</a:t>
            </a:r>
            <a:r>
              <a:rPr lang="zh-TW" altLang="en-US" dirty="0"/>
              <a:t>作業</a:t>
            </a:r>
            <a:r>
              <a:rPr lang="en-US" altLang="zh-TW" dirty="0"/>
              <a:t>06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23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9565"/>
            <a:ext cx="10515600" cy="1325563"/>
          </a:xfrm>
        </p:spPr>
        <p:txBody>
          <a:bodyPr/>
          <a:lstStyle/>
          <a:p>
            <a:r>
              <a:rPr lang="zh-TW" altLang="en-US" dirty="0"/>
              <a:t>作業說明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13228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請實作一程式，此程式可以要求使用者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3</a:t>
            </a:r>
            <a:r>
              <a:rPr lang="zh-TW" altLang="en-US" dirty="0" smtClean="0"/>
              <a:t>組</a:t>
            </a:r>
            <a:r>
              <a:rPr lang="zh-TW" altLang="en-US" dirty="0"/>
              <a:t>資料，每一組資料的格式如下所示：</a:t>
            </a:r>
            <a:endParaRPr lang="en-US" altLang="zh-TW" dirty="0"/>
          </a:p>
          <a:p>
            <a:pPr lvl="1"/>
            <a:r>
              <a:rPr lang="en-US" altLang="zh-TW" dirty="0" smtClean="0"/>
              <a:t>N1 </a:t>
            </a:r>
            <a:r>
              <a:rPr lang="en-US" altLang="zh-TW" dirty="0" smtClean="0"/>
              <a:t>N2 N3</a:t>
            </a:r>
            <a:endParaRPr lang="en-US" altLang="zh-TW" dirty="0"/>
          </a:p>
          <a:p>
            <a:r>
              <a:rPr lang="zh-TW" altLang="en-US" dirty="0" smtClean="0"/>
              <a:t>請輸出每一組資料內三個數字的最大公因數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範例說明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770485" y="1708864"/>
            <a:ext cx="409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輸出結果</a:t>
            </a:r>
            <a:r>
              <a:rPr lang="en-US" altLang="zh-TW" dirty="0"/>
              <a:t>:</a:t>
            </a:r>
          </a:p>
          <a:p>
            <a:r>
              <a:rPr lang="en-US" altLang="zh-TW" dirty="0" smtClean="0"/>
              <a:t>2</a:t>
            </a:r>
            <a:endParaRPr lang="en-US" altLang="zh-TW" dirty="0" smtClean="0"/>
          </a:p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05653" y="1708864"/>
            <a:ext cx="1995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輸入資料</a:t>
            </a:r>
            <a:r>
              <a:rPr lang="en-US" altLang="zh-TW" dirty="0"/>
              <a:t>:</a:t>
            </a:r>
          </a:p>
          <a:p>
            <a:r>
              <a:rPr lang="en-US" altLang="zh-TW" dirty="0" smtClean="0"/>
              <a:t>6 </a:t>
            </a:r>
            <a:r>
              <a:rPr lang="en-US" altLang="zh-TW" dirty="0" smtClean="0"/>
              <a:t>2 4</a:t>
            </a:r>
          </a:p>
          <a:p>
            <a:r>
              <a:rPr lang="en-US" altLang="zh-TW" dirty="0" smtClean="0"/>
              <a:t>1 5 3</a:t>
            </a:r>
          </a:p>
          <a:p>
            <a:r>
              <a:rPr lang="en-US" altLang="zh-TW" dirty="0" smtClean="0"/>
              <a:t>8 2 16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66</Words>
  <Application>Microsoft Office PowerPoint</Application>
  <PresentationFormat>寬螢幕</PresentationFormat>
  <Paragraphs>17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計算機概論-作業06</vt:lpstr>
      <vt:lpstr>作業說明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lbh</cp:lastModifiedBy>
  <cp:revision>46</cp:revision>
  <dcterms:created xsi:type="dcterms:W3CDTF">2021-07-09T04:51:52Z</dcterms:created>
  <dcterms:modified xsi:type="dcterms:W3CDTF">2021-11-02T09:19:14Z</dcterms:modified>
</cp:coreProperties>
</file>