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6909" y="1645920"/>
            <a:ext cx="10515600" cy="450491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zh-TW" altLang="en-US" dirty="0"/>
              <a:t>請設計一個程式，此程式可以不斷地輸入一個 </a:t>
            </a:r>
            <a:r>
              <a:rPr lang="en-US" altLang="zh-TW" dirty="0"/>
              <a:t>N</a:t>
            </a:r>
            <a:r>
              <a:rPr lang="zh-TW" altLang="en-US" dirty="0"/>
              <a:t> 的值，</a:t>
            </a:r>
            <a:r>
              <a:rPr lang="en-US" altLang="zh-TW" dirty="0"/>
              <a:t>N </a:t>
            </a:r>
            <a:r>
              <a:rPr lang="zh-TW" altLang="en-US" dirty="0"/>
              <a:t>最大可以到</a:t>
            </a:r>
            <a:r>
              <a:rPr lang="en-US" altLang="zh-TW" dirty="0"/>
              <a:t>1000</a:t>
            </a:r>
            <a:r>
              <a:rPr lang="zh-TW" altLang="en-US" dirty="0"/>
              <a:t>位數，當</a:t>
            </a:r>
            <a:r>
              <a:rPr lang="en-US" altLang="zh-TW" dirty="0"/>
              <a:t>N&lt;=0</a:t>
            </a:r>
            <a:r>
              <a:rPr lang="zh-TW" altLang="en-US" dirty="0"/>
              <a:t>時則離開程式，請將此整數</a:t>
            </a:r>
            <a:r>
              <a:rPr lang="en-US" altLang="zh-TW" dirty="0"/>
              <a:t>N</a:t>
            </a:r>
            <a:r>
              <a:rPr lang="zh-TW" altLang="en-US" dirty="0"/>
              <a:t>反轉並輸出</a:t>
            </a:r>
            <a:r>
              <a:rPr lang="en-US" altLang="zh-TW" dirty="0"/>
              <a:t>(</a:t>
            </a:r>
            <a:r>
              <a:rPr lang="zh-TW" altLang="en-US" dirty="0"/>
              <a:t>輸出的整數第一個數字不能為零，即反轉後的整數開頭為零的數字皆不輸出，直到第一個非零數字出現之後，才可以輸出零</a:t>
            </a:r>
            <a:r>
              <a:rPr lang="en-US" altLang="zh-TW" dirty="0"/>
              <a:t>)</a:t>
            </a:r>
            <a:r>
              <a:rPr lang="zh-TW" altLang="en-US" dirty="0"/>
              <a:t>，此外，並請輸出此整數每一個數字的總和。</a:t>
            </a:r>
            <a:endParaRPr lang="en-US" altLang="zh-TW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55009" y="1690688"/>
            <a:ext cx="4664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128</a:t>
            </a:r>
          </a:p>
          <a:p>
            <a:r>
              <a:rPr lang="en-US" altLang="zh-TW" dirty="0"/>
              <a:t>2716049358</a:t>
            </a:r>
          </a:p>
          <a:p>
            <a:r>
              <a:rPr lang="en-US" altLang="zh-TW" dirty="0"/>
              <a:t>12345678912345600</a:t>
            </a:r>
          </a:p>
          <a:p>
            <a:r>
              <a:rPr lang="en-US" altLang="zh-TW" dirty="0"/>
              <a:t>000123</a:t>
            </a:r>
          </a:p>
          <a:p>
            <a:r>
              <a:rPr lang="en-US" altLang="zh-TW" dirty="0"/>
              <a:t>00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67452" y="1690688"/>
            <a:ext cx="4664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821</a:t>
            </a:r>
            <a:r>
              <a:rPr lang="zh-TW" altLang="en-US" dirty="0"/>
              <a:t> </a:t>
            </a:r>
            <a:r>
              <a:rPr lang="en-US" altLang="zh-TW" dirty="0"/>
              <a:t>11</a:t>
            </a:r>
          </a:p>
          <a:p>
            <a:r>
              <a:rPr lang="en-US" altLang="zh-TW" dirty="0"/>
              <a:t>8539406172 45</a:t>
            </a:r>
          </a:p>
          <a:p>
            <a:r>
              <a:rPr lang="en-US" altLang="zh-TW" dirty="0"/>
              <a:t>654321987654321</a:t>
            </a:r>
            <a:r>
              <a:rPr lang="zh-TW" altLang="en-US" dirty="0"/>
              <a:t> </a:t>
            </a:r>
            <a:r>
              <a:rPr lang="en-US" altLang="zh-TW" dirty="0"/>
              <a:t>66</a:t>
            </a:r>
          </a:p>
          <a:p>
            <a:r>
              <a:rPr lang="en-US" altLang="zh-TW" dirty="0"/>
              <a:t>321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116</Words>
  <Application>Microsoft Office PowerPoint</Application>
  <PresentationFormat>寬螢幕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作業說明</vt:lpstr>
      <vt:lpstr>範例說明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F109152168</cp:lastModifiedBy>
  <cp:revision>58</cp:revision>
  <dcterms:created xsi:type="dcterms:W3CDTF">2021-07-09T04:51:52Z</dcterms:created>
  <dcterms:modified xsi:type="dcterms:W3CDTF">2022-03-04T04:45:51Z</dcterms:modified>
</cp:coreProperties>
</file>