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6909" y="1645920"/>
            <a:ext cx="10515600" cy="45049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TW" altLang="en-US" dirty="0"/>
              <a:t>請設計一個程式，此程式可以不斷地</a:t>
            </a:r>
            <a:r>
              <a:rPr lang="zh-TW" altLang="en-US" dirty="0" smtClean="0"/>
              <a:t>輸入</a:t>
            </a:r>
            <a:r>
              <a:rPr lang="zh-TW" altLang="en-US" dirty="0"/>
              <a:t>兩</a:t>
            </a:r>
            <a:r>
              <a:rPr lang="zh-TW" altLang="en-US" dirty="0" smtClean="0"/>
              <a:t>個</a:t>
            </a:r>
            <a:r>
              <a:rPr lang="zh-TW" altLang="en-US" dirty="0" smtClean="0"/>
              <a:t>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</a:t>
            </a:r>
            <a:r>
              <a:rPr lang="zh-TW" altLang="en-US" dirty="0" smtClean="0"/>
              <a:t>，</a:t>
            </a:r>
            <a:r>
              <a:rPr lang="en-US" altLang="zh-TW" dirty="0"/>
              <a:t> N</a:t>
            </a:r>
            <a:r>
              <a:rPr lang="zh-TW" altLang="en-US" dirty="0"/>
              <a:t>、</a:t>
            </a:r>
            <a:r>
              <a:rPr lang="en-US" altLang="zh-TW" dirty="0" smtClean="0"/>
              <a:t>M</a:t>
            </a:r>
            <a:r>
              <a:rPr lang="zh-TW" altLang="en-US" dirty="0" smtClean="0"/>
              <a:t>最大</a:t>
            </a:r>
            <a:r>
              <a:rPr lang="zh-TW" altLang="en-US" dirty="0"/>
              <a:t>可以到</a:t>
            </a:r>
            <a:r>
              <a:rPr lang="en-US" altLang="zh-TW" dirty="0"/>
              <a:t>1000</a:t>
            </a:r>
            <a:r>
              <a:rPr lang="zh-TW" altLang="en-US" dirty="0"/>
              <a:t>位數，當</a:t>
            </a:r>
            <a:r>
              <a:rPr lang="en-US" altLang="zh-TW" dirty="0" smtClean="0"/>
              <a:t>N</a:t>
            </a:r>
            <a:r>
              <a:rPr lang="zh-TW" altLang="en-US" dirty="0" smtClean="0"/>
              <a:t>或</a:t>
            </a:r>
            <a:r>
              <a:rPr lang="en-US" altLang="zh-TW" dirty="0" smtClean="0"/>
              <a:t>M&lt;=</a:t>
            </a:r>
            <a:r>
              <a:rPr lang="en-US" altLang="zh-TW" dirty="0"/>
              <a:t>0</a:t>
            </a:r>
            <a:r>
              <a:rPr lang="zh-TW" altLang="en-US" dirty="0"/>
              <a:t>時則離開程式，請</a:t>
            </a:r>
            <a:r>
              <a:rPr lang="zh-TW" altLang="en-US" dirty="0" smtClean="0"/>
              <a:t>將</a:t>
            </a:r>
            <a:r>
              <a:rPr lang="en-US" altLang="zh-TW" dirty="0"/>
              <a:t>N</a:t>
            </a:r>
            <a:r>
              <a:rPr lang="zh-TW" altLang="en-US" dirty="0"/>
              <a:t>、</a:t>
            </a:r>
            <a:r>
              <a:rPr lang="en-US" altLang="zh-TW" dirty="0" smtClean="0"/>
              <a:t>M</a:t>
            </a:r>
            <a:r>
              <a:rPr lang="zh-TW" altLang="en-US" dirty="0" smtClean="0"/>
              <a:t>相加並輸出其結果。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55009" y="1690688"/>
            <a:ext cx="4664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128</a:t>
            </a:r>
          </a:p>
          <a:p>
            <a:r>
              <a:rPr lang="en-US" altLang="zh-TW" dirty="0" smtClean="0"/>
              <a:t>128</a:t>
            </a:r>
            <a:endParaRPr lang="en-US" altLang="zh-TW" dirty="0"/>
          </a:p>
          <a:p>
            <a:r>
              <a:rPr lang="en-US" altLang="zh-TW" dirty="0" smtClean="0"/>
              <a:t>00123</a:t>
            </a:r>
          </a:p>
          <a:p>
            <a:r>
              <a:rPr lang="en-US" altLang="zh-TW" dirty="0" smtClean="0"/>
              <a:t>1123</a:t>
            </a:r>
            <a:endParaRPr lang="en-US" altLang="zh-TW" dirty="0" smtClean="0"/>
          </a:p>
          <a:p>
            <a:r>
              <a:rPr lang="en-US" altLang="zh-TW" dirty="0" smtClean="0"/>
              <a:t>12</a:t>
            </a:r>
          </a:p>
          <a:p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67452" y="1690688"/>
            <a:ext cx="4664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256</a:t>
            </a:r>
          </a:p>
          <a:p>
            <a:r>
              <a:rPr lang="en-US" altLang="zh-TW" dirty="0" smtClean="0"/>
              <a:t>1246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67</Words>
  <Application>Microsoft Office PowerPoint</Application>
  <PresentationFormat>寬螢幕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60</cp:revision>
  <dcterms:created xsi:type="dcterms:W3CDTF">2021-07-09T04:51:52Z</dcterms:created>
  <dcterms:modified xsi:type="dcterms:W3CDTF">2022-03-10T05:26:23Z</dcterms:modified>
</cp:coreProperties>
</file>