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42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70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82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18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29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52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50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82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2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51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48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5363-C531-4B34-BA76-E6383676FA4F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39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800" y="-104775"/>
            <a:ext cx="2286000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7700" y="1012824"/>
            <a:ext cx="10515600" cy="548957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請實作一程式，此程式可以不斷地要求使用者輸入兩種指令，分別為新增、由大到小排序學生平均成績，直到輸入離開指令則程式結束，其中每筆學生資料依序為</a:t>
            </a:r>
            <a:r>
              <a:rPr lang="en-US" altLang="zh-TW" sz="2400" dirty="0"/>
              <a:t> </a:t>
            </a:r>
            <a:r>
              <a:rPr lang="zh-TW" altLang="en-US" sz="2400" dirty="0"/>
              <a:t>姓名、學號、性別、國文成績、數學成績、英文成績，指令動作如下所示 </a:t>
            </a:r>
            <a:r>
              <a:rPr lang="en-US" altLang="zh-TW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/>
              <a:t>新增顧客資料</a:t>
            </a:r>
            <a:endParaRPr lang="en-US" altLang="zh-TW" sz="2000" dirty="0"/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指令</a:t>
            </a:r>
            <a:r>
              <a:rPr lang="en-US" altLang="zh-TW" sz="1600" dirty="0"/>
              <a:t>: </a:t>
            </a:r>
            <a:r>
              <a:rPr lang="zh-TW" altLang="en-US" sz="1600" dirty="0"/>
              <a:t> </a:t>
            </a:r>
            <a:r>
              <a:rPr lang="en-US" altLang="zh-TW" sz="1600" dirty="0"/>
              <a:t>1</a:t>
            </a:r>
            <a:r>
              <a:rPr lang="zh-TW" altLang="en-US" sz="1600" dirty="0"/>
              <a:t>   姓名　學號　性別　國文成績　數學成績　英文成績　</a:t>
            </a:r>
            <a:endParaRPr lang="en-US" altLang="zh-TW" sz="1600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 sz="1600" dirty="0"/>
              <a:t>      (</a:t>
            </a:r>
            <a:r>
              <a:rPr lang="zh-TW" altLang="en-US" sz="1600" dirty="0"/>
              <a:t>備註：中間皆有空白隔開、姓名為大小寫英文組合、學號不會相同、學號格式為大寫英文</a:t>
            </a:r>
            <a:r>
              <a:rPr lang="en-US" altLang="zh-TW" sz="1600" dirty="0"/>
              <a:t>+9</a:t>
            </a:r>
            <a:r>
              <a:rPr lang="zh-TW" altLang="en-US" sz="1600" dirty="0"/>
              <a:t>位數字</a:t>
            </a:r>
            <a:r>
              <a:rPr lang="en-US" altLang="zh-TW" sz="1600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/>
              <a:t>排序學生成績</a:t>
            </a:r>
            <a:endParaRPr lang="en-US" altLang="zh-TW" sz="2000" dirty="0"/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指令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/>
              <a:t>2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 sz="1600" dirty="0"/>
              <a:t>(</a:t>
            </a:r>
            <a:r>
              <a:rPr lang="zh-TW" altLang="en-US" sz="1600" dirty="0"/>
              <a:t>備註：若成績相同請依照學號由小到大排序，英文數字排序為 </a:t>
            </a:r>
            <a:r>
              <a:rPr lang="en-US" altLang="zh-TW" sz="1600" dirty="0"/>
              <a:t>A</a:t>
            </a:r>
            <a:r>
              <a:rPr lang="zh-TW" altLang="en-US" sz="1600" dirty="0"/>
              <a:t> </a:t>
            </a:r>
            <a:r>
              <a:rPr lang="en-US" altLang="zh-TW" sz="1600" dirty="0"/>
              <a:t>&lt;</a:t>
            </a:r>
            <a:r>
              <a:rPr lang="zh-TW" altLang="en-US" sz="1600" dirty="0"/>
              <a:t> </a:t>
            </a:r>
            <a:r>
              <a:rPr lang="en-US" altLang="zh-TW" sz="1600" dirty="0"/>
              <a:t>B)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結束程式</a:t>
            </a:r>
            <a:endParaRPr lang="en-US" altLang="zh-TW" sz="2000" dirty="0"/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指令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5787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800" y="-104775"/>
            <a:ext cx="2222500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範例說明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D8F05A1-30E9-4A5E-8F58-5268BB0EC2F0}"/>
              </a:ext>
            </a:extLst>
          </p:cNvPr>
          <p:cNvSpPr txBox="1"/>
          <p:nvPr/>
        </p:nvSpPr>
        <p:spPr>
          <a:xfrm>
            <a:off x="864066" y="897622"/>
            <a:ext cx="5231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輸入資料：</a:t>
            </a:r>
            <a:endParaRPr lang="it-IT" altLang="zh-TW" dirty="0"/>
          </a:p>
          <a:p>
            <a:r>
              <a:rPr lang="it-IT" altLang="zh-TW" dirty="0"/>
              <a:t>1 Roger </a:t>
            </a:r>
            <a:r>
              <a:rPr lang="en-US" altLang="zh-TW" dirty="0"/>
              <a:t>C104152137</a:t>
            </a:r>
            <a:r>
              <a:rPr lang="zh-TW" altLang="en-US" dirty="0"/>
              <a:t> </a:t>
            </a:r>
            <a:r>
              <a:rPr lang="en-US" altLang="zh-TW" dirty="0"/>
              <a:t>man 70 50 60</a:t>
            </a:r>
            <a:endParaRPr lang="it-IT" altLang="zh-TW" dirty="0"/>
          </a:p>
          <a:p>
            <a:r>
              <a:rPr lang="en-US" altLang="zh-TW" dirty="0"/>
              <a:t>1</a:t>
            </a:r>
            <a:r>
              <a:rPr lang="it-IT" altLang="zh-TW" dirty="0"/>
              <a:t> Alice </a:t>
            </a:r>
            <a:r>
              <a:rPr lang="en-US" altLang="zh-TW" dirty="0"/>
              <a:t>C104152137</a:t>
            </a:r>
            <a:r>
              <a:rPr lang="zh-TW" altLang="en-US" dirty="0"/>
              <a:t> </a:t>
            </a:r>
            <a:r>
              <a:rPr lang="it-IT" altLang="zh-TW" dirty="0"/>
              <a:t> woman 75 60 80</a:t>
            </a:r>
          </a:p>
          <a:p>
            <a:r>
              <a:rPr lang="en-US" altLang="zh-TW" dirty="0"/>
              <a:t>1</a:t>
            </a:r>
            <a:r>
              <a:rPr lang="it-IT" altLang="zh-TW" dirty="0"/>
              <a:t> Alice </a:t>
            </a:r>
            <a:r>
              <a:rPr lang="en-US" altLang="zh-TW" dirty="0"/>
              <a:t>C104152136</a:t>
            </a:r>
            <a:r>
              <a:rPr lang="zh-TW" altLang="en-US" dirty="0"/>
              <a:t> </a:t>
            </a:r>
            <a:r>
              <a:rPr lang="it-IT" altLang="zh-TW" dirty="0"/>
              <a:t> woman 75 60 80  </a:t>
            </a:r>
          </a:p>
          <a:p>
            <a:r>
              <a:rPr lang="it-IT" altLang="zh-TW" dirty="0"/>
              <a:t>2</a:t>
            </a:r>
          </a:p>
          <a:p>
            <a:r>
              <a:rPr lang="en-US" altLang="zh-TW" dirty="0"/>
              <a:t>1</a:t>
            </a:r>
            <a:r>
              <a:rPr lang="it-IT" altLang="zh-TW" dirty="0"/>
              <a:t> Kenny F104152448 man 75 60 80</a:t>
            </a:r>
          </a:p>
          <a:p>
            <a:r>
              <a:rPr lang="it-IT" altLang="zh-TW" dirty="0"/>
              <a:t>2</a:t>
            </a:r>
          </a:p>
          <a:p>
            <a:r>
              <a:rPr lang="it-IT" altLang="zh-TW" dirty="0"/>
              <a:t>1 Josh A104152249 man 75 60 80</a:t>
            </a:r>
          </a:p>
          <a:p>
            <a:r>
              <a:rPr lang="it-IT" altLang="zh-TW" dirty="0"/>
              <a:t>2</a:t>
            </a:r>
          </a:p>
          <a:p>
            <a:r>
              <a:rPr lang="it-IT" altLang="zh-TW" dirty="0"/>
              <a:t>3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E828D3-C973-4729-81D9-8E7C734C2D42}"/>
              </a:ext>
            </a:extLst>
          </p:cNvPr>
          <p:cNvSpPr txBox="1"/>
          <p:nvPr/>
        </p:nvSpPr>
        <p:spPr>
          <a:xfrm>
            <a:off x="7231310" y="897622"/>
            <a:ext cx="12036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en-US" altLang="zh-TW" dirty="0" err="1"/>
              <a:t>ErrorInput</a:t>
            </a:r>
            <a:endParaRPr lang="en-US" altLang="zh-TW" dirty="0"/>
          </a:p>
          <a:p>
            <a:r>
              <a:rPr lang="it-IT" altLang="zh-TW" dirty="0"/>
              <a:t>Alice </a:t>
            </a:r>
          </a:p>
          <a:p>
            <a:r>
              <a:rPr lang="it-IT" altLang="zh-TW" dirty="0"/>
              <a:t>Roger </a:t>
            </a:r>
          </a:p>
          <a:p>
            <a:r>
              <a:rPr lang="it-IT" altLang="zh-TW" dirty="0"/>
              <a:t>Alice </a:t>
            </a:r>
          </a:p>
          <a:p>
            <a:r>
              <a:rPr lang="it-IT" altLang="zh-TW" dirty="0"/>
              <a:t>Kenny</a:t>
            </a:r>
          </a:p>
          <a:p>
            <a:r>
              <a:rPr lang="it-IT" altLang="zh-TW" dirty="0"/>
              <a:t>Roger </a:t>
            </a:r>
          </a:p>
          <a:p>
            <a:r>
              <a:rPr lang="it-IT" altLang="zh-TW" dirty="0"/>
              <a:t>Josh</a:t>
            </a:r>
          </a:p>
          <a:p>
            <a:r>
              <a:rPr lang="it-IT" altLang="zh-TW" dirty="0"/>
              <a:t>Alice </a:t>
            </a:r>
          </a:p>
          <a:p>
            <a:r>
              <a:rPr lang="it-IT" altLang="zh-TW" dirty="0"/>
              <a:t>Kenny</a:t>
            </a:r>
          </a:p>
          <a:p>
            <a:r>
              <a:rPr lang="it-IT" altLang="zh-TW" dirty="0"/>
              <a:t>Roger 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A16361EE-42BC-4FFC-BDDD-C7F0EDDB0A3A}"/>
              </a:ext>
            </a:extLst>
          </p:cNvPr>
          <p:cNvCxnSpPr/>
          <p:nvPr/>
        </p:nvCxnSpPr>
        <p:spPr>
          <a:xfrm flipV="1">
            <a:off x="4530055" y="1359017"/>
            <a:ext cx="2701255" cy="25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2EDA07D-A578-43F2-AB9C-4AB9AA23978A}"/>
              </a:ext>
            </a:extLst>
          </p:cNvPr>
          <p:cNvCxnSpPr>
            <a:cxnSpLocks/>
          </p:cNvCxnSpPr>
          <p:nvPr/>
        </p:nvCxnSpPr>
        <p:spPr>
          <a:xfrm flipV="1">
            <a:off x="4530055" y="1677798"/>
            <a:ext cx="2701255" cy="40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492D8BF-1508-459F-8159-39C532C3C0D6}"/>
              </a:ext>
            </a:extLst>
          </p:cNvPr>
          <p:cNvCxnSpPr>
            <a:cxnSpLocks/>
          </p:cNvCxnSpPr>
          <p:nvPr/>
        </p:nvCxnSpPr>
        <p:spPr>
          <a:xfrm flipV="1">
            <a:off x="4530055" y="2181138"/>
            <a:ext cx="2701255" cy="50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FAC89E2-B3B2-48D2-9B38-28194F117AD1}"/>
              </a:ext>
            </a:extLst>
          </p:cNvPr>
          <p:cNvCxnSpPr>
            <a:cxnSpLocks/>
          </p:cNvCxnSpPr>
          <p:nvPr/>
        </p:nvCxnSpPr>
        <p:spPr>
          <a:xfrm flipV="1">
            <a:off x="4530055" y="3003259"/>
            <a:ext cx="2701255" cy="23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9BDDF32-655A-4AAA-9289-9C156EC096FD}"/>
              </a:ext>
            </a:extLst>
          </p:cNvPr>
          <p:cNvSpPr/>
          <p:nvPr/>
        </p:nvSpPr>
        <p:spPr>
          <a:xfrm>
            <a:off x="7231310" y="2885814"/>
            <a:ext cx="738231" cy="1048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ABC584D-0EA3-44BD-9889-3677BD5DB181}"/>
              </a:ext>
            </a:extLst>
          </p:cNvPr>
          <p:cNvSpPr/>
          <p:nvPr/>
        </p:nvSpPr>
        <p:spPr>
          <a:xfrm>
            <a:off x="7231309" y="2072080"/>
            <a:ext cx="738231" cy="755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0A6FC2F-D544-4B97-87CF-C33F39AC98D8}"/>
              </a:ext>
            </a:extLst>
          </p:cNvPr>
          <p:cNvSpPr/>
          <p:nvPr/>
        </p:nvSpPr>
        <p:spPr>
          <a:xfrm>
            <a:off x="7231308" y="1535184"/>
            <a:ext cx="738231" cy="47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48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210</Words>
  <Application>Microsoft Office PowerPoint</Application>
  <PresentationFormat>寬螢幕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作業25</dc:title>
  <dc:creator>巫宇紋</dc:creator>
  <cp:lastModifiedBy>F109152168</cp:lastModifiedBy>
  <cp:revision>57</cp:revision>
  <dcterms:created xsi:type="dcterms:W3CDTF">2021-08-07T12:11:38Z</dcterms:created>
  <dcterms:modified xsi:type="dcterms:W3CDTF">2022-03-20T07:56:28Z</dcterms:modified>
</cp:coreProperties>
</file>