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42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70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82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18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29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52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50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82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2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51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48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45363-C531-4B34-BA76-E6383676FA4F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39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800" y="-104775"/>
            <a:ext cx="2286000" cy="1325563"/>
          </a:xfrm>
        </p:spPr>
        <p:txBody>
          <a:bodyPr>
            <a:normAutofit/>
          </a:bodyPr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作業說明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7699" y="1012824"/>
            <a:ext cx="11010901" cy="54895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請根據下列說明實作一程式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以下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2022/03/28</a:t>
            </a: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以當日做敘述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輸入 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“1</a:t>
            </a: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資料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索引值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不能重複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產品名稱 製造日期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(YYYY/MM/DD) </a:t>
            </a: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有效日期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(YYYY/MM/DD) </a:t>
            </a: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價格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)”</a:t>
            </a: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新增資料        </a:t>
            </a:r>
            <a:endParaRPr lang="en-US" altLang="zh-TW" sz="1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備註：中間皆用空白隔開、產品名稱為全中文、製造日期須判斷為當日以前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包含當日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、有效日期須判斷比製造日期晚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</a:p>
          <a:p>
            <a:pPr lvl="1">
              <a:lnSpc>
                <a:spcPct val="150000"/>
              </a:lnSpc>
            </a:pP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輸入 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“2” </a:t>
            </a: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根據製造日期由遠到近輸出產品名稱</a:t>
            </a:r>
            <a:endParaRPr lang="en-US" altLang="zh-TW" sz="1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備註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若日期一樣根據索引值由小到大列出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</a:p>
          <a:p>
            <a:pPr lvl="1">
              <a:lnSpc>
                <a:spcPct val="150000"/>
              </a:lnSpc>
            </a:pP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輸入 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“3”</a:t>
            </a: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根據有效日期由近到遠輸出產品名稱</a:t>
            </a:r>
            <a:endParaRPr lang="en-US" altLang="zh-TW" sz="1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備註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若日期一樣根據索引值由小到大列出、有效日期在當日以前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不包含當日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不列出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</a:p>
          <a:p>
            <a:pPr lvl="1">
              <a:lnSpc>
                <a:spcPct val="150000"/>
              </a:lnSpc>
            </a:pP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輸入 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“4”</a:t>
            </a: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根據價格由小到大輸出產品名稱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若價格一樣根據索引值由小到大列出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輸入 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“5”</a:t>
            </a: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結束程式</a:t>
            </a:r>
            <a:endParaRPr lang="en-US" altLang="zh-TW" sz="1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557874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193</Words>
  <Application>Microsoft Office PowerPoint</Application>
  <PresentationFormat>寬螢幕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標楷體</vt:lpstr>
      <vt:lpstr>Arial</vt:lpstr>
      <vt:lpstr>Calibri</vt:lpstr>
      <vt:lpstr>Calibri Light</vt:lpstr>
      <vt:lpstr>Office 佈景主題</vt:lpstr>
      <vt:lpstr>作業說明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作業25</dc:title>
  <dc:creator>巫宇紋</dc:creator>
  <cp:lastModifiedBy>F109152168</cp:lastModifiedBy>
  <cp:revision>72</cp:revision>
  <dcterms:created xsi:type="dcterms:W3CDTF">2021-08-07T12:11:38Z</dcterms:created>
  <dcterms:modified xsi:type="dcterms:W3CDTF">2022-03-27T07:14:14Z</dcterms:modified>
</cp:coreProperties>
</file>