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94818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374572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9797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284531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119371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425109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139115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346401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2221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8418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C58A0DA-0088-4080-B0DD-D104E2C13D68}" type="datetimeFigureOut">
              <a:rPr lang="zh-TW" altLang="en-US" smtClean="0"/>
              <a:t>2022/4/29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255590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8A0DA-0088-4080-B0DD-D104E2C13D68}" type="datetimeFigureOut">
              <a:rPr lang="zh-TW" altLang="en-US" smtClean="0"/>
              <a:t>2022/4/29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ED54A-89EA-4F34-A6D5-8C00AEDC9D18}" type="slidenum">
              <a:rPr lang="zh-TW" altLang="en-US" smtClean="0"/>
              <a:t>‹#›</a:t>
            </a:fld>
            <a:endParaRPr lang="zh-TW" altLang="en-US"/>
          </a:p>
        </p:txBody>
      </p:sp>
    </p:spTree>
    <p:extLst>
      <p:ext uri="{BB962C8B-B14F-4D97-AF65-F5344CB8AC3E}">
        <p14:creationId xmlns:p14="http://schemas.microsoft.com/office/powerpoint/2010/main" val="274425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9565"/>
            <a:ext cx="10515600" cy="1325563"/>
          </a:xfrm>
        </p:spPr>
        <p:txBody>
          <a:bodyPr/>
          <a:lstStyle/>
          <a:p>
            <a:r>
              <a:rPr lang="zh-TW" altLang="en-US" dirty="0" smtClean="0"/>
              <a:t>作業說明</a:t>
            </a:r>
            <a:endParaRPr lang="zh-TW" altLang="en-US" dirty="0"/>
          </a:p>
        </p:txBody>
      </p:sp>
      <p:sp>
        <p:nvSpPr>
          <p:cNvPr id="3" name="內容版面配置區 2"/>
          <p:cNvSpPr>
            <a:spLocks noGrp="1"/>
          </p:cNvSpPr>
          <p:nvPr>
            <p:ph idx="1"/>
          </p:nvPr>
        </p:nvSpPr>
        <p:spPr>
          <a:xfrm>
            <a:off x="0" y="1048624"/>
            <a:ext cx="12191999" cy="6107185"/>
          </a:xfrm>
        </p:spPr>
        <p:txBody>
          <a:bodyPr>
            <a:normAutofit fontScale="55000" lnSpcReduction="20000"/>
          </a:bodyPr>
          <a:lstStyle/>
          <a:p>
            <a:pPr>
              <a:lnSpc>
                <a:spcPct val="170000"/>
              </a:lnSpc>
            </a:pPr>
            <a:r>
              <a:rPr lang="zh-TW" altLang="en-US" dirty="0" smtClean="0"/>
              <a:t>請實作一程式，此</a:t>
            </a:r>
            <a:r>
              <a:rPr lang="zh-TW" altLang="en-US" dirty="0"/>
              <a:t>程式可以不斷地要求使用者輸入一行文字</a:t>
            </a:r>
            <a:r>
              <a:rPr lang="zh-TW" altLang="en-US" dirty="0" smtClean="0"/>
              <a:t>資料</a:t>
            </a:r>
            <a:r>
              <a:rPr lang="en-US" altLang="zh-TW" dirty="0" smtClean="0"/>
              <a:t>(</a:t>
            </a:r>
            <a:r>
              <a:rPr lang="zh-TW" altLang="en-US" dirty="0" smtClean="0"/>
              <a:t>包含一至多組句子，每組句子以句點 </a:t>
            </a:r>
            <a:r>
              <a:rPr lang="en-US" altLang="zh-TW" dirty="0" smtClean="0"/>
              <a:t>”.” </a:t>
            </a:r>
            <a:r>
              <a:rPr lang="zh-TW" altLang="en-US" dirty="0" smtClean="0"/>
              <a:t>作結尾</a:t>
            </a:r>
            <a:r>
              <a:rPr lang="en-US" altLang="zh-TW" dirty="0" smtClean="0"/>
              <a:t>)</a:t>
            </a:r>
            <a:r>
              <a:rPr lang="zh-TW" altLang="en-US" dirty="0" smtClean="0"/>
              <a:t>。當文字資料輸入後，使用者可以輸入</a:t>
            </a:r>
            <a:r>
              <a:rPr lang="zh-TW" altLang="en-US" dirty="0"/>
              <a:t>四</a:t>
            </a:r>
            <a:r>
              <a:rPr lang="zh-TW" altLang="en-US" dirty="0" smtClean="0"/>
              <a:t>種指令</a:t>
            </a:r>
            <a:r>
              <a:rPr lang="zh-TW" altLang="en-US" dirty="0"/>
              <a:t>以</a:t>
            </a:r>
            <a:r>
              <a:rPr lang="zh-TW" altLang="en-US" dirty="0" smtClean="0"/>
              <a:t>進行下一步動作，包含置換、插入、輸入新的文字資料以及結束程式四種動作。</a:t>
            </a:r>
            <a:endParaRPr lang="en-US" altLang="zh-TW" dirty="0" smtClean="0"/>
          </a:p>
          <a:p>
            <a:pPr lvl="1">
              <a:lnSpc>
                <a:spcPct val="170000"/>
              </a:lnSpc>
            </a:pPr>
            <a:r>
              <a:rPr lang="zh-TW" altLang="en-US" dirty="0" smtClean="0"/>
              <a:t>置換動作指令</a:t>
            </a:r>
            <a:r>
              <a:rPr lang="en-US" altLang="zh-TW" dirty="0" smtClean="0"/>
              <a:t>(</a:t>
            </a:r>
            <a:r>
              <a:rPr lang="zh-TW" altLang="en-US" dirty="0" smtClean="0"/>
              <a:t>動作代碼</a:t>
            </a:r>
            <a:r>
              <a:rPr lang="zh-TW" altLang="en-US" dirty="0"/>
              <a:t>：</a:t>
            </a:r>
            <a:r>
              <a:rPr lang="en-US" altLang="zh-TW" dirty="0" smtClean="0"/>
              <a:t>1)</a:t>
            </a:r>
          </a:p>
          <a:p>
            <a:pPr lvl="2">
              <a:lnSpc>
                <a:spcPct val="170000"/>
              </a:lnSpc>
            </a:pPr>
            <a:r>
              <a:rPr lang="zh-TW" altLang="en-US" dirty="0" smtClean="0"/>
              <a:t>指令：動作代碼 目標單字 置換後的新單字</a:t>
            </a:r>
            <a:endParaRPr lang="en-US" altLang="zh-TW" dirty="0" smtClean="0"/>
          </a:p>
          <a:p>
            <a:pPr lvl="2">
              <a:lnSpc>
                <a:spcPct val="170000"/>
              </a:lnSpc>
            </a:pPr>
            <a:r>
              <a:rPr lang="zh-TW" altLang="en-US" dirty="0" smtClean="0"/>
              <a:t>如</a:t>
            </a:r>
            <a:r>
              <a:rPr lang="en-US" altLang="zh-TW" dirty="0" smtClean="0"/>
              <a:t>:</a:t>
            </a:r>
            <a:r>
              <a:rPr lang="zh-TW" altLang="en-US" dirty="0" smtClean="0"/>
              <a:t> </a:t>
            </a:r>
            <a:r>
              <a:rPr lang="en-US" altLang="zh-TW" dirty="0" smtClean="0"/>
              <a:t>1 hello hi</a:t>
            </a:r>
          </a:p>
          <a:p>
            <a:pPr lvl="3">
              <a:lnSpc>
                <a:spcPct val="170000"/>
              </a:lnSpc>
            </a:pPr>
            <a:r>
              <a:rPr lang="zh-TW" altLang="en-US" dirty="0" smtClean="0"/>
              <a:t>即將所有</a:t>
            </a:r>
            <a:r>
              <a:rPr lang="en-US" altLang="zh-TW" dirty="0" smtClean="0"/>
              <a:t>hello</a:t>
            </a:r>
            <a:r>
              <a:rPr lang="zh-TW" altLang="en-US" dirty="0" smtClean="0"/>
              <a:t>單字置換成</a:t>
            </a:r>
            <a:r>
              <a:rPr lang="en-US" altLang="zh-TW" dirty="0" smtClean="0"/>
              <a:t>hi</a:t>
            </a:r>
            <a:r>
              <a:rPr lang="zh-TW" altLang="en-US" dirty="0" smtClean="0"/>
              <a:t>單字，並輸出該句子</a:t>
            </a:r>
            <a:endParaRPr lang="en-US" altLang="zh-TW" dirty="0" smtClean="0"/>
          </a:p>
          <a:p>
            <a:pPr lvl="1">
              <a:lnSpc>
                <a:spcPct val="170000"/>
              </a:lnSpc>
            </a:pPr>
            <a:r>
              <a:rPr lang="zh-TW" altLang="en-US" dirty="0" smtClean="0"/>
              <a:t>插入動作指令</a:t>
            </a:r>
            <a:r>
              <a:rPr lang="en-US" altLang="zh-TW" dirty="0"/>
              <a:t>(</a:t>
            </a:r>
            <a:r>
              <a:rPr lang="zh-TW" altLang="en-US" dirty="0"/>
              <a:t>動作代碼</a:t>
            </a:r>
            <a:r>
              <a:rPr lang="zh-TW" altLang="en-US" dirty="0" smtClean="0"/>
              <a:t>：</a:t>
            </a:r>
            <a:r>
              <a:rPr lang="en-US" altLang="zh-TW" dirty="0" smtClean="0"/>
              <a:t>2)</a:t>
            </a:r>
          </a:p>
          <a:p>
            <a:pPr lvl="2">
              <a:lnSpc>
                <a:spcPct val="170000"/>
              </a:lnSpc>
            </a:pPr>
            <a:r>
              <a:rPr lang="zh-TW" altLang="en-US" dirty="0"/>
              <a:t>指令：</a:t>
            </a:r>
            <a:r>
              <a:rPr lang="zh-TW" altLang="en-US" dirty="0" smtClean="0"/>
              <a:t>動作</a:t>
            </a:r>
            <a:r>
              <a:rPr lang="zh-TW" altLang="en-US" dirty="0"/>
              <a:t>代碼 目標</a:t>
            </a:r>
            <a:r>
              <a:rPr lang="zh-TW" altLang="en-US" dirty="0" smtClean="0"/>
              <a:t>單字 在目標單字前插入的新</a:t>
            </a:r>
            <a:r>
              <a:rPr lang="zh-TW" altLang="en-US" dirty="0"/>
              <a:t>單字</a:t>
            </a:r>
            <a:endParaRPr lang="en-US" altLang="zh-TW" dirty="0"/>
          </a:p>
          <a:p>
            <a:pPr lvl="2">
              <a:lnSpc>
                <a:spcPct val="170000"/>
              </a:lnSpc>
            </a:pPr>
            <a:r>
              <a:rPr lang="zh-TW" altLang="en-US" dirty="0"/>
              <a:t>如</a:t>
            </a:r>
            <a:r>
              <a:rPr lang="en-US" altLang="zh-TW" dirty="0"/>
              <a:t>:</a:t>
            </a:r>
            <a:r>
              <a:rPr lang="zh-TW" altLang="en-US" dirty="0"/>
              <a:t> </a:t>
            </a:r>
            <a:r>
              <a:rPr lang="en-US" altLang="zh-TW" dirty="0" smtClean="0"/>
              <a:t>2 </a:t>
            </a:r>
            <a:r>
              <a:rPr lang="en-US" altLang="zh-TW" dirty="0"/>
              <a:t>hello hi</a:t>
            </a:r>
          </a:p>
          <a:p>
            <a:pPr lvl="3">
              <a:lnSpc>
                <a:spcPct val="170000"/>
              </a:lnSpc>
            </a:pPr>
            <a:r>
              <a:rPr lang="zh-TW" altLang="en-US" dirty="0" smtClean="0"/>
              <a:t>即將</a:t>
            </a:r>
            <a:r>
              <a:rPr lang="zh-TW" altLang="en-US" dirty="0"/>
              <a:t>句子中的</a:t>
            </a:r>
            <a:r>
              <a:rPr lang="en-US" altLang="zh-TW" dirty="0" smtClean="0"/>
              <a:t>hello</a:t>
            </a:r>
            <a:r>
              <a:rPr lang="zh-TW" altLang="en-US" dirty="0" smtClean="0"/>
              <a:t>單字前面加入</a:t>
            </a:r>
            <a:r>
              <a:rPr lang="en-US" altLang="zh-TW" dirty="0" smtClean="0"/>
              <a:t>hi</a:t>
            </a:r>
            <a:r>
              <a:rPr lang="zh-TW" altLang="en-US" dirty="0" smtClean="0"/>
              <a:t>單字及一個空白符號</a:t>
            </a:r>
            <a:r>
              <a:rPr lang="en-US" altLang="zh-TW" dirty="0" smtClean="0"/>
              <a:t>(</a:t>
            </a:r>
            <a:r>
              <a:rPr lang="zh-TW" altLang="en-US" dirty="0" smtClean="0"/>
              <a:t>以區隔單字</a:t>
            </a:r>
            <a:r>
              <a:rPr lang="en-US" altLang="zh-TW" dirty="0" smtClean="0"/>
              <a:t>)</a:t>
            </a:r>
            <a:r>
              <a:rPr lang="zh-TW" altLang="en-US" dirty="0" smtClean="0"/>
              <a:t>，並輸出該句子</a:t>
            </a:r>
            <a:endParaRPr lang="en-US" altLang="zh-TW" dirty="0"/>
          </a:p>
          <a:p>
            <a:pPr lvl="1">
              <a:lnSpc>
                <a:spcPct val="170000"/>
              </a:lnSpc>
            </a:pPr>
            <a:r>
              <a:rPr lang="zh-TW" altLang="en-US" dirty="0" smtClean="0"/>
              <a:t>輸入新的文字資料指令</a:t>
            </a:r>
            <a:r>
              <a:rPr lang="en-US" altLang="zh-TW" dirty="0"/>
              <a:t>(</a:t>
            </a:r>
            <a:r>
              <a:rPr lang="zh-TW" altLang="en-US" dirty="0"/>
              <a:t>動作代碼</a:t>
            </a:r>
            <a:r>
              <a:rPr lang="zh-TW" altLang="en-US" dirty="0" smtClean="0"/>
              <a:t>：</a:t>
            </a:r>
            <a:r>
              <a:rPr lang="en-US" altLang="zh-TW" dirty="0" smtClean="0"/>
              <a:t>3)</a:t>
            </a:r>
          </a:p>
          <a:p>
            <a:pPr lvl="2">
              <a:lnSpc>
                <a:spcPct val="170000"/>
              </a:lnSpc>
            </a:pPr>
            <a:r>
              <a:rPr lang="zh-TW" altLang="en-US" dirty="0"/>
              <a:t>指令：</a:t>
            </a:r>
            <a:r>
              <a:rPr lang="zh-TW" altLang="en-US" dirty="0" smtClean="0"/>
              <a:t>動作代碼</a:t>
            </a:r>
            <a:endParaRPr lang="en-US" altLang="zh-TW" dirty="0" smtClean="0"/>
          </a:p>
          <a:p>
            <a:pPr lvl="2">
              <a:lnSpc>
                <a:spcPct val="170000"/>
              </a:lnSpc>
            </a:pPr>
            <a:r>
              <a:rPr lang="zh-TW" altLang="en-US" dirty="0" smtClean="0"/>
              <a:t>如</a:t>
            </a:r>
            <a:r>
              <a:rPr lang="en-US" altLang="zh-TW" dirty="0" smtClean="0"/>
              <a:t>:</a:t>
            </a:r>
            <a:r>
              <a:rPr lang="zh-TW" altLang="en-US" dirty="0" smtClean="0"/>
              <a:t> </a:t>
            </a:r>
            <a:r>
              <a:rPr lang="en-US" altLang="zh-TW" dirty="0" smtClean="0"/>
              <a:t>3</a:t>
            </a:r>
          </a:p>
          <a:p>
            <a:pPr lvl="1">
              <a:lnSpc>
                <a:spcPct val="170000"/>
              </a:lnSpc>
            </a:pPr>
            <a:r>
              <a:rPr lang="zh-TW" altLang="en-US" dirty="0" smtClean="0"/>
              <a:t>結束程式指令</a:t>
            </a:r>
            <a:r>
              <a:rPr lang="en-US" altLang="zh-TW" dirty="0"/>
              <a:t>(</a:t>
            </a:r>
            <a:r>
              <a:rPr lang="zh-TW" altLang="en-US" dirty="0"/>
              <a:t>動作代碼</a:t>
            </a:r>
            <a:r>
              <a:rPr lang="zh-TW" altLang="en-US" dirty="0" smtClean="0"/>
              <a:t>：</a:t>
            </a:r>
            <a:r>
              <a:rPr lang="en-US" altLang="zh-TW" dirty="0" smtClean="0"/>
              <a:t>4)</a:t>
            </a:r>
            <a:endParaRPr lang="en-US" altLang="zh-TW" dirty="0"/>
          </a:p>
          <a:p>
            <a:pPr lvl="2">
              <a:lnSpc>
                <a:spcPct val="170000"/>
              </a:lnSpc>
            </a:pPr>
            <a:r>
              <a:rPr lang="zh-TW" altLang="en-US" dirty="0"/>
              <a:t>指令：</a:t>
            </a:r>
            <a:r>
              <a:rPr lang="zh-TW" altLang="en-US" dirty="0" smtClean="0"/>
              <a:t>動作代碼</a:t>
            </a:r>
            <a:endParaRPr lang="en-US" altLang="zh-TW" dirty="0" smtClean="0"/>
          </a:p>
          <a:p>
            <a:pPr lvl="2">
              <a:lnSpc>
                <a:spcPct val="170000"/>
              </a:lnSpc>
            </a:pPr>
            <a:r>
              <a:rPr lang="zh-TW" altLang="en-US" dirty="0" smtClean="0"/>
              <a:t>如：</a:t>
            </a:r>
            <a:r>
              <a:rPr lang="en-US" altLang="zh-TW" dirty="0" smtClean="0"/>
              <a:t>4</a:t>
            </a:r>
            <a:endParaRPr lang="en-US" altLang="zh-TW" dirty="0"/>
          </a:p>
        </p:txBody>
      </p:sp>
    </p:spTree>
    <p:extLst>
      <p:ext uri="{BB962C8B-B14F-4D97-AF65-F5344CB8AC3E}">
        <p14:creationId xmlns:p14="http://schemas.microsoft.com/office/powerpoint/2010/main" val="8279970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範例說明</a:t>
            </a:r>
            <a:endParaRPr lang="zh-TW" altLang="en-US" dirty="0"/>
          </a:p>
        </p:txBody>
      </p:sp>
      <p:sp>
        <p:nvSpPr>
          <p:cNvPr id="4" name="文字方塊 3"/>
          <p:cNvSpPr txBox="1"/>
          <p:nvPr/>
        </p:nvSpPr>
        <p:spPr>
          <a:xfrm>
            <a:off x="234892" y="1690688"/>
            <a:ext cx="6736359" cy="3693319"/>
          </a:xfrm>
          <a:prstGeom prst="rect">
            <a:avLst/>
          </a:prstGeom>
          <a:noFill/>
        </p:spPr>
        <p:txBody>
          <a:bodyPr wrap="square" rtlCol="0">
            <a:spAutoFit/>
          </a:bodyPr>
          <a:lstStyle/>
          <a:p>
            <a:r>
              <a:rPr lang="zh-TW" altLang="en-US" dirty="0" smtClean="0"/>
              <a:t>輸入</a:t>
            </a:r>
            <a:r>
              <a:rPr lang="zh-TW" altLang="en-US" dirty="0"/>
              <a:t>資料</a:t>
            </a:r>
            <a:r>
              <a:rPr lang="en-US" altLang="zh-TW" dirty="0" smtClean="0"/>
              <a:t>:</a:t>
            </a:r>
          </a:p>
          <a:p>
            <a:r>
              <a:rPr lang="en-US" altLang="zh-TW" dirty="0" smtClean="0"/>
              <a:t>hello </a:t>
            </a:r>
            <a:r>
              <a:rPr lang="en-US" altLang="zh-TW" dirty="0"/>
              <a:t>world, hello everyone</a:t>
            </a:r>
            <a:r>
              <a:rPr lang="en-US" altLang="zh-TW" dirty="0" smtClean="0"/>
              <a:t>. It’s good to see you.</a:t>
            </a:r>
            <a:endParaRPr lang="en-US" altLang="zh-TW" dirty="0"/>
          </a:p>
          <a:p>
            <a:r>
              <a:rPr lang="en-US" altLang="zh-TW" dirty="0" smtClean="0"/>
              <a:t>1 hello hi</a:t>
            </a:r>
          </a:p>
          <a:p>
            <a:r>
              <a:rPr lang="en-US" altLang="zh-TW" dirty="0" smtClean="0"/>
              <a:t>2 good so</a:t>
            </a:r>
          </a:p>
          <a:p>
            <a:r>
              <a:rPr lang="en-US" altLang="zh-TW" dirty="0" smtClean="0"/>
              <a:t>3</a:t>
            </a:r>
          </a:p>
          <a:p>
            <a:r>
              <a:rPr lang="en-US" altLang="zh-TW" dirty="0" smtClean="0"/>
              <a:t>It </a:t>
            </a:r>
            <a:r>
              <a:rPr lang="en-US" altLang="zh-TW" dirty="0"/>
              <a:t>is never too late to mend. Keep something for a rainy day. Let bygones be bygones. Man proposes, God disposes. Strike while the iron is hot. Great oaks from little acorns grow. One good turn deserves another. The longest day must have an end. The first blow is half the battle. Penny wise, pound foolish. A contented mind is a perpetual feast. Meat is much, but manner is more. A miss is as good as a mile. </a:t>
            </a:r>
          </a:p>
          <a:p>
            <a:r>
              <a:rPr lang="en-US" altLang="zh-TW" smtClean="0"/>
              <a:t>1 </a:t>
            </a:r>
            <a:r>
              <a:rPr lang="en-US" altLang="zh-TW" dirty="0" smtClean="0"/>
              <a:t>good nice</a:t>
            </a:r>
          </a:p>
          <a:p>
            <a:r>
              <a:rPr lang="en-US" altLang="zh-TW" dirty="0" smtClean="0"/>
              <a:t>4</a:t>
            </a:r>
            <a:endParaRPr lang="zh-TW" altLang="en-US" dirty="0"/>
          </a:p>
        </p:txBody>
      </p:sp>
      <p:sp>
        <p:nvSpPr>
          <p:cNvPr id="5" name="文字方塊 4"/>
          <p:cNvSpPr txBox="1"/>
          <p:nvPr/>
        </p:nvSpPr>
        <p:spPr>
          <a:xfrm>
            <a:off x="7845112" y="1690688"/>
            <a:ext cx="3740084" cy="3416320"/>
          </a:xfrm>
          <a:prstGeom prst="rect">
            <a:avLst/>
          </a:prstGeom>
          <a:noFill/>
        </p:spPr>
        <p:txBody>
          <a:bodyPr wrap="square" rtlCol="0">
            <a:spAutoFit/>
          </a:bodyPr>
          <a:lstStyle/>
          <a:p>
            <a:r>
              <a:rPr lang="zh-TW" altLang="en-US" dirty="0" smtClean="0"/>
              <a:t>輸出結果</a:t>
            </a:r>
            <a:r>
              <a:rPr lang="en-US" altLang="zh-TW" dirty="0" smtClean="0"/>
              <a:t>:</a:t>
            </a:r>
          </a:p>
          <a:p>
            <a:r>
              <a:rPr lang="en-US" altLang="zh-TW" dirty="0" smtClean="0"/>
              <a:t>hi </a:t>
            </a:r>
            <a:r>
              <a:rPr lang="en-US" altLang="zh-TW" dirty="0"/>
              <a:t>world, hi</a:t>
            </a:r>
            <a:r>
              <a:rPr lang="en-US" altLang="zh-TW" dirty="0" smtClean="0"/>
              <a:t> </a:t>
            </a:r>
            <a:r>
              <a:rPr lang="en-US" altLang="zh-TW" dirty="0"/>
              <a:t>everyone.</a:t>
            </a:r>
            <a:endParaRPr lang="zh-TW" altLang="en-US" dirty="0"/>
          </a:p>
          <a:p>
            <a:r>
              <a:rPr lang="en-US" altLang="zh-TW" dirty="0"/>
              <a:t>It’s </a:t>
            </a:r>
            <a:r>
              <a:rPr lang="en-US" altLang="zh-TW" dirty="0" smtClean="0"/>
              <a:t>so good </a:t>
            </a:r>
            <a:r>
              <a:rPr lang="en-US" altLang="zh-TW" dirty="0"/>
              <a:t>to see you.</a:t>
            </a:r>
          </a:p>
          <a:p>
            <a:r>
              <a:rPr lang="en-US" altLang="zh-TW" dirty="0"/>
              <a:t>One nice turn deserves another.</a:t>
            </a:r>
          </a:p>
          <a:p>
            <a:r>
              <a:rPr lang="en-US" altLang="zh-TW" dirty="0"/>
              <a:t>A miss is as nice as a mile.</a:t>
            </a:r>
          </a:p>
          <a:p>
            <a:endParaRPr lang="zh-TW" altLang="en-US" dirty="0"/>
          </a:p>
          <a:p>
            <a:endParaRPr lang="zh-TW" altLang="en-US" dirty="0"/>
          </a:p>
          <a:p>
            <a:endParaRPr lang="zh-TW" altLang="en-US" dirty="0"/>
          </a:p>
          <a:p>
            <a:endParaRPr lang="zh-TW" altLang="en-US" dirty="0"/>
          </a:p>
          <a:p>
            <a:endParaRPr lang="zh-TW" altLang="en-US" dirty="0"/>
          </a:p>
          <a:p>
            <a:endParaRPr lang="en-US" altLang="zh-TW" dirty="0" smtClean="0"/>
          </a:p>
          <a:p>
            <a:endParaRPr lang="en-US" altLang="zh-TW" dirty="0" smtClean="0"/>
          </a:p>
        </p:txBody>
      </p:sp>
      <p:cxnSp>
        <p:nvCxnSpPr>
          <p:cNvPr id="6" name="直線單箭頭接點 5"/>
          <p:cNvCxnSpPr/>
          <p:nvPr/>
        </p:nvCxnSpPr>
        <p:spPr>
          <a:xfrm flipV="1">
            <a:off x="1510018" y="2139193"/>
            <a:ext cx="6335094" cy="26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1375794" y="2407640"/>
            <a:ext cx="6469318" cy="31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endCxn id="12" idx="1"/>
          </p:cNvCxnSpPr>
          <p:nvPr/>
        </p:nvCxnSpPr>
        <p:spPr>
          <a:xfrm flipV="1">
            <a:off x="1510018" y="2873770"/>
            <a:ext cx="6179646" cy="204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左大括弧 11"/>
          <p:cNvSpPr/>
          <p:nvPr/>
        </p:nvSpPr>
        <p:spPr>
          <a:xfrm>
            <a:off x="7689664" y="2622947"/>
            <a:ext cx="155448" cy="5016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8469154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par>
                                <p:cTn id="26" presetID="6" presetClass="exit" presetSubtype="32" fill="hold" nodeType="withEffect">
                                  <p:stCondLst>
                                    <p:cond delay="0"/>
                                  </p:stCondLst>
                                  <p:childTnLst>
                                    <p:animEffect transition="out" filter="circle(out)">
                                      <p:cBhvr>
                                        <p:cTn id="27" dur="2000"/>
                                        <p:tgtEl>
                                          <p:spTgt spid="7"/>
                                        </p:tgtEl>
                                      </p:cBhvr>
                                    </p:animEffect>
                                    <p:set>
                                      <p:cBhvr>
                                        <p:cTn id="28"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348</Words>
  <Application>Microsoft Office PowerPoint</Application>
  <PresentationFormat>寬螢幕</PresentationFormat>
  <Paragraphs>35</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新細明體</vt:lpstr>
      <vt:lpstr>Arial</vt:lpstr>
      <vt:lpstr>Calibri</vt:lpstr>
      <vt:lpstr>Calibri Light</vt:lpstr>
      <vt:lpstr>Office 佈景主題</vt:lpstr>
      <vt:lpstr>作業說明</vt:lpstr>
      <vt:lpstr>範例說明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物件導向報告</dc:title>
  <dc:creator>黃晉竑</dc:creator>
  <cp:lastModifiedBy>lbh</cp:lastModifiedBy>
  <cp:revision>36</cp:revision>
  <dcterms:created xsi:type="dcterms:W3CDTF">2021-08-01T08:52:29Z</dcterms:created>
  <dcterms:modified xsi:type="dcterms:W3CDTF">2022-04-29T07:49:54Z</dcterms:modified>
</cp:coreProperties>
</file>