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82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1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363-C531-4B34-BA76-E6383676FA4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作業說明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700" y="1012824"/>
            <a:ext cx="10515600" cy="54895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請實作一程式，此程式可以不斷地要求使用者輸入四種指令，</a:t>
            </a:r>
            <a:r>
              <a:rPr lang="zh-TW" altLang="en-US" sz="2400" dirty="0"/>
              <a:t>分別為新增、刪除、更改、查詢顧客</a:t>
            </a:r>
            <a:r>
              <a:rPr lang="zh-TW" altLang="en-US" sz="2400" dirty="0" smtClean="0"/>
              <a:t>資料，直到輸入離開指令則程式結束</a:t>
            </a:r>
            <a:r>
              <a:rPr lang="zh-TW" altLang="en-US" sz="2400" dirty="0"/>
              <a:t>，其中每筆顧客資料依序為顧客</a:t>
            </a:r>
            <a:r>
              <a:rPr lang="en-US" altLang="zh-TW" sz="2400" dirty="0"/>
              <a:t>ID (</a:t>
            </a:r>
            <a:r>
              <a:rPr lang="zh-TW" altLang="en-US" sz="2400" dirty="0"/>
              <a:t>每一筆資料</a:t>
            </a:r>
            <a:r>
              <a:rPr lang="en-US" altLang="zh-TW" sz="2400" dirty="0"/>
              <a:t>ID</a:t>
            </a:r>
            <a:r>
              <a:rPr lang="zh-TW" altLang="en-US" sz="2400" dirty="0"/>
              <a:t>皆不相同</a:t>
            </a:r>
            <a:r>
              <a:rPr lang="en-US" altLang="zh-TW" sz="2400" dirty="0"/>
              <a:t>) </a:t>
            </a:r>
            <a:r>
              <a:rPr lang="zh-TW" altLang="en-US" sz="2400" dirty="0"/>
              <a:t>、顧客名稱、顧客地址、顧客生日</a:t>
            </a:r>
            <a:r>
              <a:rPr lang="en-US" altLang="zh-TW" sz="2400" dirty="0"/>
              <a:t>(</a:t>
            </a:r>
            <a:r>
              <a:rPr lang="zh-TW" altLang="en-US" sz="2400" dirty="0"/>
              <a:t>年</a:t>
            </a:r>
            <a:r>
              <a:rPr lang="en-US" altLang="zh-TW" sz="2400" dirty="0"/>
              <a:t>/</a:t>
            </a:r>
            <a:r>
              <a:rPr lang="zh-TW" altLang="en-US" sz="2400" dirty="0"/>
              <a:t>月</a:t>
            </a:r>
            <a:r>
              <a:rPr lang="en-US" altLang="zh-TW" sz="2400" dirty="0"/>
              <a:t>/</a:t>
            </a:r>
            <a:r>
              <a:rPr lang="zh-TW" altLang="en-US" sz="2400" dirty="0"/>
              <a:t>日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，指令動作如下所示 </a:t>
            </a:r>
            <a:r>
              <a:rPr lang="en-US" altLang="zh-TW" sz="24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 smtClean="0"/>
              <a:t>新增顧客資料</a:t>
            </a:r>
            <a:endParaRPr lang="en-US" altLang="zh-TW" sz="2000" dirty="0" smtClean="0"/>
          </a:p>
          <a:p>
            <a:pPr lvl="2">
              <a:lnSpc>
                <a:spcPct val="150000"/>
              </a:lnSpc>
            </a:pPr>
            <a:r>
              <a:rPr lang="zh-TW" altLang="en-US" sz="1600" dirty="0" smtClean="0"/>
              <a:t>指令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@</a:t>
            </a:r>
            <a:r>
              <a:rPr lang="zh-TW" altLang="en-US" sz="1600" dirty="0" smtClean="0"/>
              <a:t> 顧客</a:t>
            </a:r>
            <a:r>
              <a:rPr lang="en-US" altLang="zh-TW" sz="1600" dirty="0"/>
              <a:t>ID </a:t>
            </a:r>
            <a:r>
              <a:rPr lang="zh-TW" altLang="en-US" sz="1600" dirty="0"/>
              <a:t>顧客</a:t>
            </a:r>
            <a:r>
              <a:rPr lang="zh-TW" altLang="en-US" sz="1600" dirty="0" smtClean="0"/>
              <a:t>名稱 顧客地址 顧客生日</a:t>
            </a:r>
            <a:endParaRPr lang="en-US" altLang="zh-TW" sz="1600" dirty="0" smtClean="0"/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刪除顧客</a:t>
            </a:r>
            <a:r>
              <a:rPr lang="zh-TW" altLang="en-US" sz="2000" dirty="0" smtClean="0"/>
              <a:t>資料</a:t>
            </a:r>
            <a:endParaRPr lang="en-US" altLang="zh-TW" sz="2000" dirty="0" smtClean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#</a:t>
            </a:r>
            <a:r>
              <a:rPr lang="zh-TW" altLang="en-US" sz="1600" dirty="0" smtClean="0"/>
              <a:t> 顧客</a:t>
            </a:r>
            <a:r>
              <a:rPr lang="en-US" altLang="zh-TW" sz="1600" dirty="0" smtClean="0"/>
              <a:t>ID</a:t>
            </a:r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若</a:t>
            </a:r>
            <a:r>
              <a:rPr lang="zh-TW" altLang="en-US" sz="1600" dirty="0" smtClean="0"/>
              <a:t>無此資料可刪除時，請顯示</a:t>
            </a:r>
            <a:r>
              <a:rPr lang="en-US" altLang="zh-TW" sz="1600" dirty="0" smtClean="0"/>
              <a:t>None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更改顧客</a:t>
            </a:r>
            <a:r>
              <a:rPr lang="zh-TW" altLang="en-US" sz="2000" dirty="0" smtClean="0"/>
              <a:t>資料</a:t>
            </a:r>
            <a:endParaRPr lang="en-US" altLang="zh-TW" sz="2000" dirty="0" smtClean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!</a:t>
            </a:r>
            <a:r>
              <a:rPr lang="zh-TW" altLang="en-US" sz="1600" dirty="0" smtClean="0"/>
              <a:t> 顧客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 更新之顧客名稱 更新</a:t>
            </a:r>
            <a:r>
              <a:rPr lang="zh-TW" altLang="en-US" sz="1600" dirty="0"/>
              <a:t>之</a:t>
            </a:r>
            <a:r>
              <a:rPr lang="zh-TW" altLang="en-US" sz="1600" dirty="0" smtClean="0"/>
              <a:t>顧客地址 更新</a:t>
            </a:r>
            <a:r>
              <a:rPr lang="zh-TW" altLang="en-US" sz="1600" dirty="0"/>
              <a:t>之</a:t>
            </a:r>
            <a:r>
              <a:rPr lang="zh-TW" altLang="en-US" sz="1600" dirty="0" smtClean="0"/>
              <a:t>顧客生日</a:t>
            </a:r>
            <a:endParaRPr lang="en-US" altLang="zh-TW" sz="1600" dirty="0" smtClean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若無此資料</a:t>
            </a:r>
            <a:r>
              <a:rPr lang="zh-TW" altLang="en-US" sz="1600" dirty="0" smtClean="0"/>
              <a:t>可</a:t>
            </a:r>
            <a:r>
              <a:rPr lang="zh-TW" altLang="en-US" sz="1600" dirty="0"/>
              <a:t>更新</a:t>
            </a:r>
            <a:r>
              <a:rPr lang="zh-TW" altLang="en-US" sz="1600" dirty="0" smtClean="0"/>
              <a:t>時</a:t>
            </a:r>
            <a:r>
              <a:rPr lang="zh-TW" altLang="en-US" sz="1600" dirty="0"/>
              <a:t>，請顯示</a:t>
            </a:r>
            <a:r>
              <a:rPr lang="en-US" altLang="zh-TW" sz="1600" dirty="0"/>
              <a:t>None</a:t>
            </a:r>
            <a:endParaRPr lang="en-US" altLang="zh-TW" sz="1600" dirty="0" smtClean="0"/>
          </a:p>
          <a:p>
            <a:pPr lvl="1">
              <a:lnSpc>
                <a:spcPct val="150000"/>
              </a:lnSpc>
            </a:pPr>
            <a:r>
              <a:rPr lang="zh-TW" altLang="en-US" sz="2000" dirty="0" smtClean="0"/>
              <a:t>根據</a:t>
            </a:r>
            <a:r>
              <a:rPr lang="en-US" altLang="zh-TW" sz="2000" dirty="0" smtClean="0"/>
              <a:t>ID</a:t>
            </a:r>
            <a:r>
              <a:rPr lang="zh-TW" altLang="en-US" sz="2000" dirty="0" smtClean="0"/>
              <a:t>查詢顧客資料</a:t>
            </a:r>
            <a:endParaRPr lang="en-US" altLang="zh-TW" sz="2000" dirty="0" smtClean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$</a:t>
            </a:r>
            <a:r>
              <a:rPr lang="zh-TW" altLang="en-US" sz="1600" dirty="0" smtClean="0"/>
              <a:t> 顧客</a:t>
            </a:r>
            <a:r>
              <a:rPr lang="en-US" altLang="zh-TW" sz="1600" dirty="0" smtClean="0"/>
              <a:t>ID</a:t>
            </a:r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若無此資料可更新時，請顯示</a:t>
            </a:r>
            <a:r>
              <a:rPr lang="en-US" altLang="zh-TW" sz="1600" dirty="0"/>
              <a:t>None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 smtClean="0"/>
              <a:t>結束程式</a:t>
            </a:r>
            <a:endParaRPr lang="en-US" altLang="zh-TW" sz="2000" dirty="0" smtClean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*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55787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22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範例說明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600" y="1220788"/>
            <a:ext cx="10515600" cy="534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/>
              <a:t>輸入資料</a:t>
            </a:r>
            <a:r>
              <a:rPr lang="en-US" altLang="zh-TW" sz="1800" dirty="0" smtClean="0"/>
              <a:t>:					</a:t>
            </a:r>
            <a:r>
              <a:rPr lang="zh-TW" altLang="en-US" sz="1800" dirty="0" smtClean="0"/>
              <a:t>輸出資料</a:t>
            </a:r>
            <a:r>
              <a:rPr lang="en-US" altLang="zh-TW" sz="1800" dirty="0" smtClean="0"/>
              <a:t>:</a:t>
            </a:r>
          </a:p>
          <a:p>
            <a:pPr marL="0" indent="0">
              <a:buNone/>
            </a:pPr>
            <a:r>
              <a:rPr lang="en-US" altLang="zh-TW" sz="1800" dirty="0" smtClean="0"/>
              <a:t>@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1 Steven </a:t>
            </a:r>
            <a:r>
              <a:rPr lang="zh-TW" altLang="en-US" sz="1800" dirty="0" smtClean="0"/>
              <a:t>台北市大安區羅斯福路</a:t>
            </a:r>
            <a:r>
              <a:rPr lang="en-US" altLang="zh-TW" sz="1800" dirty="0" smtClean="0"/>
              <a:t>1</a:t>
            </a:r>
            <a:r>
              <a:rPr lang="zh-TW" altLang="en-US" sz="1800" dirty="0" smtClean="0"/>
              <a:t>號</a:t>
            </a:r>
            <a:r>
              <a:rPr lang="en-US" altLang="zh-TW" sz="1800" dirty="0" smtClean="0"/>
              <a:t> 2002/02/20    	</a:t>
            </a:r>
            <a:r>
              <a:rPr lang="en-US" altLang="zh-TW" sz="1800" dirty="0"/>
              <a:t> None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@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56 Kevin </a:t>
            </a:r>
            <a:r>
              <a:rPr lang="zh-TW" altLang="en-US" sz="1800" dirty="0" smtClean="0"/>
              <a:t>台東縣知本路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段</a:t>
            </a:r>
            <a:r>
              <a:rPr lang="en-US" altLang="zh-TW" sz="1800" dirty="0" smtClean="0"/>
              <a:t>8</a:t>
            </a:r>
            <a:r>
              <a:rPr lang="zh-TW" altLang="en-US" sz="1800" dirty="0" smtClean="0"/>
              <a:t>號</a:t>
            </a:r>
            <a:r>
              <a:rPr lang="en-US" altLang="zh-TW" sz="1800" dirty="0" smtClean="0"/>
              <a:t> 2002/03/02		</a:t>
            </a:r>
            <a:r>
              <a:rPr lang="en-US" altLang="zh-TW" sz="1800" dirty="0"/>
              <a:t> None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@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22 Ban </a:t>
            </a:r>
            <a:r>
              <a:rPr lang="zh-TW" altLang="en-US" sz="1800" dirty="0" smtClean="0"/>
              <a:t>嘉義縣中埔鄉高速公路</a:t>
            </a:r>
            <a:r>
              <a:rPr lang="en-US" altLang="zh-TW" sz="1800" dirty="0" smtClean="0"/>
              <a:t>606</a:t>
            </a:r>
            <a:r>
              <a:rPr lang="zh-TW" altLang="en-US" sz="1800" dirty="0" smtClean="0"/>
              <a:t>號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2008/05/01	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None</a:t>
            </a:r>
          </a:p>
          <a:p>
            <a:pPr marL="0" indent="0">
              <a:buNone/>
            </a:pPr>
            <a:r>
              <a:rPr lang="en-US" altLang="zh-TW" sz="1800" dirty="0" smtClean="0"/>
              <a:t>@ 6 James </a:t>
            </a:r>
            <a:r>
              <a:rPr lang="zh-TW" altLang="en-US" sz="1800" dirty="0" smtClean="0"/>
              <a:t>屏東縣琉球鄉肚子平路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號</a:t>
            </a:r>
            <a:r>
              <a:rPr lang="en-US" altLang="zh-TW" sz="1800" dirty="0" smtClean="0"/>
              <a:t> 2002/06/02	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James </a:t>
            </a:r>
            <a:r>
              <a:rPr lang="zh-TW" altLang="en-US" sz="1800" dirty="0"/>
              <a:t>屏東縣琉球鄉肚子平路</a:t>
            </a:r>
            <a:r>
              <a:rPr lang="en-US" altLang="zh-TW" sz="1800" dirty="0"/>
              <a:t>2</a:t>
            </a:r>
            <a:r>
              <a:rPr lang="zh-TW" altLang="en-US" sz="1800" dirty="0"/>
              <a:t>號</a:t>
            </a:r>
            <a:r>
              <a:rPr lang="en-US" altLang="zh-TW" sz="1800" dirty="0"/>
              <a:t> 2002/06/02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#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2</a:t>
            </a:r>
          </a:p>
          <a:p>
            <a:pPr marL="0" indent="0">
              <a:buNone/>
            </a:pPr>
            <a:r>
              <a:rPr lang="en-US" altLang="zh-TW" sz="1800" dirty="0" smtClean="0"/>
              <a:t># 22						</a:t>
            </a:r>
          </a:p>
          <a:p>
            <a:pPr marL="0" indent="0">
              <a:buNone/>
            </a:pPr>
            <a:r>
              <a:rPr lang="en-US" altLang="zh-TW" sz="1800" dirty="0"/>
              <a:t>! </a:t>
            </a:r>
            <a:r>
              <a:rPr lang="en-US" altLang="zh-TW" sz="1800" dirty="0" smtClean="0"/>
              <a:t>22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Kevin </a:t>
            </a:r>
            <a:r>
              <a:rPr lang="zh-TW" altLang="en-US" sz="1800" dirty="0"/>
              <a:t>花蓮縣壽豐鄉</a:t>
            </a:r>
            <a:r>
              <a:rPr lang="en-US" altLang="zh-TW" sz="1800" dirty="0"/>
              <a:t>189</a:t>
            </a:r>
            <a:r>
              <a:rPr lang="zh-TW" altLang="en-US" sz="1800" dirty="0"/>
              <a:t>號 </a:t>
            </a:r>
            <a:r>
              <a:rPr lang="en-US" altLang="zh-TW" sz="1800" dirty="0"/>
              <a:t>2002/03/02 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! </a:t>
            </a:r>
            <a:r>
              <a:rPr lang="en-US" altLang="zh-TW" sz="1800" dirty="0"/>
              <a:t>56 Kevin </a:t>
            </a:r>
            <a:r>
              <a:rPr lang="zh-TW" altLang="en-US" sz="1800" dirty="0"/>
              <a:t>花蓮縣壽豐鄉</a:t>
            </a:r>
            <a:r>
              <a:rPr lang="en-US" altLang="zh-TW" sz="1800" dirty="0"/>
              <a:t>189</a:t>
            </a:r>
            <a:r>
              <a:rPr lang="zh-TW" altLang="en-US" sz="1800" dirty="0"/>
              <a:t>號 </a:t>
            </a:r>
            <a:r>
              <a:rPr lang="en-US" altLang="zh-TW" sz="1800" dirty="0"/>
              <a:t>2002/03/02 </a:t>
            </a:r>
            <a:r>
              <a:rPr lang="en-US" altLang="zh-TW" sz="1800" dirty="0" smtClean="0"/>
              <a:t>	</a:t>
            </a:r>
            <a:r>
              <a:rPr lang="en-US" altLang="zh-TW" sz="1800" dirty="0"/>
              <a:t>	 </a:t>
            </a:r>
            <a:r>
              <a:rPr lang="en-US" altLang="zh-TW" sz="1800" dirty="0" smtClean="0"/>
              <a:t>	</a:t>
            </a:r>
          </a:p>
          <a:p>
            <a:pPr marL="0" indent="0">
              <a:buNone/>
            </a:pPr>
            <a:r>
              <a:rPr lang="en-US" altLang="zh-TW" sz="1800" dirty="0" smtClean="0"/>
              <a:t>$ 7						</a:t>
            </a:r>
          </a:p>
          <a:p>
            <a:pPr marL="0" indent="0">
              <a:buNone/>
            </a:pPr>
            <a:r>
              <a:rPr lang="en-US" altLang="zh-TW" sz="1800" dirty="0" smtClean="0"/>
              <a:t>$ 6</a:t>
            </a:r>
          </a:p>
          <a:p>
            <a:pPr marL="0" indent="0">
              <a:buNone/>
            </a:pPr>
            <a:r>
              <a:rPr lang="en-US" altLang="zh-TW" sz="1800" dirty="0" smtClean="0"/>
              <a:t>*			</a:t>
            </a:r>
          </a:p>
          <a:p>
            <a:pPr marL="0" indent="0">
              <a:buNone/>
            </a:pPr>
            <a:r>
              <a:rPr lang="en-US" altLang="zh-TW" sz="1800" dirty="0" smtClean="0"/>
              <a:t>						 </a:t>
            </a:r>
            <a:r>
              <a:rPr lang="en-US" altLang="zh-TW" sz="1800" dirty="0"/>
              <a:t>	</a:t>
            </a:r>
            <a:r>
              <a:rPr lang="en-US" altLang="zh-TW" sz="1800" dirty="0" smtClean="0"/>
              <a:t>		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715123" y="2146853"/>
            <a:ext cx="1350839" cy="182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919259" y="1761863"/>
            <a:ext cx="5136322" cy="146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978010" y="2919391"/>
            <a:ext cx="5087952" cy="215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919259" y="2546351"/>
            <a:ext cx="5146703" cy="211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4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175</Words>
  <Application>Microsoft Office PowerPoint</Application>
  <PresentationFormat>寬螢幕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作業25</dc:title>
  <dc:creator>巫宇紋</dc:creator>
  <cp:lastModifiedBy>lbh</cp:lastModifiedBy>
  <cp:revision>33</cp:revision>
  <dcterms:created xsi:type="dcterms:W3CDTF">2021-08-07T12:11:38Z</dcterms:created>
  <dcterms:modified xsi:type="dcterms:W3CDTF">2022-05-05T01:50:40Z</dcterms:modified>
</cp:coreProperties>
</file>