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42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70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82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18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29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52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50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82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2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51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48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45363-C531-4B34-BA76-E6383676FA4F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39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800" y="-104775"/>
            <a:ext cx="2286000" cy="1325563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作業說明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7699" y="1012824"/>
            <a:ext cx="11000961" cy="584517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zh-TW" altLang="en-US" sz="2400" dirty="0"/>
              <a:t>請實作一程式，此程式可以不斷地要求使用者輸入七種指令，指令動作如下所示：</a:t>
            </a:r>
            <a:endParaRPr lang="en-US" altLang="zh-TW" sz="2400" dirty="0"/>
          </a:p>
          <a:p>
            <a:pPr lvl="1">
              <a:lnSpc>
                <a:spcPct val="100000"/>
              </a:lnSpc>
            </a:pPr>
            <a:r>
              <a:rPr lang="zh-TW" altLang="en-US" sz="2000" dirty="0"/>
              <a:t>新增學生資料</a:t>
            </a:r>
            <a:endParaRPr lang="en-US" altLang="zh-TW" sz="2000" dirty="0"/>
          </a:p>
          <a:p>
            <a:pPr lvl="2">
              <a:lnSpc>
                <a:spcPct val="100000"/>
              </a:lnSpc>
            </a:pPr>
            <a:r>
              <a:rPr lang="en-US" altLang="zh-TW" sz="1600" dirty="0" err="1"/>
              <a:t>addstudent</a:t>
            </a:r>
            <a:r>
              <a:rPr lang="en-US" altLang="zh-TW" sz="1600" dirty="0"/>
              <a:t> </a:t>
            </a:r>
            <a:r>
              <a:rPr lang="zh-TW" altLang="en-US" sz="1600" dirty="0"/>
              <a:t>學生</a:t>
            </a:r>
            <a:r>
              <a:rPr lang="en-US" altLang="zh-TW" sz="1600" dirty="0"/>
              <a:t>ID </a:t>
            </a:r>
            <a:r>
              <a:rPr lang="zh-TW" altLang="en-US" sz="1600" dirty="0"/>
              <a:t>姓名 地址 生日</a:t>
            </a:r>
            <a:r>
              <a:rPr lang="en-US" altLang="zh-TW" sz="1600" dirty="0"/>
              <a:t>(YYYY/MM/DD)</a:t>
            </a:r>
          </a:p>
          <a:p>
            <a:pPr lvl="2">
              <a:lnSpc>
                <a:spcPct val="100000"/>
              </a:lnSpc>
            </a:pPr>
            <a:r>
              <a:rPr lang="zh-TW" altLang="en-US" sz="1600" dirty="0"/>
              <a:t>若學生</a:t>
            </a:r>
            <a:r>
              <a:rPr lang="en-US" altLang="zh-TW" sz="1600" dirty="0"/>
              <a:t>ID</a:t>
            </a:r>
            <a:r>
              <a:rPr lang="zh-TW" altLang="en-US" sz="1600" dirty="0"/>
              <a:t>與之前輸入有重複時，請輸出</a:t>
            </a:r>
            <a:r>
              <a:rPr lang="en-US" altLang="zh-TW" sz="1600" dirty="0"/>
              <a:t>Duplicated</a:t>
            </a:r>
          </a:p>
          <a:p>
            <a:pPr lvl="1">
              <a:lnSpc>
                <a:spcPct val="100000"/>
              </a:lnSpc>
            </a:pPr>
            <a:r>
              <a:rPr lang="zh-TW" altLang="en-US" sz="2000" dirty="0"/>
              <a:t>新增課程資料</a:t>
            </a:r>
            <a:endParaRPr lang="en-US" altLang="zh-TW" sz="2000" dirty="0"/>
          </a:p>
          <a:p>
            <a:pPr lvl="2">
              <a:lnSpc>
                <a:spcPct val="100000"/>
              </a:lnSpc>
            </a:pPr>
            <a:r>
              <a:rPr lang="en-US" altLang="zh-TW" sz="1600" dirty="0" err="1"/>
              <a:t>addcourse</a:t>
            </a:r>
            <a:r>
              <a:rPr lang="en-US" altLang="zh-TW" sz="1600" dirty="0"/>
              <a:t> </a:t>
            </a:r>
            <a:r>
              <a:rPr lang="zh-TW" altLang="en-US" sz="1600" dirty="0"/>
              <a:t>課程</a:t>
            </a:r>
            <a:r>
              <a:rPr lang="en-US" altLang="zh-TW" sz="1600" dirty="0"/>
              <a:t>ID </a:t>
            </a:r>
            <a:r>
              <a:rPr lang="zh-TW" altLang="en-US" sz="1600" dirty="0"/>
              <a:t>名稱 時數 學分數</a:t>
            </a:r>
            <a:r>
              <a:rPr lang="en-US" altLang="zh-TW" sz="1600" dirty="0"/>
              <a:t> </a:t>
            </a:r>
          </a:p>
          <a:p>
            <a:pPr lvl="2">
              <a:lnSpc>
                <a:spcPct val="100000"/>
              </a:lnSpc>
            </a:pPr>
            <a:r>
              <a:rPr lang="zh-TW" altLang="en-US" sz="1600" dirty="0"/>
              <a:t>若課程</a:t>
            </a:r>
            <a:r>
              <a:rPr lang="en-US" altLang="zh-TW" sz="1600" dirty="0"/>
              <a:t>Id</a:t>
            </a:r>
            <a:r>
              <a:rPr lang="zh-TW" altLang="en-US" sz="1600" dirty="0"/>
              <a:t>與之前輸入有重複時，請輸出</a:t>
            </a:r>
            <a:r>
              <a:rPr lang="en-US" altLang="zh-TW" sz="1600" dirty="0"/>
              <a:t>Duplicated</a:t>
            </a:r>
          </a:p>
          <a:p>
            <a:pPr lvl="1">
              <a:lnSpc>
                <a:spcPct val="100000"/>
              </a:lnSpc>
            </a:pPr>
            <a:r>
              <a:rPr lang="zh-TW" altLang="en-US" sz="2000" dirty="0"/>
              <a:t>新增學生關聯課程成績資料</a:t>
            </a:r>
            <a:endParaRPr lang="en-US" altLang="zh-TW" sz="2000" dirty="0"/>
          </a:p>
          <a:p>
            <a:pPr lvl="2">
              <a:lnSpc>
                <a:spcPct val="100000"/>
              </a:lnSpc>
            </a:pPr>
            <a:r>
              <a:rPr lang="en-US" altLang="zh-TW" sz="1600" dirty="0" err="1"/>
              <a:t>addgrade</a:t>
            </a:r>
            <a:r>
              <a:rPr lang="zh-TW" altLang="en-US" sz="1600" dirty="0"/>
              <a:t> 課程</a:t>
            </a:r>
            <a:r>
              <a:rPr lang="en-US" altLang="zh-TW" sz="1600" dirty="0"/>
              <a:t>ID</a:t>
            </a:r>
            <a:r>
              <a:rPr lang="zh-TW" altLang="en-US" sz="1600" dirty="0"/>
              <a:t> 學生</a:t>
            </a:r>
            <a:r>
              <a:rPr lang="en-US" altLang="zh-TW" sz="1600" dirty="0"/>
              <a:t>ID </a:t>
            </a:r>
            <a:r>
              <a:rPr lang="zh-TW" altLang="en-US" sz="1600" dirty="0"/>
              <a:t>分數</a:t>
            </a:r>
            <a:endParaRPr lang="en-US" altLang="zh-TW" sz="1600" dirty="0"/>
          </a:p>
          <a:p>
            <a:pPr lvl="2">
              <a:lnSpc>
                <a:spcPct val="100000"/>
              </a:lnSpc>
            </a:pPr>
            <a:r>
              <a:rPr lang="zh-TW" altLang="en-US" sz="1600" dirty="0"/>
              <a:t>若此組課程</a:t>
            </a:r>
            <a:r>
              <a:rPr lang="en-US" altLang="zh-TW" sz="1600" dirty="0"/>
              <a:t>ID</a:t>
            </a:r>
            <a:r>
              <a:rPr lang="zh-TW" altLang="en-US" sz="1600" dirty="0"/>
              <a:t>與學生</a:t>
            </a:r>
            <a:r>
              <a:rPr lang="en-US" altLang="zh-TW" sz="1600" dirty="0"/>
              <a:t>ID</a:t>
            </a:r>
            <a:r>
              <a:rPr lang="zh-TW" altLang="en-US" sz="1600" dirty="0"/>
              <a:t>有重複輸入時，請輸出</a:t>
            </a:r>
            <a:r>
              <a:rPr lang="en-US" altLang="zh-TW" sz="1600" dirty="0"/>
              <a:t>Duplicated(</a:t>
            </a:r>
            <a:r>
              <a:rPr lang="zh-TW" altLang="en-US" sz="1600" dirty="0"/>
              <a:t>補充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/>
              <a:t>ID</a:t>
            </a:r>
            <a:r>
              <a:rPr lang="zh-TW" altLang="en-US" sz="1600" dirty="0"/>
              <a:t>不會輸入不存在之</a:t>
            </a:r>
            <a:r>
              <a:rPr lang="en-US" altLang="zh-TW" sz="1600" dirty="0"/>
              <a:t>ID)</a:t>
            </a:r>
          </a:p>
          <a:p>
            <a:pPr lvl="1">
              <a:lnSpc>
                <a:spcPct val="100000"/>
              </a:lnSpc>
            </a:pPr>
            <a:r>
              <a:rPr lang="zh-TW" altLang="en-US" sz="2000" dirty="0"/>
              <a:t>顯示學生資料</a:t>
            </a:r>
            <a:endParaRPr lang="en-US" altLang="zh-TW" sz="2000" dirty="0"/>
          </a:p>
          <a:p>
            <a:pPr lvl="2">
              <a:lnSpc>
                <a:spcPct val="100000"/>
              </a:lnSpc>
            </a:pPr>
            <a:r>
              <a:rPr lang="en-US" altLang="zh-TW" sz="1600" dirty="0" err="1"/>
              <a:t>showstudinfo</a:t>
            </a:r>
            <a:endParaRPr lang="en-US" altLang="zh-TW" sz="1600" dirty="0"/>
          </a:p>
          <a:p>
            <a:pPr lvl="2">
              <a:lnSpc>
                <a:spcPct val="100000"/>
              </a:lnSpc>
            </a:pPr>
            <a:r>
              <a:rPr lang="zh-TW" altLang="en-US" sz="1600" dirty="0"/>
              <a:t>請根據學生</a:t>
            </a:r>
            <a:r>
              <a:rPr lang="en-US" altLang="zh-TW" sz="1600" dirty="0"/>
              <a:t>ID</a:t>
            </a:r>
            <a:r>
              <a:rPr lang="zh-TW" altLang="en-US" sz="1600" dirty="0"/>
              <a:t>由小到大列出學生資料 </a:t>
            </a:r>
            <a:r>
              <a:rPr lang="en-US" altLang="zh-TW" sz="1600" dirty="0"/>
              <a:t>(</a:t>
            </a:r>
            <a:r>
              <a:rPr lang="zh-TW" altLang="en-US" sz="1600" dirty="0"/>
              <a:t>學生</a:t>
            </a:r>
            <a:r>
              <a:rPr lang="en-US" altLang="zh-TW" sz="1600" dirty="0"/>
              <a:t>ID </a:t>
            </a:r>
            <a:r>
              <a:rPr lang="zh-TW" altLang="en-US" sz="1600" dirty="0"/>
              <a:t>姓名 地址 生日</a:t>
            </a:r>
            <a:r>
              <a:rPr lang="en-US" altLang="zh-TW" sz="1600" dirty="0"/>
              <a:t>)</a:t>
            </a:r>
          </a:p>
          <a:p>
            <a:pPr lvl="1">
              <a:lnSpc>
                <a:spcPct val="100000"/>
              </a:lnSpc>
            </a:pPr>
            <a:r>
              <a:rPr lang="zh-TW" altLang="en-US" sz="2000" dirty="0"/>
              <a:t>顯示課程資料</a:t>
            </a:r>
            <a:endParaRPr lang="en-US" altLang="zh-TW" sz="2000" dirty="0"/>
          </a:p>
          <a:p>
            <a:pPr lvl="2">
              <a:lnSpc>
                <a:spcPct val="100000"/>
              </a:lnSpc>
            </a:pPr>
            <a:r>
              <a:rPr lang="en-US" altLang="zh-TW" sz="1600" dirty="0" err="1"/>
              <a:t>showcourseinfo</a:t>
            </a:r>
            <a:endParaRPr lang="en-US" altLang="zh-TW" sz="1600" dirty="0"/>
          </a:p>
          <a:p>
            <a:pPr lvl="2">
              <a:lnSpc>
                <a:spcPct val="100000"/>
              </a:lnSpc>
            </a:pPr>
            <a:r>
              <a:rPr lang="zh-TW" altLang="en-US" sz="1600" dirty="0"/>
              <a:t>請根據課程</a:t>
            </a:r>
            <a:r>
              <a:rPr lang="en-US" altLang="zh-TW" sz="1600" dirty="0"/>
              <a:t>ID</a:t>
            </a:r>
            <a:r>
              <a:rPr lang="zh-TW" altLang="en-US" sz="1600" dirty="0"/>
              <a:t>由小到大列出課程資料 </a:t>
            </a:r>
            <a:r>
              <a:rPr lang="en-US" altLang="zh-TW" sz="1600" dirty="0"/>
              <a:t>(</a:t>
            </a:r>
            <a:r>
              <a:rPr lang="zh-TW" altLang="en-US" sz="1600" dirty="0"/>
              <a:t>課程</a:t>
            </a:r>
            <a:r>
              <a:rPr lang="en-US" altLang="zh-TW" sz="1600" dirty="0"/>
              <a:t>ID </a:t>
            </a:r>
            <a:r>
              <a:rPr lang="zh-TW" altLang="en-US" sz="1600" dirty="0"/>
              <a:t>名稱 時數 學分數</a:t>
            </a:r>
            <a:r>
              <a:rPr lang="en-US" altLang="zh-TW" sz="1600" dirty="0"/>
              <a:t> )</a:t>
            </a:r>
          </a:p>
          <a:p>
            <a:pPr lvl="1">
              <a:lnSpc>
                <a:spcPct val="100000"/>
              </a:lnSpc>
            </a:pPr>
            <a:r>
              <a:rPr lang="zh-TW" altLang="en-US" sz="2000" dirty="0"/>
              <a:t>顯示課程成績</a:t>
            </a:r>
            <a:endParaRPr lang="en-US" altLang="zh-TW" sz="2000" dirty="0"/>
          </a:p>
          <a:p>
            <a:pPr lvl="2">
              <a:lnSpc>
                <a:spcPct val="100000"/>
              </a:lnSpc>
            </a:pPr>
            <a:r>
              <a:rPr lang="en-US" altLang="zh-TW" sz="1600" dirty="0" err="1"/>
              <a:t>showcoursegrade</a:t>
            </a:r>
            <a:r>
              <a:rPr lang="en-US" altLang="zh-TW" sz="1600" dirty="0"/>
              <a:t> </a:t>
            </a:r>
            <a:r>
              <a:rPr lang="zh-TW" altLang="en-US" sz="1600" dirty="0"/>
              <a:t>課程</a:t>
            </a:r>
            <a:r>
              <a:rPr lang="en-US" altLang="zh-TW" sz="1600" dirty="0"/>
              <a:t>ID</a:t>
            </a:r>
          </a:p>
          <a:p>
            <a:pPr lvl="2">
              <a:lnSpc>
                <a:spcPct val="100000"/>
              </a:lnSpc>
            </a:pPr>
            <a:r>
              <a:rPr lang="zh-TW" altLang="en-US" sz="1600" dirty="0"/>
              <a:t>請根據修習該課程學生成績由高到低列出，並顯示 課程名稱 修課學生姓名 地址 成績</a:t>
            </a:r>
            <a:endParaRPr lang="en-US" altLang="zh-TW" sz="1600" dirty="0"/>
          </a:p>
          <a:p>
            <a:pPr lvl="1">
              <a:lnSpc>
                <a:spcPct val="100000"/>
              </a:lnSpc>
            </a:pPr>
            <a:r>
              <a:rPr lang="zh-TW" altLang="en-US" sz="2100" dirty="0"/>
              <a:t>顯示學生名次排名</a:t>
            </a:r>
            <a:endParaRPr lang="en-US" altLang="zh-TW" sz="2100" dirty="0"/>
          </a:p>
          <a:p>
            <a:pPr lvl="2">
              <a:lnSpc>
                <a:spcPct val="100000"/>
              </a:lnSpc>
            </a:pPr>
            <a:r>
              <a:rPr lang="en-US" altLang="zh-TW" sz="1600" dirty="0"/>
              <a:t>ranking</a:t>
            </a:r>
          </a:p>
          <a:p>
            <a:pPr lvl="2">
              <a:lnSpc>
                <a:spcPct val="100000"/>
              </a:lnSpc>
            </a:pPr>
            <a:r>
              <a:rPr lang="zh-TW" altLang="en-US" sz="1600" dirty="0"/>
              <a:t>請根據學生修課總平均，由高到低列出學生姓名，若總平均一樣時，請根據學生</a:t>
            </a:r>
            <a:r>
              <a:rPr lang="en-US" altLang="zh-TW" sz="1600" dirty="0"/>
              <a:t>ID</a:t>
            </a:r>
            <a:r>
              <a:rPr lang="zh-TW" altLang="en-US" sz="1600" dirty="0"/>
              <a:t>由小到大列出</a:t>
            </a:r>
            <a:endParaRPr lang="en-US" altLang="zh-TW" sz="1600" dirty="0"/>
          </a:p>
          <a:p>
            <a:pPr lvl="1">
              <a:lnSpc>
                <a:spcPct val="100000"/>
              </a:lnSpc>
            </a:pPr>
            <a:r>
              <a:rPr lang="zh-TW" altLang="en-US" sz="2000" dirty="0"/>
              <a:t>離開</a:t>
            </a:r>
            <a:endParaRPr lang="en-US" altLang="zh-TW" sz="2000" dirty="0"/>
          </a:p>
          <a:p>
            <a:pPr lvl="2">
              <a:lnSpc>
                <a:spcPct val="100000"/>
              </a:lnSpc>
            </a:pPr>
            <a:r>
              <a:rPr lang="en-US" altLang="zh-TW" sz="1600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55787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800" y="-104775"/>
            <a:ext cx="2222500" cy="1325563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範例說明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2600" y="1220788"/>
            <a:ext cx="10515600" cy="5345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800" dirty="0"/>
              <a:t>輸入資料</a:t>
            </a:r>
            <a:r>
              <a:rPr lang="en-US" altLang="zh-TW" sz="1800" dirty="0"/>
              <a:t>:					</a:t>
            </a:r>
            <a:r>
              <a:rPr lang="zh-TW" altLang="en-US" sz="1800" dirty="0"/>
              <a:t>　　        輸出資料</a:t>
            </a:r>
            <a:r>
              <a:rPr lang="en-US" altLang="zh-TW" sz="1800" dirty="0"/>
              <a:t>:</a:t>
            </a:r>
          </a:p>
          <a:p>
            <a:pPr marL="0" indent="0">
              <a:buNone/>
            </a:pPr>
            <a:r>
              <a:rPr lang="en-US" altLang="zh-TW" sz="1800" dirty="0"/>
              <a:t>		 			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3300579-4C2D-4961-0A92-62DEED0C1330}"/>
              </a:ext>
            </a:extLst>
          </p:cNvPr>
          <p:cNvSpPr txBox="1"/>
          <p:nvPr/>
        </p:nvSpPr>
        <p:spPr>
          <a:xfrm>
            <a:off x="374650" y="1588168"/>
            <a:ext cx="5519460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addstudent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b="0" i="0" u="none" strike="noStrike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600" b="0" i="0" u="none" strike="noStrike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張智恬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600" b="0" i="0" u="none" strike="noStrike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雲林縣四湖鄉美山街</a:t>
            </a:r>
            <a:r>
              <a:rPr lang="en-US" altLang="zh-TW" sz="1600" b="0" i="0" u="none" strike="noStrike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9</a:t>
            </a:r>
            <a:r>
              <a:rPr lang="zh-TW" altLang="en-US" sz="1600" b="0" i="0" u="none" strike="noStrike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號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b="0" i="0" u="none" strike="noStrike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1926/6/24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addstudent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b="0" i="0" u="none" strike="noStrike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1600" b="0" i="0" u="none" strike="noStrike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楊姿伶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600" b="0" i="0" u="none" strike="noStrike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彰化縣芬園鄉進安路</a:t>
            </a:r>
            <a:r>
              <a:rPr lang="en-US" altLang="zh-TW" sz="1600" b="0" i="0" u="none" strike="noStrike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19</a:t>
            </a:r>
            <a:r>
              <a:rPr lang="zh-TW" altLang="en-US" sz="1600" b="0" i="0" u="none" strike="noStrike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號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b="0" i="0" u="none" strike="noStrike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2012/8/27</a:t>
            </a:r>
          </a:p>
          <a:p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addstudent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b="0" i="0" u="none" strike="noStrike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600" b="0" i="0" u="none" strike="noStrike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戴文欣 屏東縣枋寮鄉永翔路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31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號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1971/2/12</a:t>
            </a:r>
          </a:p>
          <a:p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addcourse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b="0" i="0" u="none" strike="noStrike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600" b="0" i="0" u="none" strike="noStrike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國文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b="0" i="0" u="none" strike="noStrike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b="0" i="0" u="none" strike="noStrike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addcourse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b="0" i="0" u="none" strike="noStrike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b="0" i="0" u="none" strike="noStrike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FPGA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b="0" i="0" u="none" strike="noStrike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b="0" i="0" u="none" strike="noStrike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</a:p>
          <a:p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addcourse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b="0" i="0" u="none" strike="noStrike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工程數學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3 </a:t>
            </a:r>
          </a:p>
          <a:p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showstudinfo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showcourseinfo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addgrade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b="0" i="0" u="none" strike="noStrike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b="0" i="0" u="none" strike="noStrike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b="0" i="0" u="none" strike="noStrike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90</a:t>
            </a:r>
          </a:p>
          <a:p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addgrade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b="0" i="0" u="none" strike="noStrike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80</a:t>
            </a:r>
          </a:p>
          <a:p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addgrade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1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95</a:t>
            </a:r>
          </a:p>
          <a:p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addgrade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1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75</a:t>
            </a:r>
          </a:p>
          <a:p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addgrade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1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80</a:t>
            </a:r>
          </a:p>
          <a:p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showcoursegrade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ranking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exit</a:t>
            </a:r>
          </a:p>
          <a:p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112D632-CAB5-272F-F2A9-D367C4C1F802}"/>
              </a:ext>
            </a:extLst>
          </p:cNvPr>
          <p:cNvSpPr txBox="1"/>
          <p:nvPr/>
        </p:nvSpPr>
        <p:spPr>
          <a:xfrm>
            <a:off x="6413428" y="1588168"/>
            <a:ext cx="28725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sz="1600" dirty="0"/>
          </a:p>
          <a:p>
            <a:endParaRPr lang="en-US" altLang="zh-TW" sz="1600" dirty="0">
              <a:solidFill>
                <a:srgbClr val="FF0000"/>
              </a:solidFill>
            </a:endParaRP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C77FCAF-B1CA-2DF0-80E5-E7CF6675FBCC}"/>
              </a:ext>
            </a:extLst>
          </p:cNvPr>
          <p:cNvSpPr txBox="1"/>
          <p:nvPr/>
        </p:nvSpPr>
        <p:spPr>
          <a:xfrm>
            <a:off x="6792669" y="2045368"/>
            <a:ext cx="491673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Duplicated</a:t>
            </a:r>
          </a:p>
          <a:p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Duplicated</a:t>
            </a:r>
          </a:p>
          <a:p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楊姿伶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彰化縣芬園鄉進安路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19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號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2012/8/27</a:t>
            </a:r>
          </a:p>
          <a:p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張智恬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雲林縣四湖鄉美山街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9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號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1926/6/24</a:t>
            </a:r>
          </a:p>
          <a:p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國文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FPGA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Duplicated</a:t>
            </a:r>
            <a:endParaRPr lang="en-US" altLang="zh-TW" sz="1800" dirty="0"/>
          </a:p>
          <a:p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FPGA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楊姿伶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彰化縣芬園鄉進安路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19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號 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95</a:t>
            </a:r>
            <a:endParaRPr lang="en-US" altLang="zh-TW" sz="1800" dirty="0"/>
          </a:p>
          <a:p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FPGA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張智恬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雲林縣四湖鄉美山街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9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號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75</a:t>
            </a:r>
          </a:p>
          <a:p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楊姿伶</a:t>
            </a:r>
            <a:endParaRPr lang="en-US" altLang="zh-TW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張智恬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0B25465-19C6-4473-C548-A57D24DB0FE9}"/>
              </a:ext>
            </a:extLst>
          </p:cNvPr>
          <p:cNvCxnSpPr>
            <a:cxnSpLocks/>
          </p:cNvCxnSpPr>
          <p:nvPr/>
        </p:nvCxnSpPr>
        <p:spPr>
          <a:xfrm>
            <a:off x="5894110" y="2229853"/>
            <a:ext cx="87565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0D49DAF-D68A-9E65-365C-F3C2A576AF1E}"/>
              </a:ext>
            </a:extLst>
          </p:cNvPr>
          <p:cNvCxnSpPr>
            <a:cxnSpLocks/>
          </p:cNvCxnSpPr>
          <p:nvPr/>
        </p:nvCxnSpPr>
        <p:spPr>
          <a:xfrm flipV="1">
            <a:off x="3134380" y="2518611"/>
            <a:ext cx="3635388" cy="4652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630489F-130F-AA6B-F850-06B978040986}"/>
              </a:ext>
            </a:extLst>
          </p:cNvPr>
          <p:cNvCxnSpPr>
            <a:cxnSpLocks/>
          </p:cNvCxnSpPr>
          <p:nvPr/>
        </p:nvCxnSpPr>
        <p:spPr>
          <a:xfrm flipV="1">
            <a:off x="2105012" y="3914275"/>
            <a:ext cx="4687657" cy="7700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39BE47C-34AD-6D3F-1185-A6886C617A85}"/>
              </a:ext>
            </a:extLst>
          </p:cNvPr>
          <p:cNvCxnSpPr>
            <a:cxnSpLocks/>
          </p:cNvCxnSpPr>
          <p:nvPr/>
        </p:nvCxnSpPr>
        <p:spPr>
          <a:xfrm flipV="1">
            <a:off x="1762780" y="2905209"/>
            <a:ext cx="4960807" cy="3415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EF35406-F319-0483-954D-DE32262283E1}"/>
              </a:ext>
            </a:extLst>
          </p:cNvPr>
          <p:cNvCxnSpPr>
            <a:cxnSpLocks/>
          </p:cNvCxnSpPr>
          <p:nvPr/>
        </p:nvCxnSpPr>
        <p:spPr>
          <a:xfrm flipV="1">
            <a:off x="1968436" y="3457074"/>
            <a:ext cx="4863101" cy="312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7BA5FABC-47AE-19A7-A757-23582F5927C7}"/>
              </a:ext>
            </a:extLst>
          </p:cNvPr>
          <p:cNvSpPr/>
          <p:nvPr/>
        </p:nvSpPr>
        <p:spPr>
          <a:xfrm>
            <a:off x="6861751" y="2672709"/>
            <a:ext cx="4744712" cy="5196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6249AC0-CF4A-F1A6-ACC0-9E6D452F9595}"/>
              </a:ext>
            </a:extLst>
          </p:cNvPr>
          <p:cNvSpPr/>
          <p:nvPr/>
        </p:nvSpPr>
        <p:spPr>
          <a:xfrm>
            <a:off x="6861751" y="3231608"/>
            <a:ext cx="4744712" cy="490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508E1AA-C4AB-2295-1E36-A6F44A890525}"/>
              </a:ext>
            </a:extLst>
          </p:cNvPr>
          <p:cNvSpPr/>
          <p:nvPr/>
        </p:nvSpPr>
        <p:spPr>
          <a:xfrm>
            <a:off x="6861751" y="4048167"/>
            <a:ext cx="4744712" cy="490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4688C7B-83D3-492C-CE13-EB303DA3AD84}"/>
              </a:ext>
            </a:extLst>
          </p:cNvPr>
          <p:cNvSpPr/>
          <p:nvPr/>
        </p:nvSpPr>
        <p:spPr>
          <a:xfrm>
            <a:off x="6861751" y="4612649"/>
            <a:ext cx="4744712" cy="490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140F39EE-7CD3-6827-9A20-569AF48FD678}"/>
              </a:ext>
            </a:extLst>
          </p:cNvPr>
          <p:cNvCxnSpPr>
            <a:cxnSpLocks/>
          </p:cNvCxnSpPr>
          <p:nvPr/>
        </p:nvCxnSpPr>
        <p:spPr>
          <a:xfrm flipV="1">
            <a:off x="2253916" y="4299285"/>
            <a:ext cx="4538753" cy="6419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6DB9E8F0-161D-C9D5-0C3A-D6D3E97F0D0C}"/>
              </a:ext>
            </a:extLst>
          </p:cNvPr>
          <p:cNvCxnSpPr>
            <a:cxnSpLocks/>
          </p:cNvCxnSpPr>
          <p:nvPr/>
        </p:nvCxnSpPr>
        <p:spPr>
          <a:xfrm flipV="1">
            <a:off x="1289050" y="4837634"/>
            <a:ext cx="5480718" cy="3824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84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374</Words>
  <Application>Microsoft Office PowerPoint</Application>
  <PresentationFormat>寬螢幕</PresentationFormat>
  <Paragraphs>65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標楷體</vt:lpstr>
      <vt:lpstr>Arial</vt:lpstr>
      <vt:lpstr>Calibri</vt:lpstr>
      <vt:lpstr>Calibri Light</vt:lpstr>
      <vt:lpstr>Office 佈景主題</vt:lpstr>
      <vt:lpstr>作業說明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作業25</dc:title>
  <dc:creator>巫宇紋</dc:creator>
  <cp:lastModifiedBy>F109152168</cp:lastModifiedBy>
  <cp:revision>53</cp:revision>
  <dcterms:created xsi:type="dcterms:W3CDTF">2021-08-07T12:11:38Z</dcterms:created>
  <dcterms:modified xsi:type="dcterms:W3CDTF">2022-05-12T03:58:57Z</dcterms:modified>
</cp:coreProperties>
</file>