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55620-E70D-D459-5F25-BBC86C55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1B71EE-DA87-D4B1-06F1-72D1A84B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D6BC0-3882-84BF-38F2-4B51C6C0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B65442-B91C-C67D-CD1C-742BE09E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F81A10-081A-9560-990C-C58BB10B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F39C5-9F36-1697-BBDA-91EDC663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961BD3-5DC7-9831-6023-9C1B37AE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80F6F4-0310-FB91-393E-1DEBAEB3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732A6-8044-5F8D-3F3B-41D7CFC5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8C77F-B804-B0EF-4C13-DDE2D7D8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94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AD07FF-9457-A123-FEBB-FC3E49FB1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A1E6E9-6A24-9BB3-E7B3-6CA44B776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AD8E6-6D90-63D1-4397-A1C2557D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E19D46-2506-0E7D-F90C-F9CF74AE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F53821-E9AC-87AD-BEF4-71CBFBF8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8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63884-8905-2A99-E762-94E119C7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DFAAA-5218-88EA-8AB7-8BA3B813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FCE43-03E2-87DE-908B-2BD36CA6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753F10-2FCF-8BE1-CD33-83D0E9CE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D5EE5A-1E3A-B6A1-B0D3-6681FF6E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EEA66-99A1-A753-F6C9-ABA11303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FE3C22-35B5-4CE1-3A77-F02D75D8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3F83B4-930B-A903-B015-53DB90C7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B228E-CB86-4292-9FFB-4C4C42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9138AB-67EA-8D9E-1321-DB2629E8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3050C-FA09-A0F4-9A95-9BAC30E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63C89-1879-FC23-5305-E7F158964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EB94A4-643F-B67E-01A9-3A2AA5BC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08660F-1614-0D63-C81B-1DDF7349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594869-AFB3-C6A6-8E2D-6CE6A2A2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2108BF-6F24-9974-9440-6798F81A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5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BD896-777E-6662-A6D0-51F1F32E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B684B-6A93-70C8-D79A-9D9D4ED8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7EBBC3-5EAD-6822-5CCF-5BF690055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62EA62-ABF1-CF6F-C94A-3178A793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5F367A-C2BC-E670-3B5B-002A50F20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9AC62F-B4F0-E937-6A5B-42EFE01F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DAA2BD-5392-2A44-565B-5DD95D6D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3051EA-7062-E7C8-7DEE-D0BEED7A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8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A480E-31D0-4649-3EEB-8820CAE5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544B86-AE00-757C-E0BC-20D392C7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AF4717-6EC0-C5E0-78AB-F2D4522F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9B131E-C4FA-DD0B-2ECA-C13C5519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9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090252-D80E-FE72-7798-721204C6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7D85AD-D37F-6284-05C9-B95016F6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99F214-AEC7-F0C8-9D93-F8ACEB23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82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0348F-BF98-19F6-947B-796BF9BF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7DFC3-F844-1A63-34ED-F1F687CD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776C6B-F45A-5DE4-0F37-28F6CC96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22EF21-20BC-91AA-DC4C-A504D144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41A6CB-1967-9AAE-F8E8-C1E0568A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08C1B4-0D36-D7DA-2C3D-71D876B4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0941B-B245-80B7-00CA-BDBB69A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2C11D7-6EC0-7130-647F-B64E48811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0804F5-5F14-8301-18DD-012198FB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691B74-E68C-6D31-49CA-86E2BA52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FDCEE6-880F-D122-3B9F-A54EB647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8E6A38-A683-995C-F0C1-DED96E7E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4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3F44E0-B6E8-1F95-6072-0358E04E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DB332C-FDB7-19B7-1AE1-587D757D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9A735-AC00-073E-0D8F-EE2025196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37CE-8C86-4059-9348-CD34F7C08DB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22F5EA-4C31-2AF6-54C2-89CF80EC0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83A8A-88A4-794F-BBA6-9A55FC07F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9084-B6B2-42D4-94CC-0B6AC524B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0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紫色多边形幻灯片背景图片">
            <a:extLst>
              <a:ext uri="{FF2B5EF4-FFF2-40B4-BE49-F238E27FC236}">
                <a16:creationId xmlns:a16="http://schemas.microsoft.com/office/drawing/2014/main" id="{B91C5A1F-4517-6B34-4CB9-0E009CC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10"/>
            <a:ext cx="12196105" cy="68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D49F1C3-5CA1-D4CA-1371-E158BFBD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814" y="1499435"/>
            <a:ext cx="10404049" cy="2387600"/>
          </a:xfrm>
        </p:spPr>
        <p:txBody>
          <a:bodyPr/>
          <a:lstStyle/>
          <a:p>
            <a:r>
              <a:rPr lang="en-US" altLang="zh-TW" dirty="0"/>
              <a:t>Uva-10338 Mischievous Children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7878C-A991-7D59-1E4A-E16ECF6C2958}"/>
              </a:ext>
            </a:extLst>
          </p:cNvPr>
          <p:cNvSpPr txBox="1"/>
          <p:nvPr/>
        </p:nvSpPr>
        <p:spPr>
          <a:xfrm>
            <a:off x="2659930" y="3774518"/>
            <a:ext cx="687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</a:p>
        </p:txBody>
      </p:sp>
    </p:spTree>
    <p:extLst>
      <p:ext uri="{BB962C8B-B14F-4D97-AF65-F5344CB8AC3E}">
        <p14:creationId xmlns:p14="http://schemas.microsoft.com/office/powerpoint/2010/main" val="213085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紫色多边形幻灯片背景图片">
            <a:extLst>
              <a:ext uri="{FF2B5EF4-FFF2-40B4-BE49-F238E27FC236}">
                <a16:creationId xmlns:a16="http://schemas.microsoft.com/office/drawing/2014/main" id="{B91C5A1F-4517-6B34-4CB9-0E009CC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10"/>
            <a:ext cx="12196105" cy="68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D49F1C3-5CA1-D4CA-1371-E158BFBD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24" y="542165"/>
            <a:ext cx="10404049" cy="109670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7878C-A991-7D59-1E4A-E16ECF6C2958}"/>
              </a:ext>
            </a:extLst>
          </p:cNvPr>
          <p:cNvSpPr txBox="1"/>
          <p:nvPr/>
        </p:nvSpPr>
        <p:spPr>
          <a:xfrm>
            <a:off x="182619" y="2392300"/>
            <a:ext cx="7490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亞當父母豎立一塊牌子，上面寫著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CONGRATULATIONS 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恭喜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亞當和表弟們無聊決定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重新排列英文字母順序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請問有多少種獨特的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排列方式</a:t>
            </a:r>
          </a:p>
        </p:txBody>
      </p:sp>
      <p:pic>
        <p:nvPicPr>
          <p:cNvPr id="6150" name="Picture 6" descr="牌子图片大全_牌子图片素材【PNG免费下载】-90设计网">
            <a:extLst>
              <a:ext uri="{FF2B5EF4-FFF2-40B4-BE49-F238E27FC236}">
                <a16:creationId xmlns:a16="http://schemas.microsoft.com/office/drawing/2014/main" id="{3C52F22F-7FDB-9B52-4184-61DBD003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146" y="2294629"/>
            <a:ext cx="5468971" cy="42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F4171C-38F2-41AB-1728-9D75C9725EF5}"/>
              </a:ext>
            </a:extLst>
          </p:cNvPr>
          <p:cNvSpPr txBox="1"/>
          <p:nvPr/>
        </p:nvSpPr>
        <p:spPr>
          <a:xfrm>
            <a:off x="7975076" y="4232635"/>
            <a:ext cx="37612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CONGRATULATIONS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2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紫色多边形幻灯片背景图片">
            <a:extLst>
              <a:ext uri="{FF2B5EF4-FFF2-40B4-BE49-F238E27FC236}">
                <a16:creationId xmlns:a16="http://schemas.microsoft.com/office/drawing/2014/main" id="{B91C5A1F-4517-6B34-4CB9-0E009CC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1"/>
            <a:ext cx="12196105" cy="68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D49F1C3-5CA1-D4CA-1371-E158BFBD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09" y="499620"/>
            <a:ext cx="10404049" cy="109670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7878C-A991-7D59-1E4A-E16ECF6C2958}"/>
              </a:ext>
            </a:extLst>
          </p:cNvPr>
          <p:cNvSpPr txBox="1"/>
          <p:nvPr/>
        </p:nvSpPr>
        <p:spPr>
          <a:xfrm>
            <a:off x="430490" y="1960776"/>
            <a:ext cx="113310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輸入的第一行為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非負整數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，表示執行的次數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n&lt;=30001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，接著會依序輸入每組單詞，單詞都為大寫字母組成，最多有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，不會有空白跟其他標點符號，提示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重組的數量可以放在</a:t>
            </a:r>
            <a:r>
              <a:rPr lang="en-US" altLang="zh-TW" sz="4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long int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像是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12!)</a:t>
            </a: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輸出請依照</a:t>
            </a:r>
            <a:r>
              <a:rPr lang="en-US" altLang="zh-TW" sz="4400" dirty="0"/>
              <a:t>Data set (</a:t>
            </a:r>
            <a:r>
              <a:rPr lang="zh-TW" altLang="en-US" sz="4400" dirty="0"/>
              <a:t>第幾筆</a:t>
            </a:r>
            <a:r>
              <a:rPr lang="en-US" altLang="zh-TW" sz="4400" dirty="0"/>
              <a:t>): (</a:t>
            </a:r>
            <a:r>
              <a:rPr lang="zh-TW" altLang="en-US" sz="4400" dirty="0"/>
              <a:t>排列次數</a:t>
            </a:r>
            <a:r>
              <a:rPr lang="en-US" altLang="zh-TW" sz="4400" dirty="0"/>
              <a:t>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14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紫色多边形幻灯片背景图片">
            <a:extLst>
              <a:ext uri="{FF2B5EF4-FFF2-40B4-BE49-F238E27FC236}">
                <a16:creationId xmlns:a16="http://schemas.microsoft.com/office/drawing/2014/main" id="{B91C5A1F-4517-6B34-4CB9-0E009CC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63" y="2311"/>
            <a:ext cx="12196105" cy="68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D49F1C3-5CA1-D4CA-1371-E158BFBD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708" y="145475"/>
            <a:ext cx="10404049" cy="109670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A54596-D2BE-028C-92E4-2DF973B1B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/>
          <a:stretch/>
        </p:blipFill>
        <p:spPr>
          <a:xfrm>
            <a:off x="220598" y="1211900"/>
            <a:ext cx="7240517" cy="33171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61D1E9-3548-2C66-1851-F3C9FC628F0C}"/>
              </a:ext>
            </a:extLst>
          </p:cNvPr>
          <p:cNvSpPr/>
          <p:nvPr/>
        </p:nvSpPr>
        <p:spPr>
          <a:xfrm>
            <a:off x="7331597" y="1214883"/>
            <a:ext cx="496046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輸入英文後，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存入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陣列，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</a:t>
            </a:r>
            <a:r>
              <a:rPr lang="en-US" altLang="zh-TW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，紀錄所有英文字母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出現的次數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D681E8-BAA3-2DED-38AC-8D90AA6D3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02" y="4762188"/>
            <a:ext cx="6296025" cy="20097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21EBC9D-CB2D-5DB4-E097-E7CE0A81CAB6}"/>
              </a:ext>
            </a:extLst>
          </p:cNvPr>
          <p:cNvSpPr/>
          <p:nvPr/>
        </p:nvSpPr>
        <p:spPr>
          <a:xfrm>
            <a:off x="2290713" y="5621491"/>
            <a:ext cx="829558" cy="31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2E42F11-36F1-958B-4CA4-CD4117B582EC}"/>
              </a:ext>
            </a:extLst>
          </p:cNvPr>
          <p:cNvCxnSpPr/>
          <p:nvPr/>
        </p:nvCxnSpPr>
        <p:spPr>
          <a:xfrm>
            <a:off x="6221691" y="5621491"/>
            <a:ext cx="0" cy="4847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448CFBA-8977-4C3B-CA29-AEE0AE8379E8}"/>
              </a:ext>
            </a:extLst>
          </p:cNvPr>
          <p:cNvSpPr/>
          <p:nvPr/>
        </p:nvSpPr>
        <p:spPr>
          <a:xfrm>
            <a:off x="1338606" y="3629320"/>
            <a:ext cx="1904215" cy="3186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1222223F-DB05-4220-DC07-0F21895E9C5C}"/>
              </a:ext>
            </a:extLst>
          </p:cNvPr>
          <p:cNvCxnSpPr>
            <a:cxnSpLocks/>
          </p:cNvCxnSpPr>
          <p:nvPr/>
        </p:nvCxnSpPr>
        <p:spPr>
          <a:xfrm>
            <a:off x="3496982" y="3733014"/>
            <a:ext cx="3964133" cy="1253765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9D086BB-E8B3-A6EB-8681-2D277F26D8AE}"/>
              </a:ext>
            </a:extLst>
          </p:cNvPr>
          <p:cNvSpPr/>
          <p:nvPr/>
        </p:nvSpPr>
        <p:spPr>
          <a:xfrm>
            <a:off x="6650816" y="4651995"/>
            <a:ext cx="532673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個英文字母，</a:t>
            </a:r>
            <a:endParaRPr lang="en-US" altLang="zh-TW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如果不重複，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會是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n!</a:t>
            </a:r>
          </a:p>
          <a:p>
            <a:pPr algn="ctr"/>
            <a:r>
              <a:rPr lang="en-US" altLang="zh-TW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記錄最大組合數量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017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2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紫色多边形幻灯片背景图片">
            <a:extLst>
              <a:ext uri="{FF2B5EF4-FFF2-40B4-BE49-F238E27FC236}">
                <a16:creationId xmlns:a16="http://schemas.microsoft.com/office/drawing/2014/main" id="{B91C5A1F-4517-6B34-4CB9-0E009CC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14" y="2311"/>
            <a:ext cx="12196105" cy="68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317878C-A991-7D59-1E4A-E16ECF6C2958}"/>
              </a:ext>
            </a:extLst>
          </p:cNvPr>
          <p:cNvSpPr txBox="1"/>
          <p:nvPr/>
        </p:nvSpPr>
        <p:spPr>
          <a:xfrm>
            <a:off x="151500" y="5360270"/>
            <a:ext cx="11832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重複排列公式是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n!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種可能，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所有重複發生的階乘像是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AAABB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，就會是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5!/(2!)*(3!) -&gt;B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2,A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B5E564-BDD3-1789-F34F-B4E4539C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5" y="352604"/>
            <a:ext cx="6814802" cy="47171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153E71-0693-8B5C-97DF-0184E9BB7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778"/>
          <a:stretch/>
        </p:blipFill>
        <p:spPr>
          <a:xfrm>
            <a:off x="7001146" y="960251"/>
            <a:ext cx="5004512" cy="21705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03AA4E9-87F1-0D7D-ACA4-85ABD37BCEED}"/>
              </a:ext>
            </a:extLst>
          </p:cNvPr>
          <p:cNvSpPr/>
          <p:nvPr/>
        </p:nvSpPr>
        <p:spPr>
          <a:xfrm>
            <a:off x="6741268" y="3246988"/>
            <a:ext cx="542432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檢查英文字母出現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除以發生次數階乘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A20476F-784B-DCDC-06BE-CF7F4E0E8783}"/>
              </a:ext>
            </a:extLst>
          </p:cNvPr>
          <p:cNvSpPr/>
          <p:nvPr/>
        </p:nvSpPr>
        <p:spPr>
          <a:xfrm>
            <a:off x="359923" y="1245140"/>
            <a:ext cx="3696511" cy="20018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2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紫色多边形幻灯片背景图片">
            <a:extLst>
              <a:ext uri="{FF2B5EF4-FFF2-40B4-BE49-F238E27FC236}">
                <a16:creationId xmlns:a16="http://schemas.microsoft.com/office/drawing/2014/main" id="{B91C5A1F-4517-6B34-4CB9-0E009CC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1"/>
            <a:ext cx="12196105" cy="68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09332D-032B-B676-4B48-0A5A2F6D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15" y="1389176"/>
            <a:ext cx="10816044" cy="13728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312DCC9-E7CA-7DB6-D7F2-312CEE98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774" y="3177625"/>
            <a:ext cx="4745226" cy="304814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6A322E7-6E8F-23A3-4346-4273E27812CB}"/>
              </a:ext>
            </a:extLst>
          </p:cNvPr>
          <p:cNvSpPr/>
          <p:nvPr/>
        </p:nvSpPr>
        <p:spPr>
          <a:xfrm>
            <a:off x="6389637" y="3840530"/>
            <a:ext cx="589916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迴圈是由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x=0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開始，輸出要是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(x+1)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筆結果，輸出完並將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清除即可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2907709-6E85-E361-9DA6-7CDECC6C0E92}"/>
              </a:ext>
            </a:extLst>
          </p:cNvPr>
          <p:cNvSpPr/>
          <p:nvPr/>
        </p:nvSpPr>
        <p:spPr>
          <a:xfrm>
            <a:off x="8700940" y="1428600"/>
            <a:ext cx="886120" cy="6470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3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淡雅紫色多边形幻灯片背景图片">
            <a:extLst>
              <a:ext uri="{FF2B5EF4-FFF2-40B4-BE49-F238E27FC236}">
                <a16:creationId xmlns:a16="http://schemas.microsoft.com/office/drawing/2014/main" id="{B91C5A1F-4517-6B34-4CB9-0E009CC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10"/>
            <a:ext cx="12196105" cy="68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DA3F857C-B7D9-9846-DD50-6E982C4D0DA6}"/>
              </a:ext>
            </a:extLst>
          </p:cNvPr>
          <p:cNvSpPr txBox="1">
            <a:spLocks/>
          </p:cNvSpPr>
          <p:nvPr/>
        </p:nvSpPr>
        <p:spPr>
          <a:xfrm>
            <a:off x="557679" y="753331"/>
            <a:ext cx="11321795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9382C87-49A5-A3F1-169F-D1E4CC98C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9" y="3047585"/>
            <a:ext cx="11122705" cy="20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249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Uva-10338 Mischievous Children</vt:lpstr>
      <vt:lpstr>題目內容:</vt:lpstr>
      <vt:lpstr>題目要求:</vt:lpstr>
      <vt:lpstr>解題思路: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Uva-10338 Mischievous Children</dc:title>
  <dc:creator>C110152338</dc:creator>
  <cp:lastModifiedBy>C110152338</cp:lastModifiedBy>
  <cp:revision>9</cp:revision>
  <dcterms:created xsi:type="dcterms:W3CDTF">2022-05-29T10:36:52Z</dcterms:created>
  <dcterms:modified xsi:type="dcterms:W3CDTF">2022-05-29T11:35:06Z</dcterms:modified>
</cp:coreProperties>
</file>