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2249B-7F7A-45F8-3B85-816E5854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34AC9D-6CCA-D831-DD43-D50C1BB9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AE555-3BD1-1042-6977-2A3B96A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5AF900-B39F-3FCE-2414-7FFFCECB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BCD5F-3085-439A-3A97-58511E2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D381E-AF4B-0492-03EF-AB783C07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3CFC16-9889-1303-50AB-5AA913CAD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E1E5FE-9F03-446E-FE80-244108B1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5BAAB5-4BE6-57D4-A92C-5E8968FF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334DA-E92C-415E-2D0D-933D780C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3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0D8222-569C-A106-8950-81772B6B3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538A5A-A676-0E66-3CAB-18AF2A3D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A77AF8-CBBC-6ED0-2110-9B6DC7BE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EFEFC-1D9D-9940-75AA-E764628D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A840D-ACF5-9B5F-20FB-86FF72C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8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CE95A-9EB3-2E3D-D84B-F5B62F26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47E66-A8C1-5732-957F-E255B7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B890B-A2E6-082A-1D85-B066EB1A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683A0-4BB8-4E79-92F0-B1080B97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8097A-0D83-B6A2-8915-0AC35F6B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9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52E40-1116-6C9B-63B0-B2B8745C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5BB5AA-5284-6134-2488-471D0C75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75E76-F602-6DC6-778E-DCA86200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8EF89A-A187-1F91-3557-AB2063F2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AB9F6-81DE-109A-91FD-5429A4F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27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3405C-E798-146C-614B-980767A4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677B15-75EE-832D-BA37-7E21237FB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01C62E-AB58-D660-F32F-5CFD922F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49B9F1-4520-DFCA-2AA6-96FC3C8D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E43FF-8DDB-EA26-5422-9BE8DEF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D32984-3A22-E589-ECB8-E599C8F8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2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D52C8-5B0D-CD11-3820-7A422679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00725A-19E7-00C5-2E22-9F08BD4D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70D54D-3F70-3D6A-580F-29679057A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CA9A4B-4574-BCC7-D63C-C1A96112D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F97EBA-8F47-B9F5-31E9-5D932129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B55BCF-D6B6-4E7B-C843-5392B31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1DFBD-0710-835C-C15C-077892D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301147-EC6B-D03B-BB78-DB95B817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4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BAD02-726B-8C1E-2936-7674ED1F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F9FE44-0AA4-36DE-B7C0-FDC383B6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DA302D-DC1A-F5BD-25E8-33049A68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CF450A-E6F2-131B-7111-74EB0B8F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3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969494-57C3-CD48-5D53-5E85D655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D8DA2A-7D7A-3973-F49C-35F5AC7A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8BCD8B-692B-26FD-C958-31ADBE7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3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CE5CE-1F7E-A8EB-B853-D85E1F4D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8FFA39-E317-887C-2BD5-C91EEA80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1EF5A1-D1C6-BA05-D5D5-29AEB059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EFD76-EA36-6C3D-902B-F866C0DE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8FC4D-539A-C7DC-876A-C69F3D39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F533-7E39-3799-1225-66D7807A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DF1F6-CD6B-723B-8B13-43590E89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71E46F-8FB4-3949-9204-2C78A9376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7A4E4-B4DE-44DA-22BB-471FEC3E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0F7D5C-192F-32B1-7AB5-117D41EF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9DA9DA-1C3A-7E64-E4C9-BE0F8AB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06050E-906F-8F73-E638-3468904C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C943E1-6BEB-7027-E055-17BD82FE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55105D-6C99-12C1-3FCF-B236935B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85A68-7EE1-A380-B91D-19821EE3A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88CA-62AB-4ADB-9CF8-61021EF04E0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A9641-0AA4-2D0F-89A6-776DF6E20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CBF9E-69DE-608D-A94E-28569A0D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B79D-751C-4CDE-A61B-4E3696F6B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1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30111" y="2598076"/>
            <a:ext cx="10331777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dirty="0"/>
              <a:t>UVa-110138 How many 0’s?</a:t>
            </a:r>
            <a:br>
              <a:rPr lang="en-US" altLang="zh-TW" dirty="0"/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78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891252" y="3638825"/>
            <a:ext cx="107053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m</a:t>
            </a:r>
            <a:r>
              <a:rPr lang="zh-TW" altLang="en-US" dirty="0"/>
              <a:t>可能為</a:t>
            </a:r>
            <a:r>
              <a:rPr lang="en-US" altLang="zh-TW" dirty="0"/>
              <a:t>0</a:t>
            </a:r>
            <a:r>
              <a:rPr lang="zh-TW" altLang="en-US" dirty="0"/>
              <a:t>，所以</a:t>
            </a:r>
            <a:r>
              <a:rPr lang="en-US" altLang="zh-TW" dirty="0"/>
              <a:t>answer+=1</a:t>
            </a:r>
            <a:r>
              <a:rPr lang="zh-TW" altLang="en-US" dirty="0"/>
              <a:t>，</a:t>
            </a:r>
            <a:r>
              <a:rPr lang="en-US" altLang="zh-TW" dirty="0" err="1"/>
              <a:t>m~n</a:t>
            </a:r>
            <a:r>
              <a:rPr lang="zh-TW" altLang="en-US" dirty="0"/>
              <a:t>，副程式只跑</a:t>
            </a:r>
            <a:r>
              <a:rPr lang="en-US" altLang="zh-TW" dirty="0"/>
              <a:t>(1~n</a:t>
            </a:r>
            <a:r>
              <a:rPr lang="zh-TW" altLang="en-US" dirty="0"/>
              <a:t>減</a:t>
            </a:r>
            <a:r>
              <a:rPr lang="en-US" altLang="zh-TW" dirty="0"/>
              <a:t>1~m)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所以要對</a:t>
            </a:r>
            <a:r>
              <a:rPr lang="en-US" altLang="zh-TW" dirty="0"/>
              <a:t>m=0</a:t>
            </a:r>
            <a:r>
              <a:rPr lang="zh-TW" altLang="en-US" dirty="0"/>
              <a:t>特別處理</a:t>
            </a:r>
            <a:r>
              <a:rPr lang="en-US" altLang="zh-TW" dirty="0"/>
              <a:t>answer+1</a:t>
            </a:r>
            <a:br>
              <a:rPr lang="en-US" altLang="zh-TW" dirty="0"/>
            </a:br>
            <a:r>
              <a:rPr lang="zh-TW" altLang="en-US" dirty="0"/>
              <a:t>輸出</a:t>
            </a:r>
            <a:r>
              <a:rPr lang="en-US" altLang="zh-TW" dirty="0"/>
              <a:t>answer</a:t>
            </a:r>
            <a:r>
              <a:rPr lang="zh-TW" altLang="en-US" dirty="0"/>
              <a:t>即為答案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609CD8-1CA4-BB0C-FF1F-F6595B59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68" y="672746"/>
            <a:ext cx="8293581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6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2BA2D44-A6E5-30E2-B515-FE8020388D3F}"/>
              </a:ext>
            </a:extLst>
          </p:cNvPr>
          <p:cNvSpPr txBox="1">
            <a:spLocks/>
          </p:cNvSpPr>
          <p:nvPr/>
        </p:nvSpPr>
        <p:spPr>
          <a:xfrm>
            <a:off x="560528" y="956395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D97C7-E71E-7B2B-B701-BA31D93A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3" y="3337571"/>
            <a:ext cx="11115344" cy="21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851629" y="189110"/>
            <a:ext cx="4488741" cy="10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4" descr="清新淡雅简约花卉唯美PPT背景图">
            <a:extLst>
              <a:ext uri="{FF2B5EF4-FFF2-40B4-BE49-F238E27FC236}">
                <a16:creationId xmlns:a16="http://schemas.microsoft.com/office/drawing/2014/main" id="{AF67FF46-8AD6-1F8A-989D-04A5EC1E1AE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7320" y="3429000"/>
            <a:ext cx="12242321" cy="28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十進制中，有兩個數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m&lt;=n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，那在這個區中間，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會存在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多少個零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AutoShape 4" descr="清新淡雅简约花卉唯美PPT背景图">
            <a:extLst>
              <a:ext uri="{FF2B5EF4-FFF2-40B4-BE49-F238E27FC236}">
                <a16:creationId xmlns:a16="http://schemas.microsoft.com/office/drawing/2014/main" id="{D53D8543-B525-66C0-B2E5-CF0C225504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4640" y="2014443"/>
            <a:ext cx="12242321" cy="28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(ex)2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21 22 23 24 25 26 27 28 29 3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31…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76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505500" y="480679"/>
            <a:ext cx="5180999" cy="11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7200" dirty="0"/>
              <a:t>題目要求</a:t>
            </a:r>
            <a:r>
              <a:rPr lang="en-US" altLang="zh-TW" sz="7200" dirty="0"/>
              <a:t>: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AutoShape 4" descr="清新淡雅简约花卉唯美PPT背景图">
            <a:extLst>
              <a:ext uri="{FF2B5EF4-FFF2-40B4-BE49-F238E27FC236}">
                <a16:creationId xmlns:a16="http://schemas.microsoft.com/office/drawing/2014/main" id="{7CF7D063-5F4A-30FB-C23F-34EFF5188F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9502" y="2320624"/>
            <a:ext cx="12242321" cy="42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輸入位一行，包含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兩個數最大為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無符號整數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m&lt;=n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m=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負值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輸出這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m~n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出現次數</a:t>
            </a:r>
          </a:p>
        </p:txBody>
      </p:sp>
    </p:spTree>
    <p:extLst>
      <p:ext uri="{BB962C8B-B14F-4D97-AF65-F5344CB8AC3E}">
        <p14:creationId xmlns:p14="http://schemas.microsoft.com/office/powerpoint/2010/main" val="19601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385837" y="283378"/>
            <a:ext cx="4089651" cy="94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TW" altLang="en-US" dirty="0"/>
              <a:t>解題思路</a:t>
            </a:r>
            <a:r>
              <a:rPr lang="en-US" altLang="zh-TW" dirty="0"/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9A86F0-1651-48AA-D6F3-BB495F77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06" y="1658593"/>
            <a:ext cx="6848266" cy="24757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BC104B-48DE-0F16-866A-0F0FA377B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77" y="1619069"/>
            <a:ext cx="3393435" cy="1733039"/>
          </a:xfrm>
          <a:prstGeom prst="rect">
            <a:avLst/>
          </a:prstGeom>
        </p:spPr>
      </p:pic>
      <p:sp>
        <p:nvSpPr>
          <p:cNvPr id="10" name="AutoShape 4" descr="清新淡雅简约花卉唯美PPT背景图">
            <a:extLst>
              <a:ext uri="{FF2B5EF4-FFF2-40B4-BE49-F238E27FC236}">
                <a16:creationId xmlns:a16="http://schemas.microsoft.com/office/drawing/2014/main" id="{80BC14E3-146E-D6EA-9F30-1ECE9D12A8D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6905" y="3950962"/>
            <a:ext cx="12242321" cy="42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透過不斷的推倒關係式，可以發現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零出現的次數跟位數有關係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只是在最高位後做排列組合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，就有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1909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1099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等組合</a:t>
            </a:r>
          </a:p>
        </p:txBody>
      </p:sp>
    </p:spTree>
    <p:extLst>
      <p:ext uri="{BB962C8B-B14F-4D97-AF65-F5344CB8AC3E}">
        <p14:creationId xmlns:p14="http://schemas.microsoft.com/office/powerpoint/2010/main" val="153291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清新淡雅简约花卉唯美PPT背景图">
            <a:extLst>
              <a:ext uri="{FF2B5EF4-FFF2-40B4-BE49-F238E27FC236}">
                <a16:creationId xmlns:a16="http://schemas.microsoft.com/office/drawing/2014/main" id="{A8D7DA55-E608-FD92-B622-7E612324E0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60699" y="1152470"/>
            <a:ext cx="10938076" cy="51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(ex)5082</a:t>
            </a:r>
          </a:p>
          <a:p>
            <a:pPr algn="l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個位數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觀察，個位數會是從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1~5082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30…..5060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5070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5080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次出現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l"/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十位數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…4000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，會發現會是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次，剛好是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5082/100 *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要包含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102…109)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437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清新淡雅简约花卉唯美PPT背景图">
            <a:extLst>
              <a:ext uri="{FF2B5EF4-FFF2-40B4-BE49-F238E27FC236}">
                <a16:creationId xmlns:a16="http://schemas.microsoft.com/office/drawing/2014/main" id="{A8D7DA55-E608-FD92-B622-7E612324E0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74141" y="1574156"/>
            <a:ext cx="10313044" cy="56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(ex)5082</a:t>
            </a:r>
          </a:p>
          <a:p>
            <a:pPr algn="l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百位數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，由於他只數到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5082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，那我們應該退一層，從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數到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4*100(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左邊兩位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次，還要再加上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…5082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次百位數的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82+1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那就會是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508+500+400+82+1=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1491#</a:t>
            </a:r>
            <a:endParaRPr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2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159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698341" y="4115149"/>
            <a:ext cx="10984373" cy="21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TW" altLang="en-US" dirty="0"/>
              <a:t>輸入兩數，較大的為</a:t>
            </a:r>
            <a:r>
              <a:rPr lang="en-US" altLang="zh-TW" dirty="0"/>
              <a:t>n</a:t>
            </a:r>
            <a:r>
              <a:rPr lang="zh-TW" altLang="en-US" dirty="0"/>
              <a:t>，較小的為</a:t>
            </a:r>
            <a:r>
              <a:rPr lang="en-US" altLang="zh-TW" dirty="0"/>
              <a:t>m</a:t>
            </a:r>
            <a:r>
              <a:rPr lang="zh-TW" altLang="en-US" dirty="0"/>
              <a:t>，透過巨集，另兩數中較大的數</a:t>
            </a:r>
            <a:r>
              <a:rPr lang="en-US" altLang="zh-TW" dirty="0"/>
              <a:t>=n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另兩數中較小的數</a:t>
            </a:r>
            <a:r>
              <a:rPr lang="en-US" altLang="zh-TW" dirty="0"/>
              <a:t>=m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E3AE20-7C76-61BD-5836-0438C74A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79" y="348422"/>
            <a:ext cx="6612562" cy="25672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4C3387-2DBF-A832-665B-1780A4E9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879" y="2965807"/>
            <a:ext cx="6588911" cy="92638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0EE732B-A0B2-5544-DA3D-A3E9C73C399A}"/>
              </a:ext>
            </a:extLst>
          </p:cNvPr>
          <p:cNvCxnSpPr>
            <a:cxnSpLocks/>
          </p:cNvCxnSpPr>
          <p:nvPr/>
        </p:nvCxnSpPr>
        <p:spPr>
          <a:xfrm>
            <a:off x="11539960" y="3194613"/>
            <a:ext cx="0" cy="21876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F2FE41-2F44-299A-E0E0-06EB8480F743}"/>
              </a:ext>
            </a:extLst>
          </p:cNvPr>
          <p:cNvCxnSpPr>
            <a:cxnSpLocks/>
          </p:cNvCxnSpPr>
          <p:nvPr/>
        </p:nvCxnSpPr>
        <p:spPr>
          <a:xfrm>
            <a:off x="10810754" y="5382228"/>
            <a:ext cx="729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7A29565-D997-55E0-7E53-F3027045234B}"/>
              </a:ext>
            </a:extLst>
          </p:cNvPr>
          <p:cNvCxnSpPr>
            <a:cxnSpLocks/>
          </p:cNvCxnSpPr>
          <p:nvPr/>
        </p:nvCxnSpPr>
        <p:spPr>
          <a:xfrm flipH="1">
            <a:off x="8754790" y="3194613"/>
            <a:ext cx="2785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3313FCF-88A5-F6FC-0F49-EED750500352}"/>
              </a:ext>
            </a:extLst>
          </p:cNvPr>
          <p:cNvCxnSpPr>
            <a:cxnSpLocks/>
          </p:cNvCxnSpPr>
          <p:nvPr/>
        </p:nvCxnSpPr>
        <p:spPr>
          <a:xfrm>
            <a:off x="11879484" y="3613230"/>
            <a:ext cx="0" cy="24171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E243B6A-9636-ABE1-2087-5789CE7328E8}"/>
              </a:ext>
            </a:extLst>
          </p:cNvPr>
          <p:cNvCxnSpPr>
            <a:cxnSpLocks/>
          </p:cNvCxnSpPr>
          <p:nvPr/>
        </p:nvCxnSpPr>
        <p:spPr>
          <a:xfrm>
            <a:off x="9653569" y="5984111"/>
            <a:ext cx="2225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8B9C54D-15FB-5898-A991-8110E530B519}"/>
              </a:ext>
            </a:extLst>
          </p:cNvPr>
          <p:cNvCxnSpPr>
            <a:cxnSpLocks/>
          </p:cNvCxnSpPr>
          <p:nvPr/>
        </p:nvCxnSpPr>
        <p:spPr>
          <a:xfrm flipH="1">
            <a:off x="8542116" y="3613230"/>
            <a:ext cx="33373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8B877AE-8CD6-222C-062E-CB0EEC1B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2" y="429531"/>
            <a:ext cx="6486525" cy="4381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22EA08-B7FB-85A3-9CE8-FB410D67A606}"/>
              </a:ext>
            </a:extLst>
          </p:cNvPr>
          <p:cNvSpPr/>
          <p:nvPr/>
        </p:nvSpPr>
        <p:spPr>
          <a:xfrm>
            <a:off x="9054418" y="184203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呼叫函式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25C470-EE0D-45E6-EB73-89D0EE07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959" y="1117221"/>
            <a:ext cx="8148577" cy="31455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887169E-DED1-CDDD-B4E8-0C043D9965F7}"/>
              </a:ext>
            </a:extLst>
          </p:cNvPr>
          <p:cNvSpPr/>
          <p:nvPr/>
        </p:nvSpPr>
        <p:spPr>
          <a:xfrm>
            <a:off x="478383" y="4466634"/>
            <a:ext cx="1194507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一直除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直到取到最高位元，此時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&lt;10</a:t>
            </a:r>
          </a:p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total(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取到最高兩位為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這種要</a:t>
            </a:r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特別處理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5082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，就只要計數到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5000+82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6937BEF-F538-854E-AA30-DEA8379BB3BC}"/>
              </a:ext>
            </a:extLst>
          </p:cNvPr>
          <p:cNvCxnSpPr>
            <a:cxnSpLocks/>
          </p:cNvCxnSpPr>
          <p:nvPr/>
        </p:nvCxnSpPr>
        <p:spPr>
          <a:xfrm>
            <a:off x="740780" y="2905246"/>
            <a:ext cx="0" cy="19098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3B51E4C-DE94-5382-6745-F43A75DE72BC}"/>
              </a:ext>
            </a:extLst>
          </p:cNvPr>
          <p:cNvCxnSpPr>
            <a:cxnSpLocks/>
          </p:cNvCxnSpPr>
          <p:nvPr/>
        </p:nvCxnSpPr>
        <p:spPr>
          <a:xfrm flipH="1">
            <a:off x="740780" y="4815068"/>
            <a:ext cx="2199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3F2EF14-66CB-BAC8-57D0-29B3FEB1BA20}"/>
              </a:ext>
            </a:extLst>
          </p:cNvPr>
          <p:cNvCxnSpPr>
            <a:cxnSpLocks/>
          </p:cNvCxnSpPr>
          <p:nvPr/>
        </p:nvCxnSpPr>
        <p:spPr>
          <a:xfrm flipV="1">
            <a:off x="706056" y="2905246"/>
            <a:ext cx="2558005" cy="11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B9F4ECE-D61B-D381-4B81-19FB425E9EE3}"/>
              </a:ext>
            </a:extLst>
          </p:cNvPr>
          <p:cNvCxnSpPr>
            <a:cxnSpLocks/>
          </p:cNvCxnSpPr>
          <p:nvPr/>
        </p:nvCxnSpPr>
        <p:spPr>
          <a:xfrm>
            <a:off x="430193" y="3166360"/>
            <a:ext cx="0" cy="23843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77D68DC-7126-20E0-813D-68CB9F4E6AD8}"/>
              </a:ext>
            </a:extLst>
          </p:cNvPr>
          <p:cNvCxnSpPr>
            <a:cxnSpLocks/>
          </p:cNvCxnSpPr>
          <p:nvPr/>
        </p:nvCxnSpPr>
        <p:spPr>
          <a:xfrm flipH="1">
            <a:off x="430193" y="5550745"/>
            <a:ext cx="4205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76A7A78-F1F1-10D7-9ABF-C4A7C4AD4EF4}"/>
              </a:ext>
            </a:extLst>
          </p:cNvPr>
          <p:cNvCxnSpPr>
            <a:cxnSpLocks/>
          </p:cNvCxnSpPr>
          <p:nvPr/>
        </p:nvCxnSpPr>
        <p:spPr>
          <a:xfrm flipV="1">
            <a:off x="395469" y="3166360"/>
            <a:ext cx="2558005" cy="11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3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水彩花朵淡雅文艺风唯美高清背景（2张）,ppt图片-PPT分享大师">
            <a:extLst>
              <a:ext uri="{FF2B5EF4-FFF2-40B4-BE49-F238E27FC236}">
                <a16:creationId xmlns:a16="http://schemas.microsoft.com/office/drawing/2014/main" id="{045913D5-9E68-7318-FF6D-37FC97B1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1326" cy="70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清新淡雅简约花卉唯美PPT背景图">
            <a:extLst>
              <a:ext uri="{FF2B5EF4-FFF2-40B4-BE49-F238E27FC236}">
                <a16:creationId xmlns:a16="http://schemas.microsoft.com/office/drawing/2014/main" id="{1024D08B-7B03-62A4-D9C0-0BF1BA97CC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62987" y="2724068"/>
            <a:ext cx="11027621" cy="398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(ex)5182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這樣百位數出現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會是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5*100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(ex)5082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這樣百位數出現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的次數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應該要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49*100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次，然後加上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82+1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因為只數到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5000~5082</a:t>
            </a:r>
            <a:r>
              <a:rPr lang="en-US" altLang="zh-TW" sz="4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特別處理</a:t>
            </a:r>
            <a:r>
              <a:rPr lang="en-US" altLang="zh-TW" sz="4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15BFB5-B9A3-BAB8-32AB-1504A77A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98" y="462245"/>
            <a:ext cx="9772650" cy="193357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A69B7EE5-B1FC-90AF-9323-A5E7A4F07FD5}"/>
              </a:ext>
            </a:extLst>
          </p:cNvPr>
          <p:cNvSpPr/>
          <p:nvPr/>
        </p:nvSpPr>
        <p:spPr>
          <a:xfrm>
            <a:off x="1820278" y="1429032"/>
            <a:ext cx="8993529" cy="332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1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454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Office 佈景主題</vt:lpstr>
      <vt:lpstr>UVa-110138 How many 0’s? 四子一丙C110152338陳科融</vt:lpstr>
      <vt:lpstr>題目內容:</vt:lpstr>
      <vt:lpstr>題目要求:</vt:lpstr>
      <vt:lpstr>解題思路:</vt:lpstr>
      <vt:lpstr>PowerPoint 簡報</vt:lpstr>
      <vt:lpstr>PowerPoint 簡報</vt:lpstr>
      <vt:lpstr>輸入兩數，較大的為n，較小的為m，透過巨集，另兩數中較大的數=n， 另兩數中較小的數=m</vt:lpstr>
      <vt:lpstr>PowerPoint 簡報</vt:lpstr>
      <vt:lpstr>(ex)5182 這樣百位數出現0會是5*100次 ----------------------------------------- (ex)5082這樣百位數出現0的次數 應該要49*100次，然後加上82+1， 因為只數到5000~5082(特別處理)</vt:lpstr>
      <vt:lpstr>由於m可能為0，所以answer+=1，m~n，副程式只跑(1~n減1~m)， 所以要對m=0特別處理answer+1 輸出answer即為答案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Uva-110138</dc:title>
  <dc:creator>C110152338</dc:creator>
  <cp:lastModifiedBy>C110152338</cp:lastModifiedBy>
  <cp:revision>11</cp:revision>
  <dcterms:created xsi:type="dcterms:W3CDTF">2022-05-29T13:00:26Z</dcterms:created>
  <dcterms:modified xsi:type="dcterms:W3CDTF">2022-05-29T14:28:07Z</dcterms:modified>
</cp:coreProperties>
</file>