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010CE-E905-FFF2-142C-9A55AB21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F6A630-CD56-B7E6-336E-863AB41DF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84CEA7-A4F8-9E9A-158D-B82704C4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E6D83-959E-09E3-EEDD-25899FB2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A182C-12A4-6D34-E353-89F25814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A714F-080C-3283-4FA5-A3E9BBAF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E64B0E-FA53-3865-7C1D-2530BF5B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68E05-C89F-9C6A-F45A-9833047F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059C4-1BD4-6794-57BE-20C557E5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DC0B6-04E0-888A-3B51-42924FE7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311B60-AF20-548C-B130-B1CEA13F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02C5BA-1367-8E87-0714-DC506893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5FF9D-0851-4AD5-06B3-87D7FE76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5BCA7-0B53-4604-2DF7-84018F18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8523A-4C0C-D79F-4BCC-60DBFED1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FD60E-1A03-3486-780C-39B5165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2957D-0D3B-F36B-DED8-A2687D63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B2CD8-5BF4-F6A4-32A6-E33542FE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7D4B9-005F-2166-ACF9-F8DA46FA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FA3FF-31B3-9E21-7148-B0D7245F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9FC7-7BB3-EDF5-37AE-3B4F46A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2170A-2A1B-A0E4-E1C8-C3D09B06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7C239-21C3-03EB-C72A-136E4D1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8544B-2809-3EAC-0C41-D5642E9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58804-D9F5-C79A-A425-D14E0C4B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979AC-103B-AA6D-779D-C62637FB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B69A4-4A13-C6D0-3149-32A647DD0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D1826B-33E8-81DF-9069-E234FBF27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A1A76-A0FA-6F61-76C2-8B1C0880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B3F040-5E51-F32C-5AFC-FD80B1F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66D3B9-2BEB-7E98-8018-8637A41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09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3B5D7-1837-878B-9442-8171CCE2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A606E-6F4D-810E-3609-FC02C4AD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E6EDA7-B194-6D91-77ED-AF19902F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B2C5A2-1849-8BDA-D8AE-88739EEAE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ECB8C4-1A60-23AE-5CA9-07F020177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926E32-57A0-4336-AE6E-C764C05A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EE46F3-1A7B-D344-2924-520723C0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C9C9F6-93FB-5444-79DA-93E99F2D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A16A0-7400-9F33-7B52-A843CD41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6A5EBA-972E-1EBC-AF4C-40EA071E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1812FA-78C4-D356-A299-9CAF0ECF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2ACDB-81C4-41DC-BA2A-CED5668F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280892-0C2D-B56B-EEFE-D5530AB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936DDE-8BE2-3B80-D98D-E6A709DE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3E842A-DC9C-420F-D701-19647F98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7DB9C-E043-4D1C-E002-A00C6C99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55A50-875B-90EC-18AF-8E2F2FAB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2EF50-5481-B4B3-3F4D-FE8A4250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00026C-D9CD-5DDE-606C-675AC27E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6DCA5-77D3-D775-8FF6-3A171F15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27351-F06A-89FC-3149-E25B3D0F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0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AA638-5F21-D7CD-890B-7B9CAD78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F95BC5-7DC0-DBBF-7564-217A76A9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B28B90-C053-582E-3A18-46D055CD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689833-5DE4-E4AB-5C7F-91B2F5FB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48E4A5-CF6F-5538-57CF-9524E805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79F48-FC24-92E4-BDBC-367F4E17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6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4077C-6267-0A1C-76EB-3B78737F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458519-665A-8145-0EE1-89A63384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D4FA4-F1C8-1834-D7BE-E14902EE1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7CDE-4322-4DF8-BDD5-ACCFAB170C0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4EDFC-A00A-6671-A891-5615A78A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9A2850-5A80-6656-4360-ECC8C8F07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EC6-D640-491E-8BEE-F1C074B01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>
            <a:extLst>
              <a:ext uri="{FF2B5EF4-FFF2-40B4-BE49-F238E27FC236}">
                <a16:creationId xmlns:a16="http://schemas.microsoft.com/office/drawing/2014/main" id="{F4F900F1-D937-710F-EDD2-40611F44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ea typeface="微軟正黑體" panose="020B0604030504040204" pitchFamily="34" charset="-120"/>
              </a:rPr>
              <a:t>Uva-12338 </a:t>
            </a:r>
            <a:r>
              <a:rPr lang="en-US" altLang="zh-TW" sz="6000" i="0" dirty="0">
                <a:effectLst/>
              </a:rPr>
              <a:t>Anti-Rhyme Pairs</a:t>
            </a:r>
          </a:p>
          <a:p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524000" y="37262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四子一丙</a:t>
            </a:r>
            <a:r>
              <a:rPr lang="en-US" altLang="zh-TW" sz="4800" dirty="0">
                <a:ea typeface="微軟正黑體" panose="020B0604030504040204" pitchFamily="34" charset="-120"/>
              </a:rPr>
              <a:t>C110152338</a:t>
            </a:r>
            <a:r>
              <a:rPr lang="zh-TW" altLang="en-US" sz="4800" dirty="0">
                <a:ea typeface="微軟正黑體" panose="020B0604030504040204" pitchFamily="34" charset="-120"/>
              </a:rPr>
              <a:t>陳科融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11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289900" y="3867687"/>
            <a:ext cx="961219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4800" dirty="0">
                <a:ea typeface="微軟正黑體" panose="020B0604030504040204" pitchFamily="34" charset="-120"/>
              </a:rPr>
              <a:t>最後將副程式，回傳的</a:t>
            </a:r>
            <a:r>
              <a:rPr lang="en-US" altLang="zh-TW" sz="4800" dirty="0">
                <a:ea typeface="微軟正黑體" panose="020B0604030504040204" pitchFamily="34" charset="-120"/>
              </a:rPr>
              <a:t>long </a:t>
            </a:r>
            <a:r>
              <a:rPr lang="en-US" altLang="zh-TW" sz="4800" dirty="0" err="1">
                <a:ea typeface="微軟正黑體" panose="020B0604030504040204" pitchFamily="34" charset="-120"/>
              </a:rPr>
              <a:t>long</a:t>
            </a:r>
            <a:r>
              <a:rPr lang="en-US" altLang="zh-TW" sz="4800" dirty="0">
                <a:ea typeface="微軟正黑體" panose="020B0604030504040204" pitchFamily="34" charset="-120"/>
              </a:rPr>
              <a:t> int</a:t>
            </a:r>
            <a:r>
              <a:rPr lang="zh-TW" altLang="en-US" sz="4800" dirty="0">
                <a:ea typeface="微軟正黑體" panose="020B0604030504040204" pitchFamily="34" charset="-120"/>
              </a:rPr>
              <a:t>值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4800" dirty="0">
                <a:ea typeface="微軟正黑體" panose="020B0604030504040204" pitchFamily="34" charset="-120"/>
              </a:rPr>
              <a:t>進行輸出，並將</a:t>
            </a:r>
            <a:r>
              <a:rPr lang="en-US" altLang="zh-TW" sz="4800" dirty="0">
                <a:ea typeface="微軟正黑體" panose="020B0604030504040204" pitchFamily="34" charset="-120"/>
              </a:rPr>
              <a:t>data</a:t>
            </a:r>
            <a:r>
              <a:rPr lang="zh-TW" altLang="en-US" sz="4800" dirty="0">
                <a:ea typeface="微軟正黑體" panose="020B0604030504040204" pitchFamily="34" charset="-120"/>
              </a:rPr>
              <a:t>建立的二維陣列</a:t>
            </a:r>
            <a:r>
              <a:rPr lang="zh-TW" altLang="en-US" sz="4800" dirty="0">
                <a:solidFill>
                  <a:srgbClr val="FF0000"/>
                </a:solidFill>
                <a:ea typeface="微軟正黑體" panose="020B0604030504040204" pitchFamily="34" charset="-120"/>
              </a:rPr>
              <a:t>清空</a:t>
            </a:r>
            <a:r>
              <a:rPr lang="zh-TW" altLang="en-US" sz="4800" dirty="0">
                <a:ea typeface="微軟正黑體" panose="020B0604030504040204" pitchFamily="34" charset="-120"/>
              </a:rPr>
              <a:t>即可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AFC64C-9433-99F9-7D0C-67CA0A03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1" y="1419393"/>
            <a:ext cx="11176817" cy="21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B23F8663-F825-235C-027A-A7E96B411C7E}"/>
              </a:ext>
            </a:extLst>
          </p:cNvPr>
          <p:cNvSpPr txBox="1">
            <a:spLocks/>
          </p:cNvSpPr>
          <p:nvPr/>
        </p:nvSpPr>
        <p:spPr>
          <a:xfrm>
            <a:off x="435102" y="589085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EF4491-ED75-21B4-A238-4AA7B7AD1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7" y="3077691"/>
            <a:ext cx="10959434" cy="22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5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524000" y="342063"/>
            <a:ext cx="9144000" cy="85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題目內容</a:t>
            </a:r>
            <a:r>
              <a:rPr lang="en-US" altLang="zh-TW" sz="4800" dirty="0"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3CE0495-8580-762F-29F8-B680FE90BA71}"/>
              </a:ext>
            </a:extLst>
          </p:cNvPr>
          <p:cNvSpPr txBox="1">
            <a:spLocks/>
          </p:cNvSpPr>
          <p:nvPr/>
        </p:nvSpPr>
        <p:spPr>
          <a:xfrm>
            <a:off x="176463" y="1456218"/>
            <a:ext cx="11790948" cy="494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通常</a:t>
            </a:r>
            <a:r>
              <a:rPr lang="zh-TW" altLang="en-US" sz="4800" dirty="0">
                <a:solidFill>
                  <a:schemeClr val="accent2"/>
                </a:solidFill>
                <a:ea typeface="微軟正黑體" panose="020B0604030504040204" pitchFamily="34" charset="-120"/>
              </a:rPr>
              <a:t>押韻</a:t>
            </a:r>
            <a:r>
              <a:rPr lang="zh-TW" altLang="en-US" sz="4800" dirty="0">
                <a:ea typeface="微軟正黑體" panose="020B0604030504040204" pitchFamily="34" charset="-120"/>
              </a:rPr>
              <a:t>的兩個詞，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ea typeface="微軟正黑體" panose="020B0604030504040204" pitchFamily="34" charset="-120"/>
              </a:rPr>
              <a:t>會以相同的字符序列結尾。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反韻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的定義是以開頭相似的詞，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boreal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cturus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，反韻為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chalkboard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overboard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反韻為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任務是給定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，找出兩個字串中反韻數</a:t>
            </a:r>
          </a:p>
        </p:txBody>
      </p:sp>
    </p:spTree>
    <p:extLst>
      <p:ext uri="{BB962C8B-B14F-4D97-AF65-F5344CB8AC3E}">
        <p14:creationId xmlns:p14="http://schemas.microsoft.com/office/powerpoint/2010/main" val="352399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524000" y="342063"/>
            <a:ext cx="9144000" cy="85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題目要求</a:t>
            </a:r>
            <a:r>
              <a:rPr lang="en-US" altLang="zh-TW" sz="4800" dirty="0"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3CE0495-8580-762F-29F8-B680FE90BA71}"/>
              </a:ext>
            </a:extLst>
          </p:cNvPr>
          <p:cNvSpPr txBox="1">
            <a:spLocks/>
          </p:cNvSpPr>
          <p:nvPr/>
        </p:nvSpPr>
        <p:spPr>
          <a:xfrm>
            <a:off x="200526" y="1093509"/>
            <a:ext cx="11790948" cy="56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表示有幾組側資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(T&lt;=35)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下行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表示有幾個字串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(1&lt;=N&lt;=105)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筆字串輸入，字串只包含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小寫英文字母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a~z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，保證長度小於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10,000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任何情況都可以保證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N*L&lt;=106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表示查詢次數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(1&lt;=Q&lt;=106)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查詢第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個字串跟第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個字串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有幾個反韻</a:t>
            </a:r>
            <a:endParaRPr lang="en-US" altLang="zh-TW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00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451728" y="1294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輸出要求</a:t>
            </a:r>
            <a:r>
              <a:rPr lang="en-US" altLang="zh-TW" sz="4800" dirty="0"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B3E023-44DA-033D-EFDA-8EDF4B6E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28" y="1005761"/>
            <a:ext cx="3882363" cy="44012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61F762-CACA-22A6-68C2-4FA692D4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645" y="1653638"/>
            <a:ext cx="2767849" cy="3419108"/>
          </a:xfrm>
          <a:prstGeom prst="rect">
            <a:avLst/>
          </a:prstGeom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8CF0B265-E414-D598-7701-3C1D7816B99B}"/>
              </a:ext>
            </a:extLst>
          </p:cNvPr>
          <p:cNvSpPr txBox="1">
            <a:spLocks/>
          </p:cNvSpPr>
          <p:nvPr/>
        </p:nvSpPr>
        <p:spPr>
          <a:xfrm>
            <a:off x="1451728" y="5675769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針對</a:t>
            </a:r>
            <a:r>
              <a:rPr lang="en-US" altLang="zh-TW" sz="4800" dirty="0" err="1">
                <a:ea typeface="微軟正黑體" panose="020B0604030504040204" pitchFamily="34" charset="-120"/>
              </a:rPr>
              <a:t>i</a:t>
            </a:r>
            <a:r>
              <a:rPr lang="zh-TW" altLang="en-US" sz="4800" dirty="0">
                <a:ea typeface="微軟正黑體" panose="020B0604030504040204" pitchFamily="34" charset="-120"/>
              </a:rPr>
              <a:t>跟</a:t>
            </a:r>
            <a:r>
              <a:rPr lang="en-US" altLang="zh-TW" sz="4800" dirty="0">
                <a:ea typeface="微軟正黑體" panose="020B0604030504040204" pitchFamily="34" charset="-120"/>
              </a:rPr>
              <a:t>j</a:t>
            </a:r>
            <a:r>
              <a:rPr lang="zh-TW" altLang="en-US" sz="4800" dirty="0">
                <a:ea typeface="微軟正黑體" panose="020B0604030504040204" pitchFamily="34" charset="-120"/>
              </a:rPr>
              <a:t>查詢，找出有幾個反韻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63F3B-08DA-B3D0-B0C0-954B3B94FE7B}"/>
              </a:ext>
            </a:extLst>
          </p:cNvPr>
          <p:cNvSpPr txBox="1"/>
          <p:nvPr/>
        </p:nvSpPr>
        <p:spPr>
          <a:xfrm>
            <a:off x="914400" y="1182231"/>
            <a:ext cx="733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1</a:t>
            </a:r>
          </a:p>
          <a:p>
            <a:r>
              <a:rPr lang="en-US" altLang="zh-TW" sz="2800" dirty="0">
                <a:solidFill>
                  <a:schemeClr val="accent2"/>
                </a:solidFill>
              </a:rPr>
              <a:t>2</a:t>
            </a:r>
          </a:p>
          <a:p>
            <a:r>
              <a:rPr lang="en-US" altLang="zh-TW" sz="28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zh-TW" sz="2800" dirty="0">
                <a:solidFill>
                  <a:schemeClr val="accent2"/>
                </a:solidFill>
              </a:rPr>
              <a:t>4</a:t>
            </a:r>
          </a:p>
          <a:p>
            <a:r>
              <a:rPr lang="en-US" altLang="zh-TW" sz="2800" dirty="0">
                <a:solidFill>
                  <a:schemeClr val="accent2"/>
                </a:solidFill>
              </a:rPr>
              <a:t>5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35741A7-1BB1-6D36-EFD4-CF8F8F027E23}"/>
              </a:ext>
            </a:extLst>
          </p:cNvPr>
          <p:cNvSpPr/>
          <p:nvPr/>
        </p:nvSpPr>
        <p:spPr>
          <a:xfrm>
            <a:off x="1648119" y="4586023"/>
            <a:ext cx="567180" cy="371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CA8D22A-ACC3-E0F6-0FA6-79C527C79214}"/>
              </a:ext>
            </a:extLst>
          </p:cNvPr>
          <p:cNvSpPr/>
          <p:nvPr/>
        </p:nvSpPr>
        <p:spPr>
          <a:xfrm>
            <a:off x="893581" y="2133193"/>
            <a:ext cx="395926" cy="3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BE62959-5D92-2257-C82B-EC25DF1E827D}"/>
              </a:ext>
            </a:extLst>
          </p:cNvPr>
          <p:cNvSpPr/>
          <p:nvPr/>
        </p:nvSpPr>
        <p:spPr>
          <a:xfrm>
            <a:off x="894367" y="2559089"/>
            <a:ext cx="395926" cy="3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7BC2C3A-E8AB-3641-BEA4-219AD44D4036}"/>
              </a:ext>
            </a:extLst>
          </p:cNvPr>
          <p:cNvSpPr/>
          <p:nvPr/>
        </p:nvSpPr>
        <p:spPr>
          <a:xfrm>
            <a:off x="1648119" y="2565181"/>
            <a:ext cx="1385554" cy="371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B369EF0-9281-8C2E-EE65-6CAC728696AB}"/>
              </a:ext>
            </a:extLst>
          </p:cNvPr>
          <p:cNvSpPr/>
          <p:nvPr/>
        </p:nvSpPr>
        <p:spPr>
          <a:xfrm>
            <a:off x="1648119" y="2151988"/>
            <a:ext cx="1385554" cy="371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BBB105-5172-71E4-BB44-9AA51A27C617}"/>
              </a:ext>
            </a:extLst>
          </p:cNvPr>
          <p:cNvCxnSpPr>
            <a:cxnSpLocks/>
          </p:cNvCxnSpPr>
          <p:nvPr/>
        </p:nvCxnSpPr>
        <p:spPr>
          <a:xfrm>
            <a:off x="4637988" y="2751006"/>
            <a:ext cx="2243579" cy="1321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副標題 2">
            <a:extLst>
              <a:ext uri="{FF2B5EF4-FFF2-40B4-BE49-F238E27FC236}">
                <a16:creationId xmlns:a16="http://schemas.microsoft.com/office/drawing/2014/main" id="{0B2B4304-E308-81E1-11E9-CA252C0792B3}"/>
              </a:ext>
            </a:extLst>
          </p:cNvPr>
          <p:cNvSpPr txBox="1">
            <a:spLocks/>
          </p:cNvSpPr>
          <p:nvPr/>
        </p:nvSpPr>
        <p:spPr>
          <a:xfrm>
            <a:off x="3941975" y="3751203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個相同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6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0" grpId="0"/>
      <p:bldP spid="12" grpId="0" animBg="1"/>
      <p:bldP spid="13" grpId="0" animBg="1"/>
      <p:bldP spid="16" grpId="0" animBg="1"/>
      <p:bldP spid="15" grpId="0" animBg="1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524000" y="23836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解題思路</a:t>
            </a:r>
            <a:r>
              <a:rPr lang="en-US" altLang="zh-TW" sz="4800" dirty="0"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F474FB-7FDD-D20A-03AE-AA4A17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99" y="1096107"/>
            <a:ext cx="8521460" cy="3279958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5E5AEF59-42F4-50C3-D8E0-E9DCCA621200}"/>
              </a:ext>
            </a:extLst>
          </p:cNvPr>
          <p:cNvSpPr txBox="1">
            <a:spLocks/>
          </p:cNvSpPr>
          <p:nvPr/>
        </p:nvSpPr>
        <p:spPr>
          <a:xfrm>
            <a:off x="1524000" y="4619967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建立</a:t>
            </a:r>
            <a:r>
              <a:rPr lang="en-US" altLang="zh-TW" sz="4800" dirty="0" err="1">
                <a:ea typeface="微軟正黑體" panose="020B0604030504040204" pitchFamily="34" charset="-120"/>
              </a:rPr>
              <a:t>Y_list</a:t>
            </a:r>
            <a:r>
              <a:rPr lang="zh-TW" altLang="en-US" sz="4800" dirty="0">
                <a:ea typeface="微軟正黑體" panose="020B0604030504040204" pitchFamily="34" charset="-120"/>
              </a:rPr>
              <a:t>高度的動態二維陣列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用來存儲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Y_list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個字串，依序存放</a:t>
            </a: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53E2B4C-441E-84D9-7E6D-A1D69983DF90}"/>
              </a:ext>
            </a:extLst>
          </p:cNvPr>
          <p:cNvSpPr/>
          <p:nvPr/>
        </p:nvSpPr>
        <p:spPr>
          <a:xfrm>
            <a:off x="1913641" y="3063711"/>
            <a:ext cx="414780" cy="131235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03A0184-6AB9-2E1C-EE9D-02493A6CA8DD}"/>
              </a:ext>
            </a:extLst>
          </p:cNvPr>
          <p:cNvCxnSpPr>
            <a:cxnSpLocks/>
          </p:cNvCxnSpPr>
          <p:nvPr/>
        </p:nvCxnSpPr>
        <p:spPr>
          <a:xfrm flipH="1">
            <a:off x="1008668" y="4963871"/>
            <a:ext cx="1121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333DD1-CEAE-AA26-B1E3-0F5C9DD03244}"/>
              </a:ext>
            </a:extLst>
          </p:cNvPr>
          <p:cNvCxnSpPr>
            <a:cxnSpLocks/>
          </p:cNvCxnSpPr>
          <p:nvPr/>
        </p:nvCxnSpPr>
        <p:spPr>
          <a:xfrm flipV="1">
            <a:off x="1027522" y="3761295"/>
            <a:ext cx="9426" cy="12025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CC12E6F-A013-976F-615E-D4C18BF2EA49}"/>
              </a:ext>
            </a:extLst>
          </p:cNvPr>
          <p:cNvCxnSpPr/>
          <p:nvPr/>
        </p:nvCxnSpPr>
        <p:spPr>
          <a:xfrm>
            <a:off x="1027522" y="3761295"/>
            <a:ext cx="637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2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5E5AEF59-42F4-50C3-D8E0-E9DCCA621200}"/>
              </a:ext>
            </a:extLst>
          </p:cNvPr>
          <p:cNvSpPr txBox="1">
            <a:spLocks/>
          </p:cNvSpPr>
          <p:nvPr/>
        </p:nvSpPr>
        <p:spPr>
          <a:xfrm>
            <a:off x="1524000" y="3988372"/>
            <a:ext cx="9426804" cy="2714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接續會輸入</a:t>
            </a:r>
            <a:r>
              <a:rPr lang="en-US" altLang="zh-TW" sz="4800" dirty="0">
                <a:ea typeface="微軟正黑體" panose="020B0604030504040204" pitchFamily="34" charset="-120"/>
              </a:rPr>
              <a:t>Q</a:t>
            </a:r>
            <a:r>
              <a:rPr lang="zh-TW" altLang="en-US" sz="4800" dirty="0">
                <a:ea typeface="微軟正黑體" panose="020B0604030504040204" pitchFamily="34" charset="-120"/>
              </a:rPr>
              <a:t>個動作，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ea typeface="微軟正黑體" panose="020B0604030504040204" pitchFamily="34" charset="-120"/>
              </a:rPr>
              <a:t>先印出這是</a:t>
            </a:r>
            <a:r>
              <a:rPr lang="en-US" altLang="zh-TW" sz="4800" dirty="0">
                <a:ea typeface="微軟正黑體" panose="020B0604030504040204" pitchFamily="34" charset="-120"/>
              </a:rPr>
              <a:t>Case :</a:t>
            </a:r>
            <a:r>
              <a:rPr lang="zh-TW" altLang="en-US" sz="4800" dirty="0">
                <a:ea typeface="微軟正黑體" panose="020B0604030504040204" pitchFamily="34" charset="-120"/>
              </a:rPr>
              <a:t>第幾筆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先針對挑選到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同一個句子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應該反韻會是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字串本身的長度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71994E-027F-B749-E2D5-3A6D0DFF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21" y="777119"/>
            <a:ext cx="9515683" cy="2921828"/>
          </a:xfrm>
          <a:prstGeom prst="rect">
            <a:avLst/>
          </a:prstGeom>
        </p:spPr>
      </p:pic>
      <p:sp>
        <p:nvSpPr>
          <p:cNvPr id="12" name="左大括弧 11">
            <a:extLst>
              <a:ext uri="{FF2B5EF4-FFF2-40B4-BE49-F238E27FC236}">
                <a16:creationId xmlns:a16="http://schemas.microsoft.com/office/drawing/2014/main" id="{017AD9A4-1DDE-144D-2BEC-9EF556AE8EC7}"/>
              </a:ext>
            </a:extLst>
          </p:cNvPr>
          <p:cNvSpPr/>
          <p:nvPr/>
        </p:nvSpPr>
        <p:spPr>
          <a:xfrm>
            <a:off x="1817016" y="2651528"/>
            <a:ext cx="362147" cy="10474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9540509-5407-6928-E3E1-5931085D96A6}"/>
              </a:ext>
            </a:extLst>
          </p:cNvPr>
          <p:cNvCxnSpPr>
            <a:cxnSpLocks/>
          </p:cNvCxnSpPr>
          <p:nvPr/>
        </p:nvCxnSpPr>
        <p:spPr>
          <a:xfrm flipH="1">
            <a:off x="965068" y="5579002"/>
            <a:ext cx="1353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BF7AFF0-3A32-D1C5-3EA9-13BE3613A95D}"/>
              </a:ext>
            </a:extLst>
          </p:cNvPr>
          <p:cNvCxnSpPr>
            <a:cxnSpLocks/>
          </p:cNvCxnSpPr>
          <p:nvPr/>
        </p:nvCxnSpPr>
        <p:spPr>
          <a:xfrm flipV="1">
            <a:off x="981959" y="3223967"/>
            <a:ext cx="17282" cy="23849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3F6C591-AC33-D5E7-0576-F5D9BAE1930E}"/>
              </a:ext>
            </a:extLst>
          </p:cNvPr>
          <p:cNvCxnSpPr>
            <a:cxnSpLocks/>
          </p:cNvCxnSpPr>
          <p:nvPr/>
        </p:nvCxnSpPr>
        <p:spPr>
          <a:xfrm>
            <a:off x="981959" y="3223967"/>
            <a:ext cx="6865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7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145915" y="2796814"/>
            <a:ext cx="11820185" cy="383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dirty="0">
                <a:ea typeface="微軟正黑體" panose="020B0604030504040204" pitchFamily="34" charset="-120"/>
              </a:rPr>
              <a:t>其他狀況，這邊要透過二分法加快檢查，</a:t>
            </a:r>
            <a:endParaRPr lang="en-US" altLang="zh-TW" sz="4800" dirty="0"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在這之前，要先確認檢查字串的長度為何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要透過巨集找到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最短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因為像是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，其實只需要找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次，因為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只有三個字元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9058A4-F5FA-DC87-40E7-35DFAF7F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5" y="778674"/>
            <a:ext cx="11344275" cy="1181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C1EEC3-B607-0746-D6F2-82B05C422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29" y="2055870"/>
            <a:ext cx="7877142" cy="575574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6A5FB3E-059F-1449-6B91-9C4A506787A6}"/>
              </a:ext>
            </a:extLst>
          </p:cNvPr>
          <p:cNvCxnSpPr>
            <a:cxnSpLocks/>
          </p:cNvCxnSpPr>
          <p:nvPr/>
        </p:nvCxnSpPr>
        <p:spPr>
          <a:xfrm flipH="1">
            <a:off x="342899" y="4664602"/>
            <a:ext cx="2277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A5F415D-241A-9613-8817-CDC74B946177}"/>
              </a:ext>
            </a:extLst>
          </p:cNvPr>
          <p:cNvCxnSpPr>
            <a:cxnSpLocks/>
          </p:cNvCxnSpPr>
          <p:nvPr/>
        </p:nvCxnSpPr>
        <p:spPr>
          <a:xfrm flipV="1">
            <a:off x="359790" y="2309567"/>
            <a:ext cx="17282" cy="23849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3E1BB2B-07A4-563A-6836-3248CE2340FF}"/>
              </a:ext>
            </a:extLst>
          </p:cNvPr>
          <p:cNvCxnSpPr>
            <a:cxnSpLocks/>
          </p:cNvCxnSpPr>
          <p:nvPr/>
        </p:nvCxnSpPr>
        <p:spPr>
          <a:xfrm>
            <a:off x="359790" y="2309567"/>
            <a:ext cx="16386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6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3246899" y="310739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distancevector</a:t>
            </a:r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長度</a:t>
            </a:r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14)</a:t>
            </a:r>
          </a:p>
          <a:p>
            <a:pPr algn="l"/>
            <a:endParaRPr lang="en-US" altLang="zh-TW" sz="4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4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distancefinder</a:t>
            </a:r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長度</a:t>
            </a:r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14)</a:t>
            </a:r>
            <a:endParaRPr lang="zh-TW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3414B6-98CD-07F0-6672-D2887912B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1"/>
          <a:stretch/>
        </p:blipFill>
        <p:spPr>
          <a:xfrm>
            <a:off x="965678" y="150305"/>
            <a:ext cx="5843683" cy="29073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5793D2-EE2C-8AB3-FAA1-D91D724302B6}"/>
              </a:ext>
            </a:extLst>
          </p:cNvPr>
          <p:cNvSpPr/>
          <p:nvPr/>
        </p:nvSpPr>
        <p:spPr>
          <a:xfrm>
            <a:off x="1130973" y="4685122"/>
            <a:ext cx="102932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先搜尋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(middle)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中間以前的字串是否相同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376296-FA65-5BED-3A39-12C469A4B7EE}"/>
              </a:ext>
            </a:extLst>
          </p:cNvPr>
          <p:cNvSpPr/>
          <p:nvPr/>
        </p:nvSpPr>
        <p:spPr>
          <a:xfrm>
            <a:off x="1953313" y="5284582"/>
            <a:ext cx="86485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會向右搜尋，再以新的中間做檢查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BD1668-F9B0-20BB-DF1C-E7018DF5E22E}"/>
              </a:ext>
            </a:extLst>
          </p:cNvPr>
          <p:cNvSpPr/>
          <p:nvPr/>
        </p:nvSpPr>
        <p:spPr>
          <a:xfrm>
            <a:off x="1423656" y="5838778"/>
            <a:ext cx="92127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不相同，往回左邊減少，並繼續檢查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358A65F-AB63-9B5C-1FE3-F06B737F168D}"/>
              </a:ext>
            </a:extLst>
          </p:cNvPr>
          <p:cNvCxnSpPr>
            <a:cxnSpLocks/>
          </p:cNvCxnSpPr>
          <p:nvPr/>
        </p:nvCxnSpPr>
        <p:spPr>
          <a:xfrm>
            <a:off x="4523362" y="3500177"/>
            <a:ext cx="0" cy="73400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EB5068-0502-E69D-493A-57CE242A20DA}"/>
              </a:ext>
            </a:extLst>
          </p:cNvPr>
          <p:cNvCxnSpPr>
            <a:cxnSpLocks/>
          </p:cNvCxnSpPr>
          <p:nvPr/>
        </p:nvCxnSpPr>
        <p:spPr>
          <a:xfrm flipH="1">
            <a:off x="5354060" y="3443848"/>
            <a:ext cx="80762" cy="73443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9B96C1D-8708-DECF-1662-AD2FA4CD486F}"/>
              </a:ext>
            </a:extLst>
          </p:cNvPr>
          <p:cNvCxnSpPr>
            <a:cxnSpLocks/>
          </p:cNvCxnSpPr>
          <p:nvPr/>
        </p:nvCxnSpPr>
        <p:spPr>
          <a:xfrm>
            <a:off x="4979092" y="3500177"/>
            <a:ext cx="0" cy="61527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A6B1553A-724A-F9EB-14EF-086C3EB4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608" y="249781"/>
            <a:ext cx="4483792" cy="24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好看简约的ppt背景图免费下载-PPT家园">
            <a:extLst>
              <a:ext uri="{FF2B5EF4-FFF2-40B4-BE49-F238E27FC236}">
                <a16:creationId xmlns:a16="http://schemas.microsoft.com/office/drawing/2014/main" id="{CE2A27E9-7640-4F6F-490C-39BA0BAB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B3DAD267-85B5-388D-A5FE-727ECD4777A7}"/>
              </a:ext>
            </a:extLst>
          </p:cNvPr>
          <p:cNvSpPr txBox="1">
            <a:spLocks/>
          </p:cNvSpPr>
          <p:nvPr/>
        </p:nvSpPr>
        <p:spPr>
          <a:xfrm>
            <a:off x="246668" y="3376003"/>
            <a:ext cx="11698664" cy="3529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最低搜尋字元位置，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最高搜尋字元位置相差二時，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比如上個狀況最後會搜尋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7~high(mid-1)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所以要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的部分就是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mid(9),high(8),low(7)</a:t>
            </a: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因為有可能搜尋字串只有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，剛開始就結束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所以多一個要檢查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low(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)~high(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high-1(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C2DBF3-9867-F696-713C-C6664ED5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12" y="259835"/>
            <a:ext cx="5278205" cy="29427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24EBC2-856E-EE3F-E8F2-BE59B1E4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88" y="419080"/>
            <a:ext cx="4483792" cy="2473396"/>
          </a:xfrm>
          <a:prstGeom prst="rect">
            <a:avLst/>
          </a:prstGeom>
        </p:spPr>
      </p:pic>
      <p:sp>
        <p:nvSpPr>
          <p:cNvPr id="13" name="左大括弧 12">
            <a:extLst>
              <a:ext uri="{FF2B5EF4-FFF2-40B4-BE49-F238E27FC236}">
                <a16:creationId xmlns:a16="http://schemas.microsoft.com/office/drawing/2014/main" id="{BFFD9613-D52B-D47D-92E7-753D9CC2A748}"/>
              </a:ext>
            </a:extLst>
          </p:cNvPr>
          <p:cNvSpPr/>
          <p:nvPr/>
        </p:nvSpPr>
        <p:spPr>
          <a:xfrm>
            <a:off x="1323288" y="751623"/>
            <a:ext cx="362147" cy="223667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5B6ABB4-5B74-CD73-0DC8-FEAD70D3FFA9}"/>
              </a:ext>
            </a:extLst>
          </p:cNvPr>
          <p:cNvCxnSpPr>
            <a:cxnSpLocks/>
          </p:cNvCxnSpPr>
          <p:nvPr/>
        </p:nvCxnSpPr>
        <p:spPr>
          <a:xfrm flipH="1">
            <a:off x="348792" y="5266442"/>
            <a:ext cx="6003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349C5E7-BB44-2DE5-5FD3-940F16273E02}"/>
              </a:ext>
            </a:extLst>
          </p:cNvPr>
          <p:cNvCxnSpPr>
            <a:cxnSpLocks/>
          </p:cNvCxnSpPr>
          <p:nvPr/>
        </p:nvCxnSpPr>
        <p:spPr>
          <a:xfrm flipV="1">
            <a:off x="365683" y="1767245"/>
            <a:ext cx="28144" cy="3529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6E03DF2-7F7B-AC9A-C06E-4938AD798F09}"/>
              </a:ext>
            </a:extLst>
          </p:cNvPr>
          <p:cNvCxnSpPr>
            <a:cxnSpLocks/>
          </p:cNvCxnSpPr>
          <p:nvPr/>
        </p:nvCxnSpPr>
        <p:spPr>
          <a:xfrm>
            <a:off x="393827" y="1799044"/>
            <a:ext cx="6865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6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449</Words>
  <Application>Microsoft Office PowerPoint</Application>
  <PresentationFormat>寬螢幕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15</cp:revision>
  <dcterms:created xsi:type="dcterms:W3CDTF">2022-05-29T14:31:20Z</dcterms:created>
  <dcterms:modified xsi:type="dcterms:W3CDTF">2022-05-29T15:40:10Z</dcterms:modified>
</cp:coreProperties>
</file>