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6" r:id="rId9"/>
    <p:sldId id="260" r:id="rId10"/>
    <p:sldId id="26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DE26A-3CC4-801F-8E8E-F7ADA848D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FDCEA6-3C02-A765-DC04-229A24362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FA7E73-6D34-1885-8AEA-BC532926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407B-2FEB-42ED-A8D4-34D6C4F42009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42A78B-58C5-ECDC-C25F-A05B8E4C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C8480-79E3-13A8-78B5-434B1997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3CE4-1CA3-46D6-8B1C-F0443AE56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4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7B18C-0DA6-D933-E6B3-4DBCEE02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2CEC0C-F80D-6175-F8EB-3A69BB574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92F42F-12F8-9759-094E-DF43929E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407B-2FEB-42ED-A8D4-34D6C4F42009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63604A-12B6-F982-03C3-B83C02E7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E68DD3-5AC2-D46D-41F4-1B3D7F54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3CE4-1CA3-46D6-8B1C-F0443AE56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61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95210B5-0C0C-8871-408F-109097504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8743F9-41E8-C830-A2EE-CDE1305C4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F8FC5A-EE00-AB08-669D-7639429D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407B-2FEB-42ED-A8D4-34D6C4F42009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EF4805-211A-A861-D173-D76EF4F2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60C967-613F-B80F-5B2F-7FEC8350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3CE4-1CA3-46D6-8B1C-F0443AE56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21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C3B86-B0FC-E8BF-C23B-D5FA62B3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4471A0-40ED-292B-EBFA-84886384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EB7B66-9F40-AF80-7F12-68A38390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407B-2FEB-42ED-A8D4-34D6C4F42009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8C37A0-9792-7A61-83AD-FC10F2E9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89746-9BD9-0031-BC51-713BF02F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3CE4-1CA3-46D6-8B1C-F0443AE56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15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ED219-39DF-2DFF-81B8-EBE70D7B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BC12A2-2812-9ABF-0C54-07B349A5D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397E84-378E-BCC8-F47F-13D918BB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407B-2FEB-42ED-A8D4-34D6C4F42009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59D288-EB86-0D4D-DCE7-5D4C3B95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E28EFA-FE05-8084-5F35-0E1C2730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3CE4-1CA3-46D6-8B1C-F0443AE56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60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91BE4-0389-5F15-CA0A-4B79F94D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46FD55-9F6A-7BEE-D0FB-8573DA51C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2EDDB0-1A8A-2C53-B6ED-4570BD936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67BFBC-88C1-1254-075D-2D29B954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407B-2FEB-42ED-A8D4-34D6C4F42009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1EF93B-F9FB-E02E-3552-88F2E126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97BAE6-90EB-0B9D-51AF-093B0DA1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3CE4-1CA3-46D6-8B1C-F0443AE56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03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50658-9BB9-3A91-D229-6ACBA89E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0CF1B1-A758-80CE-BB73-CA7BBEBAE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22B050-25DF-34F5-3C62-62716DF45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AFC8B02-DFE7-1688-6B82-C4975D608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4CAFCE-D7DD-BE29-2034-847C62580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093EAC-3A26-75D6-6406-4626BEDF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407B-2FEB-42ED-A8D4-34D6C4F42009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A7D62AF-068D-E640-F59D-4D997212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D190F4-8D0B-ABA8-152B-548BB0B7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3CE4-1CA3-46D6-8B1C-F0443AE56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36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3C8B3-A6CF-4898-E1A7-064DFDE5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C0AF9A-6048-B2DA-B4EA-6F60829B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407B-2FEB-42ED-A8D4-34D6C4F42009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1D67AD9-20CC-1927-9B09-592E8450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94894C-34FB-E25D-EAA6-AE9187B1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3CE4-1CA3-46D6-8B1C-F0443AE56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78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6FA95F1-D8EF-CF3E-9B37-240C4A9B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407B-2FEB-42ED-A8D4-34D6C4F42009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8BF1B0-D679-2825-BACF-6C9250D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02374B-AEE1-ADF3-47BB-F5C94628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3CE4-1CA3-46D6-8B1C-F0443AE56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32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67E2A-BACF-D894-BFBC-2A1B9D91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0424A6-33A0-842E-4BF8-A956106C2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4A5CE-5F0C-488E-C2F6-7D5FDDF61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0E45D9-5E19-8B5F-E9A7-B20918D2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407B-2FEB-42ED-A8D4-34D6C4F42009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87FC61-0CAF-5459-9B19-FF70C4D3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34FD69-D385-57D6-3AD9-F81E048F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3CE4-1CA3-46D6-8B1C-F0443AE56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47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E0E38-84A0-8782-C331-2ADA588A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CF6736-BDEB-C2E4-B686-85B52F7CE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6B534A-5C24-B73B-94B3-0E06DC9E8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B83245-D3CF-EB34-5991-270FDCA0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407B-2FEB-42ED-A8D4-34D6C4F42009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7BB103-A344-2EE4-6184-5010C6F8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8A3989-719A-E92F-BB58-E6A9C8AD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3CE4-1CA3-46D6-8B1C-F0443AE56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85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32F7AE2-ED01-7510-B992-9470483D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2C7AA5-66B3-E387-A4EB-CEF10DF1F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170CCB-8823-DA04-5816-BE0B80BFC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407B-2FEB-42ED-A8D4-34D6C4F42009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919E85-F66F-1FBF-1D16-4FD4DCB78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8CD19F-BFE0-8465-EE29-8B6A9BBE7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3CE4-1CA3-46D6-8B1C-F0443AE56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05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高清唯美ppt背景矢量图-27270图片大全">
            <a:extLst>
              <a:ext uri="{FF2B5EF4-FFF2-40B4-BE49-F238E27FC236}">
                <a16:creationId xmlns:a16="http://schemas.microsoft.com/office/drawing/2014/main" id="{B0F2310C-C5CB-08F2-C8AC-9AA2FC9AA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6" b="11646"/>
          <a:stretch/>
        </p:blipFill>
        <p:spPr bwMode="auto">
          <a:xfrm>
            <a:off x="0" y="0"/>
            <a:ext cx="12344400" cy="710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1CE20DA-F154-ECB6-52D5-1CA52852281D}"/>
              </a:ext>
            </a:extLst>
          </p:cNvPr>
          <p:cNvSpPr/>
          <p:nvPr/>
        </p:nvSpPr>
        <p:spPr>
          <a:xfrm>
            <a:off x="125897" y="2631161"/>
            <a:ext cx="1209260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UVa-12938</a:t>
            </a:r>
            <a:r>
              <a:rPr lang="zh-TW" alt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6000" dirty="0"/>
              <a:t>Just Another Easy Problem</a:t>
            </a:r>
            <a:endParaRPr lang="zh-TW" altLang="en-US" sz="6000" cap="none" spc="0" dirty="0">
              <a:ln w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66E169-7603-29F7-B17A-E2CACBC46619}"/>
              </a:ext>
            </a:extLst>
          </p:cNvPr>
          <p:cNvSpPr/>
          <p:nvPr/>
        </p:nvSpPr>
        <p:spPr>
          <a:xfrm>
            <a:off x="0" y="3550920"/>
            <a:ext cx="12344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四子一丙</a:t>
            </a:r>
            <a:r>
              <a:rPr lang="en-US" altLang="zh-TW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C110152338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陳科融</a:t>
            </a:r>
            <a:endParaRPr lang="zh-TW" altLang="en-US" sz="44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1363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高清唯美ppt背景矢量图-27270图片大全">
            <a:extLst>
              <a:ext uri="{FF2B5EF4-FFF2-40B4-BE49-F238E27FC236}">
                <a16:creationId xmlns:a16="http://schemas.microsoft.com/office/drawing/2014/main" id="{B0F2310C-C5CB-08F2-C8AC-9AA2FC9AA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6" b="11646"/>
          <a:stretch/>
        </p:blipFill>
        <p:spPr bwMode="auto">
          <a:xfrm>
            <a:off x="0" y="0"/>
            <a:ext cx="12344400" cy="710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F2BA87A3-191D-6933-D4D8-FB10887128F4}"/>
              </a:ext>
            </a:extLst>
          </p:cNvPr>
          <p:cNvSpPr txBox="1">
            <a:spLocks/>
          </p:cNvSpPr>
          <p:nvPr/>
        </p:nvSpPr>
        <p:spPr>
          <a:xfrm>
            <a:off x="633093" y="825256"/>
            <a:ext cx="11321795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學生上傳</a:t>
            </a: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Online Judge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63E1FBC-446A-4ECA-F18B-3DB87EDAA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7" y="3212612"/>
            <a:ext cx="11370848" cy="237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86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高清唯美ppt背景矢量图-27270图片大全">
            <a:extLst>
              <a:ext uri="{FF2B5EF4-FFF2-40B4-BE49-F238E27FC236}">
                <a16:creationId xmlns:a16="http://schemas.microsoft.com/office/drawing/2014/main" id="{B0F2310C-C5CB-08F2-C8AC-9AA2FC9AA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6" b="11646"/>
          <a:stretch/>
        </p:blipFill>
        <p:spPr bwMode="auto">
          <a:xfrm>
            <a:off x="0" y="0"/>
            <a:ext cx="12344400" cy="710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666E169-7603-29F7-B17A-E2CACBC46619}"/>
              </a:ext>
            </a:extLst>
          </p:cNvPr>
          <p:cNvSpPr/>
          <p:nvPr/>
        </p:nvSpPr>
        <p:spPr>
          <a:xfrm>
            <a:off x="235670" y="402367"/>
            <a:ext cx="123444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題目說明</a:t>
            </a:r>
            <a:r>
              <a:rPr lang="en-US" altLang="zh-TW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60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6378C6-0B4B-CD67-B2B5-6A7F4B3A629E}"/>
              </a:ext>
            </a:extLst>
          </p:cNvPr>
          <p:cNvSpPr/>
          <p:nvPr/>
        </p:nvSpPr>
        <p:spPr>
          <a:xfrm>
            <a:off x="763571" y="2441542"/>
            <a:ext cx="10852607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8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給定一個四位數的</a:t>
            </a:r>
            <a:r>
              <a:rPr lang="zh-TW" altLang="en-US" sz="4800" b="0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r>
              <a:rPr lang="en-US" altLang="zh-TW" sz="4800" b="0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48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任務是計算它成為平方數，而每次只能更動一個數字，並且</a:t>
            </a:r>
            <a:r>
              <a:rPr lang="zh-TW" altLang="en-US" sz="4800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最高位不可為</a:t>
            </a:r>
            <a:r>
              <a:rPr lang="en-US" altLang="zh-TW" sz="4800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8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4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4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n=7844</a:t>
            </a:r>
          </a:p>
          <a:p>
            <a:pPr algn="ctr"/>
            <a:r>
              <a:rPr lang="zh-TW" altLang="en-US" sz="48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可以是</a:t>
            </a:r>
            <a:r>
              <a:rPr lang="en-US" altLang="zh-TW" sz="48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3844=62</a:t>
            </a:r>
            <a:r>
              <a:rPr lang="zh-TW" altLang="en-US" sz="48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的平方</a:t>
            </a:r>
            <a:endParaRPr lang="en-US" altLang="zh-TW" sz="48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8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可以是</a:t>
            </a:r>
            <a:r>
              <a:rPr lang="en-US" altLang="zh-TW" sz="4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7744=88</a:t>
            </a:r>
            <a:r>
              <a:rPr lang="zh-TW" altLang="en-US" sz="4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的平方</a:t>
            </a:r>
            <a:endParaRPr lang="zh-TW" altLang="en-US" sz="48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2335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高清唯美ppt背景矢量图-27270图片大全">
            <a:extLst>
              <a:ext uri="{FF2B5EF4-FFF2-40B4-BE49-F238E27FC236}">
                <a16:creationId xmlns:a16="http://schemas.microsoft.com/office/drawing/2014/main" id="{B0F2310C-C5CB-08F2-C8AC-9AA2FC9AA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6" b="11646"/>
          <a:stretch/>
        </p:blipFill>
        <p:spPr bwMode="auto">
          <a:xfrm>
            <a:off x="0" y="0"/>
            <a:ext cx="12344400" cy="710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666E169-7603-29F7-B17A-E2CACBC46619}"/>
              </a:ext>
            </a:extLst>
          </p:cNvPr>
          <p:cNvSpPr/>
          <p:nvPr/>
        </p:nvSpPr>
        <p:spPr>
          <a:xfrm>
            <a:off x="235670" y="402367"/>
            <a:ext cx="123444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題目要求</a:t>
            </a:r>
            <a:r>
              <a:rPr lang="en-US" altLang="zh-TW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66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6378C6-0B4B-CD67-B2B5-6A7F4B3A629E}"/>
              </a:ext>
            </a:extLst>
          </p:cNvPr>
          <p:cNvSpPr/>
          <p:nvPr/>
        </p:nvSpPr>
        <p:spPr>
          <a:xfrm>
            <a:off x="763571" y="2441542"/>
            <a:ext cx="10852607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6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第一行包含一個</a:t>
            </a:r>
            <a:r>
              <a:rPr lang="en-US" altLang="zh-TW" sz="6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zh-TW" altLang="en-US" sz="6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測試筆數</a:t>
            </a:r>
            <a:endParaRPr lang="en-US" altLang="zh-TW" sz="600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6000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(1&lt;=T&lt;=1000)</a:t>
            </a:r>
          </a:p>
          <a:p>
            <a:pPr algn="ctr"/>
            <a:r>
              <a:rPr lang="zh-TW" altLang="en-US" sz="6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6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case</a:t>
            </a:r>
            <a:r>
              <a:rPr lang="zh-TW" altLang="en-US" sz="6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包含一個</a:t>
            </a:r>
            <a:r>
              <a:rPr lang="en-US" altLang="zh-TW" sz="6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</a:p>
          <a:p>
            <a:pPr algn="ctr"/>
            <a:r>
              <a:rPr lang="en-US" altLang="zh-TW" sz="600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(1000&lt;=n&lt;=9999)</a:t>
            </a:r>
            <a:endParaRPr lang="en-US" altLang="zh-TW" sz="6000" cap="none" spc="0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7537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高清唯美ppt背景矢量图-27270图片大全">
            <a:extLst>
              <a:ext uri="{FF2B5EF4-FFF2-40B4-BE49-F238E27FC236}">
                <a16:creationId xmlns:a16="http://schemas.microsoft.com/office/drawing/2014/main" id="{B0F2310C-C5CB-08F2-C8AC-9AA2FC9AA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6" b="11646"/>
          <a:stretch/>
        </p:blipFill>
        <p:spPr bwMode="auto">
          <a:xfrm>
            <a:off x="0" y="0"/>
            <a:ext cx="12344400" cy="710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666E169-7603-29F7-B17A-E2CACBC46619}"/>
              </a:ext>
            </a:extLst>
          </p:cNvPr>
          <p:cNvSpPr/>
          <p:nvPr/>
        </p:nvSpPr>
        <p:spPr>
          <a:xfrm>
            <a:off x="235670" y="402367"/>
            <a:ext cx="123444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解題思路</a:t>
            </a:r>
            <a:r>
              <a:rPr lang="en-US" altLang="zh-TW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66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6378C6-0B4B-CD67-B2B5-6A7F4B3A629E}"/>
              </a:ext>
            </a:extLst>
          </p:cNvPr>
          <p:cNvSpPr/>
          <p:nvPr/>
        </p:nvSpPr>
        <p:spPr>
          <a:xfrm>
            <a:off x="235670" y="4173870"/>
            <a:ext cx="11673526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透過預處理方式，先建立</a:t>
            </a:r>
            <a:endParaRPr lang="en-US" altLang="zh-TW" sz="480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80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1000~9999</a:t>
            </a:r>
            <a:r>
              <a:rPr lang="zh-TW" altLang="en-US" sz="480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平方數</a:t>
            </a:r>
            <a:r>
              <a:rPr lang="zh-TW" altLang="en-US" sz="4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的表</a:t>
            </a:r>
            <a:endParaRPr lang="en-US" altLang="zh-TW" sz="480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8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由於</a:t>
            </a:r>
            <a:r>
              <a:rPr lang="en-US" altLang="zh-TW" sz="48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32*32=1024</a:t>
            </a:r>
            <a:r>
              <a:rPr lang="zh-TW" altLang="en-US" sz="48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</a:t>
            </a:r>
            <a:r>
              <a:rPr lang="en-US" altLang="zh-TW" sz="48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48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迴圈從</a:t>
            </a:r>
            <a:r>
              <a:rPr lang="en-US" altLang="zh-TW" sz="48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32</a:t>
            </a:r>
            <a:r>
              <a:rPr lang="zh-TW" altLang="en-US" sz="48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endParaRPr lang="en-US" altLang="zh-TW" sz="48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6000" cap="none" spc="0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B72F4A-A7E7-423C-0284-32F7023DA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50" y="1510363"/>
            <a:ext cx="91344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3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高清唯美ppt背景矢量图-27270图片大全">
            <a:extLst>
              <a:ext uri="{FF2B5EF4-FFF2-40B4-BE49-F238E27FC236}">
                <a16:creationId xmlns:a16="http://schemas.microsoft.com/office/drawing/2014/main" id="{B0F2310C-C5CB-08F2-C8AC-9AA2FC9AA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6" b="11646"/>
          <a:stretch/>
        </p:blipFill>
        <p:spPr bwMode="auto">
          <a:xfrm>
            <a:off x="0" y="0"/>
            <a:ext cx="12344400" cy="710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16378C6-0B4B-CD67-B2B5-6A7F4B3A629E}"/>
              </a:ext>
            </a:extLst>
          </p:cNvPr>
          <p:cNvSpPr/>
          <p:nvPr/>
        </p:nvSpPr>
        <p:spPr>
          <a:xfrm>
            <a:off x="259236" y="4101465"/>
            <a:ext cx="1167352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接著輸入</a:t>
            </a:r>
            <a:r>
              <a:rPr lang="en-US" altLang="zh-TW" sz="4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4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，並記錄這是第</a:t>
            </a:r>
            <a:r>
              <a:rPr lang="en-US" altLang="zh-TW" sz="4800" dirty="0" err="1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case_n</a:t>
            </a:r>
            <a:r>
              <a:rPr lang="zh-TW" altLang="en-US" sz="4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的資料，</a:t>
            </a:r>
            <a:endParaRPr lang="en-US" altLang="zh-TW" sz="480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輸入數字會放入</a:t>
            </a:r>
            <a:r>
              <a:rPr lang="en-US" altLang="zh-TW" sz="480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number</a:t>
            </a:r>
          </a:p>
          <a:p>
            <a:pPr algn="ctr"/>
            <a:r>
              <a:rPr lang="zh-TW" altLang="en-US" sz="4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再將資料</a:t>
            </a:r>
            <a:r>
              <a:rPr lang="zh-TW" altLang="en-US" sz="480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</a:t>
            </a:r>
            <a:r>
              <a:rPr lang="en-US" altLang="zh-TW" sz="480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change[0~3]</a:t>
            </a:r>
            <a:r>
              <a:rPr lang="zh-TW" altLang="en-US" sz="4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sz="4800" cap="none" spc="0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A2BA75-A5A0-4A64-9F68-53930EEB4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374" y="499621"/>
            <a:ext cx="5442795" cy="31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7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高清唯美ppt背景矢量图-27270图片大全">
            <a:extLst>
              <a:ext uri="{FF2B5EF4-FFF2-40B4-BE49-F238E27FC236}">
                <a16:creationId xmlns:a16="http://schemas.microsoft.com/office/drawing/2014/main" id="{B0F2310C-C5CB-08F2-C8AC-9AA2FC9AA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6" b="11646"/>
          <a:stretch/>
        </p:blipFill>
        <p:spPr bwMode="auto">
          <a:xfrm>
            <a:off x="0" y="0"/>
            <a:ext cx="12344400" cy="710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3A23F5E-5A23-E710-4647-DEC79E402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087" y="167347"/>
            <a:ext cx="8309826" cy="379542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CBC8A17-2DEA-B68F-8559-2C8A97B1AC2D}"/>
              </a:ext>
            </a:extLst>
          </p:cNvPr>
          <p:cNvSpPr/>
          <p:nvPr/>
        </p:nvSpPr>
        <p:spPr>
          <a:xfrm>
            <a:off x="259237" y="4239518"/>
            <a:ext cx="11673526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枚舉</a:t>
            </a:r>
            <a:r>
              <a:rPr lang="zh-TW" altLang="en-US" sz="44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所有可能，由於最高位元不能為</a:t>
            </a:r>
            <a:r>
              <a:rPr lang="en-US" altLang="zh-TW" sz="44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4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44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要偏移</a:t>
            </a:r>
            <a:r>
              <a:rPr lang="zh-TW" altLang="en-US" sz="440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440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開始換，例如輸入為</a:t>
            </a:r>
            <a:r>
              <a:rPr lang="en-US" altLang="zh-TW" sz="4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5389</a:t>
            </a:r>
          </a:p>
          <a:p>
            <a:pPr algn="ctr"/>
            <a:r>
              <a:rPr lang="zh-TW" altLang="en-US" sz="4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開始換</a:t>
            </a:r>
            <a:r>
              <a:rPr lang="en-US" altLang="zh-TW" sz="4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1389</a:t>
            </a:r>
            <a:r>
              <a:rPr lang="zh-TW" altLang="en-US" sz="4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2389</a:t>
            </a:r>
            <a:r>
              <a:rPr lang="zh-TW" altLang="en-US" sz="4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3389…</a:t>
            </a:r>
            <a:r>
              <a:rPr lang="zh-TW" altLang="en-US" sz="4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值到</a:t>
            </a:r>
            <a:r>
              <a:rPr lang="en-US" altLang="zh-TW" sz="4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9389</a:t>
            </a:r>
          </a:p>
          <a:p>
            <a:pPr algn="ctr"/>
            <a:endParaRPr lang="en-US" altLang="zh-TW" sz="48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65F111A-5068-8708-A2D5-7AC9A36EB5DB}"/>
              </a:ext>
            </a:extLst>
          </p:cNvPr>
          <p:cNvCxnSpPr>
            <a:cxnSpLocks/>
          </p:cNvCxnSpPr>
          <p:nvPr/>
        </p:nvCxnSpPr>
        <p:spPr>
          <a:xfrm flipH="1">
            <a:off x="454058" y="5258491"/>
            <a:ext cx="10919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86D284B-A6ED-44E0-8733-193F6033CE72}"/>
              </a:ext>
            </a:extLst>
          </p:cNvPr>
          <p:cNvCxnSpPr>
            <a:cxnSpLocks/>
          </p:cNvCxnSpPr>
          <p:nvPr/>
        </p:nvCxnSpPr>
        <p:spPr>
          <a:xfrm flipV="1">
            <a:off x="454058" y="1187777"/>
            <a:ext cx="17282" cy="40707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3D99F3A-96D0-17BA-0916-537F97FA28A1}"/>
              </a:ext>
            </a:extLst>
          </p:cNvPr>
          <p:cNvCxnSpPr>
            <a:cxnSpLocks/>
          </p:cNvCxnSpPr>
          <p:nvPr/>
        </p:nvCxnSpPr>
        <p:spPr>
          <a:xfrm>
            <a:off x="454058" y="1187777"/>
            <a:ext cx="163869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641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高清唯美ppt背景矢量图-27270图片大全">
            <a:extLst>
              <a:ext uri="{FF2B5EF4-FFF2-40B4-BE49-F238E27FC236}">
                <a16:creationId xmlns:a16="http://schemas.microsoft.com/office/drawing/2014/main" id="{B0F2310C-C5CB-08F2-C8AC-9AA2FC9AA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6" b="11646"/>
          <a:stretch/>
        </p:blipFill>
        <p:spPr bwMode="auto">
          <a:xfrm>
            <a:off x="0" y="0"/>
            <a:ext cx="12344400" cy="710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666E169-7603-29F7-B17A-E2CACBC46619}"/>
              </a:ext>
            </a:extLst>
          </p:cNvPr>
          <p:cNvSpPr/>
          <p:nvPr/>
        </p:nvSpPr>
        <p:spPr>
          <a:xfrm>
            <a:off x="0" y="3838445"/>
            <a:ext cx="123444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每枚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舉</a:t>
            </a:r>
            <a:r>
              <a:rPr lang="zh-TW" altLang="en-US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立即跟所有建立平方數的值做比較</a:t>
            </a:r>
            <a:endParaRPr lang="en-US" altLang="zh-TW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假設有換出來的數字有符合平方數的值</a:t>
            </a:r>
            <a:endParaRPr lang="en-US" altLang="zh-TW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(find)</a:t>
            </a:r>
            <a:r>
              <a:rPr lang="zh-TW" altLang="en-US" sz="4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找到的數量加一</a:t>
            </a:r>
            <a:endParaRPr lang="en-US" altLang="zh-TW" sz="4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4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換出來的結果，不能與原先的</a:t>
            </a:r>
            <a:r>
              <a:rPr lang="en-US" altLang="zh-TW" sz="44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number</a:t>
            </a:r>
            <a:r>
              <a:rPr lang="zh-TW" altLang="en-US" sz="44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相同</a:t>
            </a:r>
            <a:r>
              <a:rPr lang="en-US" altLang="zh-TW" sz="44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299689E-8DD4-381F-F55B-B228BDB4F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11" y="1248637"/>
            <a:ext cx="10887075" cy="2352675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E93EDD8-471E-0BB4-626B-41083EF8C80C}"/>
              </a:ext>
            </a:extLst>
          </p:cNvPr>
          <p:cNvCxnSpPr>
            <a:cxnSpLocks/>
          </p:cNvCxnSpPr>
          <p:nvPr/>
        </p:nvCxnSpPr>
        <p:spPr>
          <a:xfrm flipH="1">
            <a:off x="302669" y="4900273"/>
            <a:ext cx="10919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4FBA4F7-ABEC-DF09-892B-A33C0AD3EB7A}"/>
              </a:ext>
            </a:extLst>
          </p:cNvPr>
          <p:cNvCxnSpPr>
            <a:cxnSpLocks/>
          </p:cNvCxnSpPr>
          <p:nvPr/>
        </p:nvCxnSpPr>
        <p:spPr>
          <a:xfrm flipV="1">
            <a:off x="302669" y="2300140"/>
            <a:ext cx="17282" cy="26001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AFB754A-089D-3FDA-7EC6-D6B10E7F164E}"/>
              </a:ext>
            </a:extLst>
          </p:cNvPr>
          <p:cNvCxnSpPr>
            <a:cxnSpLocks/>
          </p:cNvCxnSpPr>
          <p:nvPr/>
        </p:nvCxnSpPr>
        <p:spPr>
          <a:xfrm>
            <a:off x="302669" y="2300140"/>
            <a:ext cx="163869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057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高清唯美ppt背景矢量图-27270图片大全">
            <a:extLst>
              <a:ext uri="{FF2B5EF4-FFF2-40B4-BE49-F238E27FC236}">
                <a16:creationId xmlns:a16="http://schemas.microsoft.com/office/drawing/2014/main" id="{B0F2310C-C5CB-08F2-C8AC-9AA2FC9AA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6" b="11646"/>
          <a:stretch/>
        </p:blipFill>
        <p:spPr bwMode="auto">
          <a:xfrm>
            <a:off x="0" y="0"/>
            <a:ext cx="12344400" cy="710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666E169-7603-29F7-B17A-E2CACBC46619}"/>
              </a:ext>
            </a:extLst>
          </p:cNvPr>
          <p:cNvSpPr/>
          <p:nvPr/>
        </p:nvSpPr>
        <p:spPr>
          <a:xfrm>
            <a:off x="-256095" y="2308112"/>
            <a:ext cx="123444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4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1389		5089		5309		5380</a:t>
            </a:r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en-US" altLang="zh-TW" sz="4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4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D4837A-8B73-C3E7-8681-913F46659B6E}"/>
              </a:ext>
            </a:extLst>
          </p:cNvPr>
          <p:cNvSpPr txBox="1"/>
          <p:nvPr/>
        </p:nvSpPr>
        <p:spPr>
          <a:xfrm>
            <a:off x="0" y="184454"/>
            <a:ext cx="120883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5389</a:t>
            </a:r>
          </a:p>
          <a:p>
            <a:pPr algn="ctr"/>
            <a:r>
              <a:rPr lang="zh-TW" altLang="en-US" sz="44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枚舉</a:t>
            </a:r>
            <a:endParaRPr lang="en-US" altLang="zh-TW" sz="440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千位數</a:t>
            </a:r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百位數</a:t>
            </a:r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十位數</a:t>
            </a:r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個位數</a:t>
            </a:r>
            <a:endParaRPr lang="en-US" altLang="zh-TW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0A119C-BF2F-2820-AC31-91CB33A6CC7E}"/>
              </a:ext>
            </a:extLst>
          </p:cNvPr>
          <p:cNvSpPr/>
          <p:nvPr/>
        </p:nvSpPr>
        <p:spPr>
          <a:xfrm>
            <a:off x="-256095" y="2827645"/>
            <a:ext cx="123444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4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2389		5189		5319		5381</a:t>
            </a:r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en-US" altLang="zh-TW" sz="4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4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9DFC86-7656-54B1-E7C7-B6C0FFF53972}"/>
              </a:ext>
            </a:extLst>
          </p:cNvPr>
          <p:cNvSpPr/>
          <p:nvPr/>
        </p:nvSpPr>
        <p:spPr>
          <a:xfrm>
            <a:off x="-256095" y="3347178"/>
            <a:ext cx="123444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4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3389		5289		5329		5382</a:t>
            </a:r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en-US" altLang="zh-TW" sz="4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4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62D941-CDFF-F39A-40CB-CDBF909E31B2}"/>
              </a:ext>
            </a:extLst>
          </p:cNvPr>
          <p:cNvSpPr/>
          <p:nvPr/>
        </p:nvSpPr>
        <p:spPr>
          <a:xfrm>
            <a:off x="-322083" y="3892949"/>
            <a:ext cx="123444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4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…			…			…			…</a:t>
            </a:r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en-US" altLang="zh-TW" sz="4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4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F041354-92A8-75EB-5B44-857A4B10E805}"/>
              </a:ext>
            </a:extLst>
          </p:cNvPr>
          <p:cNvSpPr/>
          <p:nvPr/>
        </p:nvSpPr>
        <p:spPr>
          <a:xfrm>
            <a:off x="-256095" y="5339499"/>
            <a:ext cx="123444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9</a:t>
            </a:r>
            <a:r>
              <a:rPr lang="en-US" altLang="zh-TW" sz="4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389		5989		5399		5389</a:t>
            </a:r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en-US" altLang="zh-TW" sz="4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4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3626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高清唯美ppt背景矢量图-27270图片大全">
            <a:extLst>
              <a:ext uri="{FF2B5EF4-FFF2-40B4-BE49-F238E27FC236}">
                <a16:creationId xmlns:a16="http://schemas.microsoft.com/office/drawing/2014/main" id="{B0F2310C-C5CB-08F2-C8AC-9AA2FC9AA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6" b="11646"/>
          <a:stretch/>
        </p:blipFill>
        <p:spPr bwMode="auto">
          <a:xfrm>
            <a:off x="0" y="0"/>
            <a:ext cx="12344400" cy="710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666E169-7603-29F7-B17A-E2CACBC46619}"/>
              </a:ext>
            </a:extLst>
          </p:cNvPr>
          <p:cNvSpPr/>
          <p:nvPr/>
        </p:nvSpPr>
        <p:spPr>
          <a:xfrm>
            <a:off x="5024486" y="3091992"/>
            <a:ext cx="6514989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依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序輸出結果</a:t>
            </a:r>
            <a:endParaRPr lang="en-US" altLang="zh-TW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並將</a:t>
            </a:r>
            <a:r>
              <a:rPr lang="en-US" altLang="zh-TW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case_n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透過後置遞增</a:t>
            </a:r>
            <a:endParaRPr lang="en-US" altLang="zh-TW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做加一的動作</a:t>
            </a:r>
            <a:endParaRPr lang="en-US" altLang="zh-TW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sz="44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228CEE-CA67-28C7-E4B3-5E292D0B4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20" y="1317216"/>
            <a:ext cx="10353387" cy="9412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5C5015-06F7-8FF5-E430-10B9E232F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20" y="2572959"/>
            <a:ext cx="3481730" cy="383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29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327</Words>
  <Application>Microsoft Office PowerPoint</Application>
  <PresentationFormat>寬螢幕</PresentationFormat>
  <Paragraphs>37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C110152338</dc:creator>
  <cp:lastModifiedBy>C110152338</cp:lastModifiedBy>
  <cp:revision>10</cp:revision>
  <dcterms:created xsi:type="dcterms:W3CDTF">2022-05-29T15:41:50Z</dcterms:created>
  <dcterms:modified xsi:type="dcterms:W3CDTF">2022-05-29T16:18:01Z</dcterms:modified>
</cp:coreProperties>
</file>