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8CA5-BB2E-4B7B-9B79-6F9970CA0B45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08C3-0C65-4797-93FC-F4FEA16AB7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08C3-0C65-4797-93FC-F4FEA16AB7F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0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08C3-0C65-4797-93FC-F4FEA16AB7F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10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BC736-0431-3D19-45B9-1287DD0A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77A4F4-A7CE-8945-3EA2-559E9088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821CF-68C1-53D4-64F6-3FA7C78D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B6646-7A9E-64B7-928A-1F417849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F9D73B-1E69-87B5-C1DE-6573C51E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7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B39BA-F991-D1D0-7CB1-6CA95508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2AFDEE-F1FF-7F33-C501-775CFF371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E0D69-AD6D-53E5-A8AC-3A882DD8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6B1FF-5C88-459E-D3B1-9CBFFE65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073BE-92CD-AFB9-5CD6-FBD08B2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42EB0E-ED9C-5BAB-3992-83BF1A1F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ECE023-1E2A-67A8-2E45-3A1FA302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2F288-7C78-D49C-32DD-DC0EFD7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7028A1-4FDF-0C66-CD70-77DDA121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002D9-2434-E822-172B-D161189F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FD97E-9C8C-76C0-3296-783ED20D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5A1EA-C073-47F5-4314-0A63C5CB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B6090-A7B8-5B0D-2C37-A4C59754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5A700-349A-5A5F-AD66-C7F8BED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06971-EF56-4E06-0FC0-DFA3705F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7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E04B3-2D62-01AF-EA62-7311949C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6800E9-4061-8950-5F93-DF6222CF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F5323-A31B-C4B1-1747-A610B637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7185E-BD77-1B52-04E8-BDA9380A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C0209-B989-DB81-8169-553BB5A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104B8-7F55-A73B-FA64-53BF2264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713A1-B439-86E2-066B-4DAAEA93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4CBCF-D6F5-A6D7-86D9-8175B2D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B4323-6B49-5719-97EB-5363771A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AA6167-95B8-47E6-5DB8-E9ABB96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007F5E-D3B5-5662-EBCB-E8E0853F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2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53545-E3AE-F3E0-4E2E-F7AEF67B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97A444-E1BA-1F3A-CB17-15D8C742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0EB621-1FBA-4C84-E8E1-66674454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2CDED3-C09E-AA48-2CF2-BA1B19D92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19299F-EE3D-5A02-843D-427B887D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76BF77-5108-94B8-B825-987EEAF9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C670FA-4A2D-5936-4561-0331EAA0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925B0B-30D7-88CC-1AB2-B55B36C5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BD85D-71B3-2BA7-4CC2-036129A1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B0ACD0-65B0-513D-C840-3A3C32E4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0EF62-48AD-57ED-AF18-13D039C3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855F7F-24BE-9D8B-263D-68DDE4B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0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B757A2-7412-32E7-E3EF-E8681E58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221746-9E86-8AA6-8ECA-0AFB8E90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F392CB-8C33-06AA-F9FF-EE54D3D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113A9-94B7-4C20-BFE4-DF6902C0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CF324-22D7-7E7B-CD1F-33F6551F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566F66-53FB-A4C8-FEBC-71C86E9F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412079-3D91-3F09-C3C8-8A69F342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774C98-57B8-8863-CAAF-26EF76A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CD34FC-ADEB-1320-F64C-160F8D7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2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ACBA9-24EF-142F-8DA5-55759B47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90FAD-F551-2BCE-8AFD-9CB59EC39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AD6500-16B1-0C04-F3C5-8319B13A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02F1B-70AD-54DD-969A-786E94B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7C751B-29DE-FAD0-DC30-E47CEFD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7D7A05-1E7B-8B32-78AC-95F05894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6C0705-23E7-93D2-D385-71ABF9AE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1909E-1265-B35F-E16B-12AEF104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D8E22C-763C-5E82-D727-AF541FF88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8411-9C39-4188-9BD5-C554A65D6CFE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E82A3-322B-F796-F6C2-F6254DC1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917E77-AC59-B611-495D-93A5E6F67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0250-0B2A-4303-9EB2-4BC8A1399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8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F8788EB-72CB-A191-AC61-34833E0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115" y="1989629"/>
            <a:ext cx="9948420" cy="2387600"/>
          </a:xfrm>
        </p:spPr>
        <p:txBody>
          <a:bodyPr>
            <a:normAutofit/>
          </a:bodyPr>
          <a:lstStyle/>
          <a:p>
            <a:r>
              <a:rPr lang="en-US" altLang="zh-TW" sz="5300" dirty="0">
                <a:latin typeface="+mn-lt"/>
                <a:ea typeface="微軟正黑體" panose="020B0604030504040204" pitchFamily="34" charset="-120"/>
              </a:rPr>
              <a:t>Uva-</a:t>
            </a:r>
            <a:r>
              <a:rPr lang="en-US" altLang="zh-TW" sz="5300" i="0" dirty="0">
                <a:effectLst/>
                <a:latin typeface="+mn-lt"/>
              </a:rPr>
              <a:t>538 - Balancing Bank Accounts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B63A047-752F-D606-8250-A797840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465" y="371516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358572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F8788EB-72CB-A191-AC61-34833E0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790" y="417594"/>
            <a:ext cx="9948420" cy="1335791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latin typeface="+mn-lt"/>
                <a:ea typeface="微軟正黑體" panose="020B0604030504040204" pitchFamily="34" charset="-120"/>
              </a:rPr>
              <a:t>題目內容</a:t>
            </a:r>
            <a:r>
              <a:rPr lang="en-US" altLang="zh-TW" sz="5300" dirty="0">
                <a:latin typeface="+mn-lt"/>
                <a:ea typeface="微軟正黑體" panose="020B0604030504040204" pitchFamily="34" charset="-120"/>
              </a:rPr>
              <a:t>: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B63A047-752F-D606-8250-A797840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74" y="1833792"/>
            <a:ext cx="7550870" cy="4731683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有支隊伍隊伍從比賽歸來，這十五個人發生了很多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金錢交易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，有人支付公園的入場費，有人支付了酒店房間之類的，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請計算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誰該還給誰多少錢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借钱图片_借钱素材_借钱高清图片_摄图网图片下载">
            <a:extLst>
              <a:ext uri="{FF2B5EF4-FFF2-40B4-BE49-F238E27FC236}">
                <a16:creationId xmlns:a16="http://schemas.microsoft.com/office/drawing/2014/main" id="{1FD63CFA-7576-001C-3DE8-852ED421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364" y1="19000" x2="40455" y2="75000"/>
                        <a14:foregroundMark x1="26818" y1="53000" x2="35455" y2="47667"/>
                        <a14:foregroundMark x1="40227" y1="48667" x2="43409" y2="53667"/>
                        <a14:foregroundMark x1="25227" y1="19000" x2="23864" y2="25667"/>
                        <a14:foregroundMark x1="14545" y1="23000" x2="14545" y2="23000"/>
                        <a14:foregroundMark x1="15909" y1="20333" x2="15909" y2="20333"/>
                        <a14:foregroundMark x1="19318" y1="31333" x2="19318" y2="31333"/>
                        <a14:foregroundMark x1="25227" y1="55667" x2="25227" y2="55667"/>
                        <a14:foregroundMark x1="32955" y1="26000" x2="32955" y2="26000"/>
                        <a14:foregroundMark x1="34091" y1="25333" x2="34091" y2="25333"/>
                        <a14:foregroundMark x1="16136" y1="26667" x2="16136" y2="26667"/>
                        <a14:foregroundMark x1="16818" y1="27000" x2="16818" y2="27000"/>
                        <a14:foregroundMark x1="17500" y1="27333" x2="17500" y2="27333"/>
                        <a14:foregroundMark x1="16591" y1="20333" x2="16591" y2="20333"/>
                        <a14:foregroundMark x1="17273" y1="20667" x2="1727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75" y="2308794"/>
            <a:ext cx="5857567" cy="39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9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F8788EB-72CB-A191-AC61-34833E0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595" y="462487"/>
            <a:ext cx="9404809" cy="1347460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latin typeface="+mn-lt"/>
                <a:ea typeface="微軟正黑體" panose="020B0604030504040204" pitchFamily="34" charset="-120"/>
              </a:rPr>
              <a:t>題目要求</a:t>
            </a:r>
            <a:r>
              <a:rPr lang="en-US" altLang="zh-TW" sz="5300" dirty="0">
                <a:latin typeface="+mn-lt"/>
                <a:ea typeface="微軟正黑體" panose="020B0604030504040204" pitchFamily="34" charset="-120"/>
              </a:rPr>
              <a:t>: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B63A047-752F-D606-8250-A797840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78" y="1649650"/>
            <a:ext cx="11598442" cy="4055470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首行輸入包含兩個整數，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人數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交易次數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2&lt;n&lt;=20 &amp;&amp; 1&lt;=t&lt;=1000</a:t>
            </a: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人名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僅含有字母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組成不包含空白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t=&gt;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交易方式是以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第一個人名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借給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第二個人名多少錢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借的金額不會是負數，且小於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萬元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輸入都是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時停止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A71051-BE89-EF10-853E-2A7A8E2A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3" y="267146"/>
            <a:ext cx="2709103" cy="1347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AAA9A3-7FD7-22AE-6EBC-918D56B2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52"/>
          <a:stretch/>
        </p:blipFill>
        <p:spPr>
          <a:xfrm>
            <a:off x="1717383" y="5909645"/>
            <a:ext cx="1215958" cy="7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2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F8788EB-72CB-A191-AC61-34833E0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465" y="-416190"/>
            <a:ext cx="9948420" cy="2387600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latin typeface="+mn-lt"/>
                <a:ea typeface="微軟正黑體" panose="020B0604030504040204" pitchFamily="34" charset="-120"/>
              </a:rPr>
              <a:t>輸出部分</a:t>
            </a:r>
            <a:r>
              <a:rPr lang="en-US" altLang="zh-TW" sz="5300" dirty="0">
                <a:latin typeface="+mn-lt"/>
                <a:ea typeface="微軟正黑體" panose="020B0604030504040204" pitchFamily="34" charset="-120"/>
              </a:rPr>
              <a:t>: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B63A047-752F-D606-8250-A797840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847" y="2234152"/>
            <a:ext cx="7758259" cy="4362963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先輸出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第幾筆測資，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打印還款的列表，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還給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多少錢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並且還錢金額不為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負值</a:t>
            </a:r>
            <a:endParaRPr lang="en-US" altLang="zh-TW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解決方案不超過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n-1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pic>
        <p:nvPicPr>
          <p:cNvPr id="3074" name="Picture 2" descr="為什麼有些人能借到錢，有些人卻借不到？「這兩種人」借錢，真的要考慮一下| 一流人| 遠見雜誌">
            <a:extLst>
              <a:ext uri="{FF2B5EF4-FFF2-40B4-BE49-F238E27FC236}">
                <a16:creationId xmlns:a16="http://schemas.microsoft.com/office/drawing/2014/main" id="{B224751C-8A17-548F-8A91-F8528432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1" b="89910" l="884" r="98611">
                        <a14:foregroundMark x1="14394" y1="62342" x2="1010" y2="76757"/>
                        <a14:foregroundMark x1="70076" y1="12252" x2="95581" y2="901"/>
                        <a14:foregroundMark x1="95581" y1="901" x2="98611" y2="901"/>
                        <a14:backgroundMark x1="25000" y1="12072" x2="2399" y2="44144"/>
                        <a14:backgroundMark x1="2399" y1="44144" x2="2399" y2="44144"/>
                        <a14:backgroundMark x1="9975" y1="42342" x2="2652" y2="51532"/>
                        <a14:backgroundMark x1="17045" y1="37658" x2="11490" y2="48468"/>
                        <a14:backgroundMark x1="11490" y1="48468" x2="5682" y2="53874"/>
                        <a14:backgroundMark x1="30051" y1="19279" x2="54293" y2="4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5" y="3282504"/>
            <a:ext cx="4598550" cy="322246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CBE59B-F373-5A0E-61D4-B1744BFA2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95" y="991315"/>
            <a:ext cx="3670973" cy="115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934378-D8DD-9CA2-E8D0-69849F9F8700}"/>
              </a:ext>
            </a:extLst>
          </p:cNvPr>
          <p:cNvSpPr/>
          <p:nvPr/>
        </p:nvSpPr>
        <p:spPr>
          <a:xfrm>
            <a:off x="796744" y="1923757"/>
            <a:ext cx="281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 -&gt;  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 $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B8AFB38-DFE7-B09C-2A50-E8BC6AFF66CB}"/>
              </a:ext>
            </a:extLst>
          </p:cNvPr>
          <p:cNvSpPr/>
          <p:nvPr/>
        </p:nvSpPr>
        <p:spPr>
          <a:xfrm>
            <a:off x="546755" y="1569619"/>
            <a:ext cx="1357459" cy="3541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406EE15-FE04-7845-020C-4F79A4FBBA22}"/>
              </a:ext>
            </a:extLst>
          </p:cNvPr>
          <p:cNvSpPr/>
          <p:nvPr/>
        </p:nvSpPr>
        <p:spPr>
          <a:xfrm>
            <a:off x="1944100" y="1569619"/>
            <a:ext cx="997670" cy="3541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47028F8-3AC6-CD03-4A3D-F040AEC36694}"/>
              </a:ext>
            </a:extLst>
          </p:cNvPr>
          <p:cNvSpPr/>
          <p:nvPr/>
        </p:nvSpPr>
        <p:spPr>
          <a:xfrm>
            <a:off x="3062593" y="1542547"/>
            <a:ext cx="346435" cy="3541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83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" grpId="0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D637B1A0-7525-426B-DB38-10223B4A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790" y="351606"/>
            <a:ext cx="9948420" cy="1335791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latin typeface="+mn-lt"/>
                <a:ea typeface="微軟正黑體" panose="020B0604030504040204" pitchFamily="34" charset="-120"/>
              </a:rPr>
              <a:t>解題思路</a:t>
            </a:r>
            <a:r>
              <a:rPr lang="en-US" altLang="zh-TW" sz="5300" dirty="0">
                <a:latin typeface="+mn-lt"/>
                <a:ea typeface="微軟正黑體" panose="020B0604030504040204" pitchFamily="34" charset="-120"/>
              </a:rPr>
              <a:t>: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CBC74E-982E-3420-E0C1-91D51E89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08" y="1056245"/>
            <a:ext cx="7180583" cy="31326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4221F15-A820-7EE1-24D6-58A0209F1A17}"/>
              </a:ext>
            </a:extLst>
          </p:cNvPr>
          <p:cNvSpPr/>
          <p:nvPr/>
        </p:nvSpPr>
        <p:spPr>
          <a:xfrm>
            <a:off x="1208282" y="4188914"/>
            <a:ext cx="977543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case_cnt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紀錄第幾筆測資，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n==0 &amp;&amp; run==0 (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建立一個二維動態配置的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姓名資料庫</a:t>
            </a:r>
            <a:endParaRPr lang="en-US" altLang="zh-TW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並建立一個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陣列儲存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，預設為零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A4D7979-91D0-8555-8C6D-559CF9A09893}"/>
              </a:ext>
            </a:extLst>
          </p:cNvPr>
          <p:cNvCxnSpPr/>
          <p:nvPr/>
        </p:nvCxnSpPr>
        <p:spPr>
          <a:xfrm>
            <a:off x="1998482" y="1470581"/>
            <a:ext cx="5920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FEB450B-513F-5CE1-84CA-5B3EDD7066D5}"/>
              </a:ext>
            </a:extLst>
          </p:cNvPr>
          <p:cNvCxnSpPr>
            <a:cxnSpLocks/>
          </p:cNvCxnSpPr>
          <p:nvPr/>
        </p:nvCxnSpPr>
        <p:spPr>
          <a:xfrm>
            <a:off x="1636460" y="1981199"/>
            <a:ext cx="1316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641CE6B-99F8-383F-62F1-B7EDB2742E89}"/>
              </a:ext>
            </a:extLst>
          </p:cNvPr>
          <p:cNvCxnSpPr>
            <a:cxnSpLocks/>
          </p:cNvCxnSpPr>
          <p:nvPr/>
        </p:nvCxnSpPr>
        <p:spPr>
          <a:xfrm>
            <a:off x="2028333" y="1462726"/>
            <a:ext cx="0" cy="31564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848B26C-B593-E003-3302-F449B31A6D9B}"/>
              </a:ext>
            </a:extLst>
          </p:cNvPr>
          <p:cNvCxnSpPr/>
          <p:nvPr/>
        </p:nvCxnSpPr>
        <p:spPr>
          <a:xfrm>
            <a:off x="1998482" y="4628561"/>
            <a:ext cx="8012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78339B1-385C-9AD5-A027-E04BC562C03B}"/>
              </a:ext>
            </a:extLst>
          </p:cNvPr>
          <p:cNvCxnSpPr>
            <a:cxnSpLocks/>
          </p:cNvCxnSpPr>
          <p:nvPr/>
        </p:nvCxnSpPr>
        <p:spPr>
          <a:xfrm>
            <a:off x="1671685" y="2001625"/>
            <a:ext cx="0" cy="3201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F8A9E83-8F63-0467-A528-CFC8A1347A28}"/>
              </a:ext>
            </a:extLst>
          </p:cNvPr>
          <p:cNvCxnSpPr>
            <a:cxnSpLocks/>
          </p:cNvCxnSpPr>
          <p:nvPr/>
        </p:nvCxnSpPr>
        <p:spPr>
          <a:xfrm>
            <a:off x="1636459" y="5203595"/>
            <a:ext cx="13161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55900B7-D578-4386-AC6F-E4DF9233E639}"/>
              </a:ext>
            </a:extLst>
          </p:cNvPr>
          <p:cNvCxnSpPr>
            <a:cxnSpLocks/>
          </p:cNvCxnSpPr>
          <p:nvPr/>
        </p:nvCxnSpPr>
        <p:spPr>
          <a:xfrm>
            <a:off x="1336372" y="3208255"/>
            <a:ext cx="1316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7BC96C5-1B3C-E8D5-631E-DDB3AFCA5301}"/>
              </a:ext>
            </a:extLst>
          </p:cNvPr>
          <p:cNvCxnSpPr>
            <a:cxnSpLocks/>
          </p:cNvCxnSpPr>
          <p:nvPr/>
        </p:nvCxnSpPr>
        <p:spPr>
          <a:xfrm>
            <a:off x="1352744" y="3208255"/>
            <a:ext cx="0" cy="2702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2AEB1C-0C92-9651-BF5A-2EA0F2B778AA}"/>
              </a:ext>
            </a:extLst>
          </p:cNvPr>
          <p:cNvCxnSpPr>
            <a:cxnSpLocks/>
          </p:cNvCxnSpPr>
          <p:nvPr/>
        </p:nvCxnSpPr>
        <p:spPr>
          <a:xfrm>
            <a:off x="1336372" y="5893323"/>
            <a:ext cx="6621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00EF7F86-666F-5850-B3FE-38FA9EFD9B3D}"/>
              </a:ext>
            </a:extLst>
          </p:cNvPr>
          <p:cNvSpPr/>
          <p:nvPr/>
        </p:nvSpPr>
        <p:spPr>
          <a:xfrm>
            <a:off x="2701622" y="2733773"/>
            <a:ext cx="380944" cy="92995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FB01B53-EA5E-8857-611D-99FCFD18C69B}"/>
              </a:ext>
            </a:extLst>
          </p:cNvPr>
          <p:cNvCxnSpPr>
            <a:cxnSpLocks/>
          </p:cNvCxnSpPr>
          <p:nvPr/>
        </p:nvCxnSpPr>
        <p:spPr>
          <a:xfrm>
            <a:off x="669303" y="3924692"/>
            <a:ext cx="23184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60FBAA-70B0-BBE7-547C-3D664F7DD108}"/>
              </a:ext>
            </a:extLst>
          </p:cNvPr>
          <p:cNvCxnSpPr>
            <a:cxnSpLocks/>
          </p:cNvCxnSpPr>
          <p:nvPr/>
        </p:nvCxnSpPr>
        <p:spPr>
          <a:xfrm>
            <a:off x="661448" y="3897982"/>
            <a:ext cx="0" cy="25059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0012120-CC41-65B0-A98C-E97663158F42}"/>
              </a:ext>
            </a:extLst>
          </p:cNvPr>
          <p:cNvCxnSpPr>
            <a:cxnSpLocks/>
          </p:cNvCxnSpPr>
          <p:nvPr/>
        </p:nvCxnSpPr>
        <p:spPr>
          <a:xfrm>
            <a:off x="661448" y="6403941"/>
            <a:ext cx="6621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DF3074F-FC7C-4AC4-4160-C610313D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11" y="313235"/>
            <a:ext cx="6267450" cy="62293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B0ECC1-8A9E-0D75-EED7-01D8DE86C3C7}"/>
              </a:ext>
            </a:extLst>
          </p:cNvPr>
          <p:cNvSpPr/>
          <p:nvPr/>
        </p:nvSpPr>
        <p:spPr>
          <a:xfrm>
            <a:off x="6952032" y="610136"/>
            <a:ext cx="481783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依序輸入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姓名，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輸入完會有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筆的借款紀錄，依序透過</a:t>
            </a:r>
            <a:r>
              <a:rPr lang="en-US" altLang="zh-TW" sz="4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strcmp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比較是第幾個人借的，找到後將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被借款人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check[x]</a:t>
            </a:r>
          </a:p>
          <a:p>
            <a:pPr algn="ctr"/>
            <a:r>
              <a:rPr lang="zh-TW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減掉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上這次的金額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借款人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check[x]</a:t>
            </a:r>
          </a:p>
          <a:p>
            <a:pPr algn="ctr"/>
            <a:r>
              <a:rPr lang="zh-TW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這次的金額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4723958-EC9A-2427-8E84-3590D32C985C}"/>
              </a:ext>
            </a:extLst>
          </p:cNvPr>
          <p:cNvCxnSpPr/>
          <p:nvPr/>
        </p:nvCxnSpPr>
        <p:spPr>
          <a:xfrm flipH="1" flipV="1">
            <a:off x="4694548" y="3723588"/>
            <a:ext cx="2617056" cy="867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80810E4-7F58-A406-45BA-E1FC8729C4FF}"/>
              </a:ext>
            </a:extLst>
          </p:cNvPr>
          <p:cNvCxnSpPr>
            <a:cxnSpLocks/>
          </p:cNvCxnSpPr>
          <p:nvPr/>
        </p:nvCxnSpPr>
        <p:spPr>
          <a:xfrm flipH="1" flipV="1">
            <a:off x="4694548" y="5241687"/>
            <a:ext cx="2771481" cy="659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6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8ED18EC-CD90-1838-5CF3-2862B6CC0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84" y="1673534"/>
            <a:ext cx="3556798" cy="38297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DC9DBE-3377-3538-275A-405E212E9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013" y="1673534"/>
            <a:ext cx="8015309" cy="25417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272690-CC21-DAB7-73C0-10AE288B61F5}"/>
              </a:ext>
            </a:extLst>
          </p:cNvPr>
          <p:cNvSpPr/>
          <p:nvPr/>
        </p:nvSpPr>
        <p:spPr>
          <a:xfrm>
            <a:off x="3799189" y="4394833"/>
            <a:ext cx="82875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先以最大金額作還款，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借最多金額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的人，先還錢給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被借走最多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金額的人，依序將輸出存入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的陣列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ECAC16-95A0-E31A-F6F7-18BCF501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84" y="179542"/>
            <a:ext cx="6677025" cy="13144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F113800-E3EB-75FD-BA72-27657B41422D}"/>
              </a:ext>
            </a:extLst>
          </p:cNvPr>
          <p:cNvSpPr/>
          <p:nvPr/>
        </p:nvSpPr>
        <p:spPr>
          <a:xfrm>
            <a:off x="5053613" y="204577"/>
            <a:ext cx="842756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輸出第幾筆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存放輸出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資料結果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99F7F97-8A48-1B98-0AFA-CB0F7AF43F90}"/>
              </a:ext>
            </a:extLst>
          </p:cNvPr>
          <p:cNvSpPr/>
          <p:nvPr/>
        </p:nvSpPr>
        <p:spPr>
          <a:xfrm>
            <a:off x="1743959" y="3704734"/>
            <a:ext cx="1621410" cy="510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0BDE679-1991-6B27-3BB2-55EC89EB87C4}"/>
              </a:ext>
            </a:extLst>
          </p:cNvPr>
          <p:cNvSpPr/>
          <p:nvPr/>
        </p:nvSpPr>
        <p:spPr>
          <a:xfrm>
            <a:off x="1736103" y="4604015"/>
            <a:ext cx="1621410" cy="510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4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8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45FADD5-B78E-EA35-0F48-456A2266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6" y="927406"/>
            <a:ext cx="2911268" cy="23895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0A1615-76F4-F10E-3A1B-BF906E236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2"/>
          <a:stretch/>
        </p:blipFill>
        <p:spPr>
          <a:xfrm>
            <a:off x="1981657" y="3098852"/>
            <a:ext cx="2911268" cy="10894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C911B2-2BB0-963C-67D0-ADD56A288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792" y="4881765"/>
            <a:ext cx="2223378" cy="13994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5EAB666-6610-3CA3-26E6-DC0DEC70BE82}"/>
              </a:ext>
            </a:extLst>
          </p:cNvPr>
          <p:cNvSpPr/>
          <p:nvPr/>
        </p:nvSpPr>
        <p:spPr>
          <a:xfrm>
            <a:off x="2584921" y="136658"/>
            <a:ext cx="12811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305047-0C3C-1DD1-84B0-1D855F869825}"/>
              </a:ext>
            </a:extLst>
          </p:cNvPr>
          <p:cNvSpPr/>
          <p:nvPr/>
        </p:nvSpPr>
        <p:spPr>
          <a:xfrm>
            <a:off x="2422216" y="4239808"/>
            <a:ext cx="1606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F1AC065-50AA-D43B-C63B-2678C9AD484F}"/>
              </a:ext>
            </a:extLst>
          </p:cNvPr>
          <p:cNvCxnSpPr/>
          <p:nvPr/>
        </p:nvCxnSpPr>
        <p:spPr>
          <a:xfrm>
            <a:off x="1512614" y="1866507"/>
            <a:ext cx="5920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7E6C35D-87CC-1531-ED7F-FD4456EE419A}"/>
              </a:ext>
            </a:extLst>
          </p:cNvPr>
          <p:cNvCxnSpPr>
            <a:cxnSpLocks/>
          </p:cNvCxnSpPr>
          <p:nvPr/>
        </p:nvCxnSpPr>
        <p:spPr>
          <a:xfrm flipH="1">
            <a:off x="1512614" y="1858652"/>
            <a:ext cx="29851" cy="35617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B4EF4E5-6315-9333-D936-5E31A7220A6F}"/>
              </a:ext>
            </a:extLst>
          </p:cNvPr>
          <p:cNvCxnSpPr/>
          <p:nvPr/>
        </p:nvCxnSpPr>
        <p:spPr>
          <a:xfrm>
            <a:off x="1512614" y="5420413"/>
            <a:ext cx="8012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C14FD5-11CE-AD91-F562-C133FF40FFEB}"/>
              </a:ext>
            </a:extLst>
          </p:cNvPr>
          <p:cNvCxnSpPr>
            <a:cxnSpLocks/>
          </p:cNvCxnSpPr>
          <p:nvPr/>
        </p:nvCxnSpPr>
        <p:spPr>
          <a:xfrm>
            <a:off x="1216580" y="2150882"/>
            <a:ext cx="85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1190D33-28C4-232B-255F-AC3C826B4142}"/>
              </a:ext>
            </a:extLst>
          </p:cNvPr>
          <p:cNvCxnSpPr>
            <a:cxnSpLocks/>
          </p:cNvCxnSpPr>
          <p:nvPr/>
        </p:nvCxnSpPr>
        <p:spPr>
          <a:xfrm flipH="1">
            <a:off x="1216580" y="2143027"/>
            <a:ext cx="29851" cy="35617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E7632E4-ADEA-A40D-1419-CBF65F23A419}"/>
              </a:ext>
            </a:extLst>
          </p:cNvPr>
          <p:cNvCxnSpPr>
            <a:cxnSpLocks/>
          </p:cNvCxnSpPr>
          <p:nvPr/>
        </p:nvCxnSpPr>
        <p:spPr>
          <a:xfrm>
            <a:off x="1216580" y="5704788"/>
            <a:ext cx="10973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D949BD5-53A3-792A-A66B-832752542E66}"/>
              </a:ext>
            </a:extLst>
          </p:cNvPr>
          <p:cNvCxnSpPr>
            <a:cxnSpLocks/>
          </p:cNvCxnSpPr>
          <p:nvPr/>
        </p:nvCxnSpPr>
        <p:spPr>
          <a:xfrm>
            <a:off x="957682" y="2546808"/>
            <a:ext cx="11099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F9A3F45-932D-EB00-ED49-EAD3D4256879}"/>
              </a:ext>
            </a:extLst>
          </p:cNvPr>
          <p:cNvCxnSpPr>
            <a:cxnSpLocks/>
          </p:cNvCxnSpPr>
          <p:nvPr/>
        </p:nvCxnSpPr>
        <p:spPr>
          <a:xfrm flipH="1">
            <a:off x="957682" y="2538953"/>
            <a:ext cx="29851" cy="35617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DEE2837-AD50-088A-8721-1B679C37F5A1}"/>
              </a:ext>
            </a:extLst>
          </p:cNvPr>
          <p:cNvCxnSpPr>
            <a:cxnSpLocks/>
          </p:cNvCxnSpPr>
          <p:nvPr/>
        </p:nvCxnSpPr>
        <p:spPr>
          <a:xfrm>
            <a:off x="957682" y="6074005"/>
            <a:ext cx="13562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圖片 1024">
            <a:extLst>
              <a:ext uri="{FF2B5EF4-FFF2-40B4-BE49-F238E27FC236}">
                <a16:creationId xmlns:a16="http://schemas.microsoft.com/office/drawing/2014/main" id="{9E3652BC-90F6-1F0C-813B-56558DEEC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558" y="383495"/>
            <a:ext cx="6450826" cy="272130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7CF34CEB-FBEC-387C-3181-931FE4C3E571}"/>
              </a:ext>
            </a:extLst>
          </p:cNvPr>
          <p:cNvSpPr/>
          <p:nvPr/>
        </p:nvSpPr>
        <p:spPr>
          <a:xfrm>
            <a:off x="4236370" y="3437675"/>
            <a:ext cx="802483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沒有規定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誰先誰後，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但我透過</a:t>
            </a:r>
            <a:r>
              <a:rPr lang="en-US" altLang="zh-TW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uDebug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所以我將順序改成為依照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輸入進來的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人名順序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做依序輸出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依大小輸出、姓名順序輸出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都會過</a:t>
            </a:r>
          </a:p>
        </p:txBody>
      </p:sp>
    </p:spTree>
    <p:extLst>
      <p:ext uri="{BB962C8B-B14F-4D97-AF65-F5344CB8AC3E}">
        <p14:creationId xmlns:p14="http://schemas.microsoft.com/office/powerpoint/2010/main" val="213675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糊水彩ppt背景图片 2019 最新版">
            <a:extLst>
              <a:ext uri="{FF2B5EF4-FFF2-40B4-BE49-F238E27FC236}">
                <a16:creationId xmlns:a16="http://schemas.microsoft.com/office/drawing/2014/main" id="{D577DB47-66F1-728E-815B-534398E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" y="-2177"/>
            <a:ext cx="12188132" cy="68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F8788EB-72CB-A191-AC61-34833E0E1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6" y="839386"/>
            <a:ext cx="11745797" cy="3246013"/>
          </a:xfrm>
        </p:spPr>
        <p:txBody>
          <a:bodyPr>
            <a:normAutofit/>
          </a:bodyPr>
          <a:lstStyle/>
          <a:p>
            <a:r>
              <a:rPr lang="zh-TW" altLang="en-US" sz="6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6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6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br>
              <a:rPr lang="en-US" altLang="zh-TW" b="0" i="0" dirty="0">
                <a:effectLst/>
                <a:latin typeface="-apple-system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D6E4A4F-8F1C-8266-82A9-2A51AD68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4"/>
          <a:stretch/>
        </p:blipFill>
        <p:spPr>
          <a:xfrm>
            <a:off x="435371" y="3276652"/>
            <a:ext cx="11321257" cy="2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0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363</Words>
  <Application>Microsoft Office PowerPoint</Application>
  <PresentationFormat>寬螢幕</PresentationFormat>
  <Paragraphs>42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微軟正黑體</vt:lpstr>
      <vt:lpstr>Arial</vt:lpstr>
      <vt:lpstr>Calibri</vt:lpstr>
      <vt:lpstr>Calibri Light</vt:lpstr>
      <vt:lpstr>Office 佈景主題</vt:lpstr>
      <vt:lpstr>Uva-538 - Balancing Bank Accounts </vt:lpstr>
      <vt:lpstr>題目內容: </vt:lpstr>
      <vt:lpstr>題目要求: </vt:lpstr>
      <vt:lpstr>輸出部分: </vt:lpstr>
      <vt:lpstr>解題思路: </vt:lpstr>
      <vt:lpstr>PowerPoint 簡報</vt:lpstr>
      <vt:lpstr>PowerPoint 簡報</vt:lpstr>
      <vt:lpstr>PowerPoint 簡報</vt:lpstr>
      <vt:lpstr>學生上傳Online Judge結果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7</cp:revision>
  <dcterms:created xsi:type="dcterms:W3CDTF">2022-05-29T08:03:08Z</dcterms:created>
  <dcterms:modified xsi:type="dcterms:W3CDTF">2022-05-29T09:17:53Z</dcterms:modified>
</cp:coreProperties>
</file>