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已知九九乘法表中有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個公式，每個公式皆可用 </a:t>
            </a:r>
            <a:r>
              <a:rPr lang="en-US" altLang="zh-TW" dirty="0" smtClean="0"/>
              <a:t>M1xM2=P </a:t>
            </a:r>
            <a:r>
              <a:rPr lang="zh-TW" altLang="en-US" dirty="0" smtClean="0"/>
              <a:t>表示，其中</a:t>
            </a:r>
            <a:r>
              <a:rPr lang="en-US" altLang="zh-TW" dirty="0" smtClean="0"/>
              <a:t>M1</a:t>
            </a:r>
            <a:r>
              <a:rPr lang="zh-TW" altLang="en-US" dirty="0" smtClean="0"/>
              <a:t>為被乘數，</a:t>
            </a:r>
            <a:r>
              <a:rPr lang="en-US" altLang="zh-TW" dirty="0" smtClean="0"/>
              <a:t>M2</a:t>
            </a:r>
            <a:r>
              <a:rPr lang="zh-TW" altLang="en-US" dirty="0" smtClean="0"/>
              <a:t>為乘數，</a:t>
            </a:r>
            <a:r>
              <a:rPr lang="en-US" altLang="zh-TW" dirty="0" smtClean="0"/>
              <a:t>P</a:t>
            </a:r>
            <a:r>
              <a:rPr lang="zh-TW" altLang="en-US" dirty="0" smtClean="0"/>
              <a:t>為其乘積。請依據下面規則依序將乘法表中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個公式列出。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zh-TW" altLang="en-US" dirty="0" smtClean="0"/>
              <a:t>請先列出</a:t>
            </a:r>
            <a:r>
              <a:rPr lang="en-US" altLang="zh-TW" dirty="0"/>
              <a:t>M1+M2</a:t>
            </a:r>
            <a:r>
              <a:rPr lang="zh-TW" altLang="en-US" dirty="0"/>
              <a:t>為奇數的</a:t>
            </a:r>
            <a:r>
              <a:rPr lang="zh-TW" altLang="en-US" dirty="0" smtClean="0"/>
              <a:t>公式，列出順序請根據</a:t>
            </a:r>
            <a:r>
              <a:rPr lang="en-US" altLang="zh-TW" dirty="0" smtClean="0"/>
              <a:t>M1+M2</a:t>
            </a:r>
            <a:r>
              <a:rPr lang="zh-TW" altLang="en-US" dirty="0" smtClean="0"/>
              <a:t>的值由小到大列出，若有多個公式其</a:t>
            </a:r>
            <a:r>
              <a:rPr lang="en-US" altLang="zh-TW" dirty="0" smtClean="0"/>
              <a:t>M1+M2</a:t>
            </a:r>
            <a:r>
              <a:rPr lang="zh-TW" altLang="en-US" dirty="0" smtClean="0"/>
              <a:t>的值皆相同時，請讓其中</a:t>
            </a:r>
            <a:r>
              <a:rPr lang="en-US" altLang="zh-TW" dirty="0" smtClean="0"/>
              <a:t>M1</a:t>
            </a:r>
            <a:r>
              <a:rPr lang="zh-TW" altLang="en-US" dirty="0" smtClean="0"/>
              <a:t>較小的先輸出，若</a:t>
            </a:r>
            <a:r>
              <a:rPr lang="en-US" altLang="zh-TW" dirty="0" smtClean="0"/>
              <a:t>M1</a:t>
            </a:r>
            <a:r>
              <a:rPr lang="zh-TW" altLang="en-US" dirty="0" smtClean="0"/>
              <a:t>相同，則</a:t>
            </a:r>
            <a:r>
              <a:rPr lang="en-US" altLang="zh-TW" dirty="0" smtClean="0"/>
              <a:t>M2</a:t>
            </a:r>
            <a:r>
              <a:rPr lang="zh-TW" altLang="en-US" dirty="0" smtClean="0"/>
              <a:t>較小的先輸出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 </a:t>
            </a:r>
            <a:r>
              <a:rPr lang="zh-TW" altLang="en-US" dirty="0" smtClean="0"/>
              <a:t>請列出剩下的公式</a:t>
            </a:r>
            <a:r>
              <a:rPr lang="zh-TW" altLang="en-US" dirty="0"/>
              <a:t>，</a:t>
            </a:r>
            <a:r>
              <a:rPr lang="zh-TW" altLang="en-US" dirty="0" smtClean="0"/>
              <a:t>列出先後順序</a:t>
            </a:r>
            <a:r>
              <a:rPr lang="zh-TW" altLang="en-US" dirty="0" smtClean="0"/>
              <a:t>與九九乘法表中一致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</a:t>
            </a:r>
            <a:r>
              <a:rPr lang="en-US" altLang="zh-TW" dirty="0" smtClean="0"/>
              <a:t>M1</a:t>
            </a:r>
            <a:r>
              <a:rPr lang="zh-TW" altLang="en-US" dirty="0" smtClean="0"/>
              <a:t>較小先輸出，若</a:t>
            </a:r>
            <a:r>
              <a:rPr lang="en-US" altLang="zh-TW" dirty="0" smtClean="0"/>
              <a:t>M1</a:t>
            </a:r>
            <a:r>
              <a:rPr lang="zh-TW" altLang="en-US" dirty="0" smtClean="0"/>
              <a:t>相同則</a:t>
            </a:r>
            <a:r>
              <a:rPr lang="en-US" altLang="zh-TW" dirty="0" smtClean="0"/>
              <a:t>M2</a:t>
            </a:r>
            <a:r>
              <a:rPr lang="zh-TW" altLang="en-US" dirty="0" smtClean="0"/>
              <a:t>較小先輸出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741"/>
            <a:ext cx="10059064" cy="28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148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計算機概論-作業01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24</cp:revision>
  <dcterms:created xsi:type="dcterms:W3CDTF">2021-07-09T04:51:52Z</dcterms:created>
  <dcterms:modified xsi:type="dcterms:W3CDTF">2021-10-06T04:36:16Z</dcterms:modified>
</cp:coreProperties>
</file>