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</a:t>
            </a:r>
            <a:r>
              <a:rPr lang="en-US" altLang="zh-TW" dirty="0"/>
              <a:t>-</a:t>
            </a:r>
            <a:r>
              <a:rPr lang="zh-TW" altLang="en-US" dirty="0"/>
              <a:t>作業</a:t>
            </a:r>
            <a:r>
              <a:rPr lang="en-US" altLang="zh-TW" smtClean="0"/>
              <a:t>02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可以要求</a:t>
            </a:r>
            <a:r>
              <a:rPr lang="zh-TW" altLang="en-US" dirty="0"/>
              <a:t>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個整數資料，每個整數範圍為</a:t>
            </a:r>
            <a:r>
              <a:rPr lang="en-US" altLang="zh-TW" dirty="0" smtClean="0"/>
              <a:t>[0,100]</a:t>
            </a:r>
            <a:r>
              <a:rPr lang="zh-TW" altLang="en-US" dirty="0" smtClean="0"/>
              <a:t>，即大於等於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且小於等於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</a:t>
            </a:r>
            <a:r>
              <a:rPr lang="zh-TW" altLang="en-US" dirty="0"/>
              <a:t>請</a:t>
            </a:r>
            <a:r>
              <a:rPr lang="zh-TW" altLang="en-US" dirty="0" smtClean="0"/>
              <a:t>檢查這些數字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分別屬於以下哪個範圍並做統計，最後輸出統計結果。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zh-TW" altLang="en-US" dirty="0"/>
              <a:t>此</a:t>
            </a:r>
            <a:r>
              <a:rPr lang="zh-TW" altLang="en-US" dirty="0" smtClean="0"/>
              <a:t>整數</a:t>
            </a:r>
            <a:r>
              <a:rPr lang="zh-TW" altLang="en-US" dirty="0"/>
              <a:t>等於</a:t>
            </a:r>
            <a:r>
              <a:rPr lang="en-US" altLang="zh-TW" dirty="0"/>
              <a:t>100</a:t>
            </a:r>
            <a:r>
              <a:rPr lang="zh-TW" altLang="en-US" dirty="0" smtClean="0"/>
              <a:t>則屬於</a:t>
            </a:r>
            <a:r>
              <a:rPr lang="en-US" altLang="zh-TW" dirty="0" smtClean="0"/>
              <a:t>S</a:t>
            </a:r>
            <a:r>
              <a:rPr lang="zh-TW" altLang="en-US" dirty="0" smtClean="0"/>
              <a:t>級別 ，</a:t>
            </a:r>
            <a:endParaRPr lang="zh-TW" altLang="en-US" dirty="0"/>
          </a:p>
          <a:p>
            <a:pPr lvl="1"/>
            <a:r>
              <a:rPr lang="zh-TW" altLang="en-US" dirty="0"/>
              <a:t>若</a:t>
            </a:r>
            <a:r>
              <a:rPr lang="zh-TW" altLang="en-US" dirty="0" smtClean="0"/>
              <a:t>此</a:t>
            </a:r>
            <a:r>
              <a:rPr lang="zh-TW" altLang="en-US" dirty="0"/>
              <a:t>整數大於等於</a:t>
            </a:r>
            <a:r>
              <a:rPr lang="en-US" altLang="zh-TW" dirty="0"/>
              <a:t>90</a:t>
            </a:r>
            <a:r>
              <a:rPr lang="zh-TW" altLang="en-US" dirty="0"/>
              <a:t>且小於</a:t>
            </a:r>
            <a:r>
              <a:rPr lang="en-US" altLang="zh-TW" dirty="0"/>
              <a:t>100</a:t>
            </a:r>
            <a:r>
              <a:rPr lang="zh-TW" altLang="en-US" dirty="0" smtClean="0"/>
              <a:t>則屬於</a:t>
            </a:r>
            <a:r>
              <a:rPr lang="en-US" altLang="zh-TW" dirty="0" smtClean="0"/>
              <a:t>A</a:t>
            </a:r>
            <a:r>
              <a:rPr lang="zh-TW" altLang="en-US" dirty="0" smtClean="0"/>
              <a:t>級別</a:t>
            </a:r>
            <a:endParaRPr lang="zh-TW" altLang="en-US" dirty="0"/>
          </a:p>
          <a:p>
            <a:pPr lvl="1"/>
            <a:r>
              <a:rPr lang="zh-TW" altLang="en-US" dirty="0"/>
              <a:t>若</a:t>
            </a:r>
            <a:r>
              <a:rPr lang="zh-TW" altLang="en-US" dirty="0" smtClean="0"/>
              <a:t>此</a:t>
            </a:r>
            <a:r>
              <a:rPr lang="zh-TW" altLang="en-US" dirty="0"/>
              <a:t>整數大於等於</a:t>
            </a:r>
            <a:r>
              <a:rPr lang="en-US" altLang="zh-TW" dirty="0"/>
              <a:t>80</a:t>
            </a:r>
            <a:r>
              <a:rPr lang="zh-TW" altLang="en-US" dirty="0"/>
              <a:t>且小於</a:t>
            </a:r>
            <a:r>
              <a:rPr lang="en-US" altLang="zh-TW" dirty="0" smtClean="0"/>
              <a:t>90</a:t>
            </a:r>
            <a:r>
              <a:rPr lang="zh-TW" altLang="en-US" dirty="0"/>
              <a:t>則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B</a:t>
            </a:r>
            <a:r>
              <a:rPr lang="zh-TW" altLang="en-US" dirty="0" smtClean="0"/>
              <a:t>級別</a:t>
            </a:r>
            <a:endParaRPr lang="zh-TW" altLang="en-US" dirty="0"/>
          </a:p>
          <a:p>
            <a:pPr lvl="1"/>
            <a:r>
              <a:rPr lang="zh-TW" altLang="en-US" dirty="0"/>
              <a:t>若</a:t>
            </a:r>
            <a:r>
              <a:rPr lang="zh-TW" altLang="en-US" dirty="0" smtClean="0"/>
              <a:t>此</a:t>
            </a:r>
            <a:r>
              <a:rPr lang="zh-TW" altLang="en-US" dirty="0"/>
              <a:t>整數大於等於</a:t>
            </a:r>
            <a:r>
              <a:rPr lang="en-US" altLang="zh-TW" dirty="0"/>
              <a:t>70</a:t>
            </a:r>
            <a:r>
              <a:rPr lang="zh-TW" altLang="en-US" dirty="0"/>
              <a:t>且小於</a:t>
            </a:r>
            <a:r>
              <a:rPr lang="en-US" altLang="zh-TW" dirty="0" smtClean="0"/>
              <a:t>80</a:t>
            </a:r>
            <a:r>
              <a:rPr lang="zh-TW" altLang="en-US" dirty="0"/>
              <a:t>則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C</a:t>
            </a:r>
            <a:r>
              <a:rPr lang="zh-TW" altLang="en-US" dirty="0" smtClean="0"/>
              <a:t>級別</a:t>
            </a:r>
            <a:endParaRPr lang="zh-TW" altLang="en-US" dirty="0"/>
          </a:p>
          <a:p>
            <a:pPr lvl="1"/>
            <a:r>
              <a:rPr lang="zh-TW" altLang="en-US" dirty="0"/>
              <a:t>若</a:t>
            </a:r>
            <a:r>
              <a:rPr lang="zh-TW" altLang="en-US" dirty="0" smtClean="0"/>
              <a:t>此</a:t>
            </a:r>
            <a:r>
              <a:rPr lang="zh-TW" altLang="en-US" dirty="0"/>
              <a:t>整數大於等於</a:t>
            </a:r>
            <a:r>
              <a:rPr lang="en-US" altLang="zh-TW" dirty="0"/>
              <a:t>60</a:t>
            </a:r>
            <a:r>
              <a:rPr lang="zh-TW" altLang="en-US" dirty="0"/>
              <a:t>且小於</a:t>
            </a:r>
            <a:r>
              <a:rPr lang="en-US" altLang="zh-TW" dirty="0" smtClean="0"/>
              <a:t>70</a:t>
            </a:r>
            <a:r>
              <a:rPr lang="zh-TW" altLang="en-US" dirty="0"/>
              <a:t>則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D</a:t>
            </a:r>
            <a:r>
              <a:rPr lang="zh-TW" altLang="en-US" dirty="0" smtClean="0"/>
              <a:t>級別</a:t>
            </a:r>
            <a:endParaRPr lang="zh-TW" altLang="en-US" dirty="0"/>
          </a:p>
          <a:p>
            <a:pPr lvl="1"/>
            <a:r>
              <a:rPr lang="zh-TW" altLang="en-US" dirty="0"/>
              <a:t>若</a:t>
            </a:r>
            <a:r>
              <a:rPr lang="zh-TW" altLang="en-US" dirty="0" smtClean="0"/>
              <a:t>此</a:t>
            </a:r>
            <a:r>
              <a:rPr lang="zh-TW" altLang="en-US" dirty="0"/>
              <a:t>整數小於</a:t>
            </a:r>
            <a:r>
              <a:rPr lang="en-US" altLang="zh-TW" dirty="0" smtClean="0"/>
              <a:t>60</a:t>
            </a:r>
            <a:r>
              <a:rPr lang="zh-TW" altLang="en-US" dirty="0"/>
              <a:t>則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請將有資料的級別由高到低依序列出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5009" y="1690688"/>
            <a:ext cx="46642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90</a:t>
            </a:r>
          </a:p>
          <a:p>
            <a:r>
              <a:rPr lang="en-US" altLang="zh-TW" dirty="0" smtClean="0"/>
              <a:t>55</a:t>
            </a:r>
          </a:p>
          <a:p>
            <a:r>
              <a:rPr lang="en-US" altLang="zh-TW" dirty="0" smtClean="0"/>
              <a:t>60</a:t>
            </a:r>
          </a:p>
          <a:p>
            <a:r>
              <a:rPr lang="en-US" altLang="zh-TW" dirty="0" smtClean="0"/>
              <a:t>100</a:t>
            </a:r>
          </a:p>
          <a:p>
            <a:r>
              <a:rPr lang="en-US" altLang="zh-TW" dirty="0" smtClean="0"/>
              <a:t>70</a:t>
            </a:r>
          </a:p>
          <a:p>
            <a:r>
              <a:rPr lang="en-US" altLang="zh-TW" dirty="0" smtClean="0"/>
              <a:t>89</a:t>
            </a:r>
          </a:p>
          <a:p>
            <a:r>
              <a:rPr lang="en-US" altLang="zh-TW" dirty="0" smtClean="0"/>
              <a:t>95</a:t>
            </a:r>
          </a:p>
          <a:p>
            <a:r>
              <a:rPr lang="en-US" altLang="zh-TW" dirty="0" smtClean="0"/>
              <a:t>53</a:t>
            </a:r>
          </a:p>
          <a:p>
            <a:r>
              <a:rPr lang="en-US" altLang="zh-TW" dirty="0" smtClean="0"/>
              <a:t>96</a:t>
            </a:r>
          </a:p>
          <a:p>
            <a:r>
              <a:rPr lang="en-US" altLang="zh-TW" dirty="0" smtClean="0"/>
              <a:t>79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24699" y="1791356"/>
            <a:ext cx="4664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1S</a:t>
            </a:r>
          </a:p>
          <a:p>
            <a:r>
              <a:rPr lang="en-US" altLang="zh-TW" dirty="0" smtClean="0"/>
              <a:t>3A</a:t>
            </a:r>
            <a:endParaRPr lang="en-US" altLang="zh-TW" dirty="0"/>
          </a:p>
          <a:p>
            <a:r>
              <a:rPr lang="en-US" altLang="zh-TW" dirty="0" smtClean="0"/>
              <a:t>1B</a:t>
            </a:r>
          </a:p>
          <a:p>
            <a:r>
              <a:rPr lang="en-US" altLang="zh-TW" dirty="0"/>
              <a:t>2C</a:t>
            </a:r>
          </a:p>
          <a:p>
            <a:r>
              <a:rPr lang="en-US" altLang="zh-TW" dirty="0" smtClean="0"/>
              <a:t>1D</a:t>
            </a:r>
          </a:p>
          <a:p>
            <a:r>
              <a:rPr lang="en-US" altLang="zh-TW" dirty="0" smtClean="0"/>
              <a:t>2E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169</Words>
  <Application>Microsoft Office PowerPoint</Application>
  <PresentationFormat>寬螢幕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計算機概論-作業02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45</cp:revision>
  <dcterms:created xsi:type="dcterms:W3CDTF">2021-07-09T04:51:52Z</dcterms:created>
  <dcterms:modified xsi:type="dcterms:W3CDTF">2021-10-13T03:29:08Z</dcterms:modified>
</cp:coreProperties>
</file>