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請實作一程式，此程式可以要求使用者輸入</a:t>
            </a:r>
            <a:r>
              <a:rPr lang="en-US" altLang="zh-TW" dirty="0"/>
              <a:t>3</a:t>
            </a:r>
            <a:r>
              <a:rPr lang="zh-TW" altLang="en-US" dirty="0"/>
              <a:t>組資料，每一組資料的格式如下所示：</a:t>
            </a:r>
            <a:endParaRPr lang="en-US" altLang="zh-TW" dirty="0"/>
          </a:p>
          <a:p>
            <a:pPr lvl="1"/>
            <a:r>
              <a:rPr lang="en-US" altLang="zh-TW" dirty="0" smtClean="0"/>
              <a:t>N1 </a:t>
            </a:r>
            <a:r>
              <a:rPr lang="en-US" altLang="zh-TW" dirty="0" smtClean="0"/>
              <a:t>N2 N3</a:t>
            </a:r>
            <a:endParaRPr lang="en-US" altLang="zh-TW" dirty="0"/>
          </a:p>
          <a:p>
            <a:r>
              <a:rPr lang="zh-TW" altLang="en-US" dirty="0"/>
              <a:t>請輸出每一組資料內三個數字的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12</a:t>
            </a:r>
            <a:endParaRPr lang="en-US" altLang="zh-TW" dirty="0" smtClean="0"/>
          </a:p>
          <a:p>
            <a:r>
              <a:rPr lang="en-US" altLang="zh-TW" dirty="0" smtClean="0"/>
              <a:t>15</a:t>
            </a:r>
          </a:p>
          <a:p>
            <a:r>
              <a:rPr lang="en-US" altLang="zh-TW" dirty="0" smtClean="0"/>
              <a:t>16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6 </a:t>
            </a:r>
            <a:r>
              <a:rPr lang="en-US" altLang="zh-TW" dirty="0" smtClean="0"/>
              <a:t>2 4</a:t>
            </a:r>
          </a:p>
          <a:p>
            <a:r>
              <a:rPr lang="en-US" altLang="zh-TW" dirty="0" smtClean="0"/>
              <a:t>1 5 3</a:t>
            </a:r>
          </a:p>
          <a:p>
            <a:r>
              <a:rPr lang="en-US" altLang="zh-TW" dirty="0" smtClean="0"/>
              <a:t>8 2 16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計算機概論-作業07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45</cp:revision>
  <dcterms:created xsi:type="dcterms:W3CDTF">2021-07-09T04:51:52Z</dcterms:created>
  <dcterms:modified xsi:type="dcterms:W3CDTF">2021-11-02T09:19:18Z</dcterms:modified>
</cp:coreProperties>
</file>