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/>
              <a:t>作業</a:t>
            </a:r>
            <a:r>
              <a:rPr lang="en-US" altLang="zh-TW" dirty="0" smtClean="0"/>
              <a:t>09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</a:t>
            </a:r>
            <a:r>
              <a:rPr lang="zh-TW" altLang="en-US" dirty="0"/>
              <a:t>不斷</a:t>
            </a:r>
            <a:r>
              <a:rPr lang="zh-TW" altLang="en-US" dirty="0" smtClean="0"/>
              <a:t>地要求使用者輸入一值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，直到</a:t>
            </a:r>
            <a:r>
              <a:rPr lang="en-US" altLang="zh-TW" dirty="0" smtClean="0"/>
              <a:t>K&lt;=0</a:t>
            </a:r>
            <a:r>
              <a:rPr lang="zh-TW" altLang="en-US" dirty="0" smtClean="0"/>
              <a:t>時結束程式。當一大於</a:t>
            </a:r>
            <a:r>
              <a:rPr lang="zh-TW" altLang="en-US" dirty="0"/>
              <a:t>零</a:t>
            </a:r>
            <a:r>
              <a:rPr lang="zh-TW" altLang="en-US" dirty="0" smtClean="0"/>
              <a:t>的</a:t>
            </a:r>
            <a:r>
              <a:rPr lang="en-US" altLang="zh-TW" dirty="0" smtClean="0"/>
              <a:t>K</a:t>
            </a:r>
            <a:r>
              <a:rPr lang="zh-TW" altLang="en-US" dirty="0" smtClean="0"/>
              <a:t>值輸入後，請輸出相對應的</a:t>
            </a:r>
            <a:r>
              <a:rPr lang="en-US" altLang="zh-TW" dirty="0" smtClean="0"/>
              <a:t>K </a:t>
            </a:r>
            <a:r>
              <a:rPr lang="en-US" altLang="zh-TW" dirty="0" err="1" smtClean="0"/>
              <a:t>K</a:t>
            </a:r>
            <a:r>
              <a:rPr lang="zh-TW" altLang="en-US" dirty="0" smtClean="0"/>
              <a:t>乘法表。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</a:t>
            </a:r>
            <a:r>
              <a:rPr lang="en-US" altLang="zh-TW" dirty="0" smtClean="0"/>
              <a:t>K</a:t>
            </a:r>
            <a:r>
              <a:rPr lang="zh-TW" altLang="en-US" dirty="0" smtClean="0"/>
              <a:t>為</a:t>
            </a:r>
            <a:r>
              <a:rPr lang="en-US" altLang="zh-TW" dirty="0" smtClean="0"/>
              <a:t>9</a:t>
            </a:r>
            <a:r>
              <a:rPr lang="zh-TW" altLang="en-US" dirty="0" smtClean="0"/>
              <a:t>時，即是九九乘法表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格式如下所示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52939" y="3508513"/>
            <a:ext cx="904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1*1=1 1*2=2 …                              1*k=..</a:t>
            </a:r>
          </a:p>
          <a:p>
            <a:r>
              <a:rPr lang="en-US" altLang="zh-TW" dirty="0" smtClean="0"/>
              <a:t>2*1=2 2*2=4 …                              2*k=..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/>
              <a:t>k</a:t>
            </a:r>
            <a:r>
              <a:rPr lang="en-US" altLang="zh-TW" dirty="0" smtClean="0"/>
              <a:t>*1=k  …                                          k*k=..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770485" y="1708864"/>
            <a:ext cx="4094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1*1=1</a:t>
            </a:r>
          </a:p>
          <a:p>
            <a:r>
              <a:rPr lang="en-US" altLang="zh-TW" dirty="0" smtClean="0"/>
              <a:t>1*1=1 1*2=2</a:t>
            </a:r>
          </a:p>
          <a:p>
            <a:r>
              <a:rPr lang="en-US" altLang="zh-TW" dirty="0" smtClean="0"/>
              <a:t>2*1=2 </a:t>
            </a:r>
            <a:r>
              <a:rPr lang="en-US" altLang="zh-TW" dirty="0" smtClean="0"/>
              <a:t>2*2=4</a:t>
            </a:r>
          </a:p>
          <a:p>
            <a:r>
              <a:rPr lang="en-US" altLang="zh-TW" dirty="0" smtClean="0"/>
              <a:t>1*1=1 1*2=2 1*3=3</a:t>
            </a:r>
            <a:endParaRPr lang="en-US" altLang="zh-TW" dirty="0"/>
          </a:p>
          <a:p>
            <a:r>
              <a:rPr lang="en-US" altLang="zh-TW" dirty="0" smtClean="0"/>
              <a:t>2*1=2 </a:t>
            </a:r>
            <a:r>
              <a:rPr lang="en-US" altLang="zh-TW" dirty="0" smtClean="0"/>
              <a:t>2*2=4 </a:t>
            </a:r>
            <a:r>
              <a:rPr lang="en-US" altLang="zh-TW" dirty="0" smtClean="0"/>
              <a:t>2*3=6</a:t>
            </a:r>
          </a:p>
          <a:p>
            <a:r>
              <a:rPr lang="en-US" altLang="zh-TW" dirty="0" smtClean="0"/>
              <a:t>3*1=3 3*2=6 3*3=9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5653" y="1708864"/>
            <a:ext cx="1995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/>
              <a:t>0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105</Words>
  <Application>Microsoft Office PowerPoint</Application>
  <PresentationFormat>寬螢幕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計算機概論-作業09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58</cp:revision>
  <dcterms:created xsi:type="dcterms:W3CDTF">2021-07-09T04:51:52Z</dcterms:created>
  <dcterms:modified xsi:type="dcterms:W3CDTF">2021-11-23T04:28:45Z</dcterms:modified>
</cp:coreProperties>
</file>