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7"/>
            <a:ext cx="10515600" cy="5316781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/>
              <a:t>請實作一程式，此程式</a:t>
            </a:r>
            <a:r>
              <a:rPr lang="zh-TW" altLang="en-US" dirty="0" smtClean="0"/>
              <a:t>可以</a:t>
            </a:r>
            <a:r>
              <a:rPr lang="zh-TW" altLang="en-US" dirty="0"/>
              <a:t>不斷</a:t>
            </a:r>
            <a:r>
              <a:rPr lang="zh-TW" altLang="en-US" dirty="0" smtClean="0"/>
              <a:t>地要求使用者</a:t>
            </a:r>
            <a:r>
              <a:rPr lang="zh-TW" altLang="en-US" dirty="0" smtClean="0"/>
              <a:t>輸入一整數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1&lt;=N&lt;=9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，直到所輸入的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值不在</a:t>
            </a:r>
            <a:r>
              <a:rPr lang="en-US" altLang="zh-TW" dirty="0" smtClean="0"/>
              <a:t>[1,9]</a:t>
            </a:r>
            <a:r>
              <a:rPr lang="zh-TW" altLang="en-US" dirty="0" smtClean="0"/>
              <a:t>範圍內時結束程式。請根據下面規則以及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值列印相關數字。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5D6232-F398-4626-AE14-E1F06CE9F028}"/>
              </a:ext>
            </a:extLst>
          </p:cNvPr>
          <p:cNvSpPr txBox="1"/>
          <p:nvPr/>
        </p:nvSpPr>
        <p:spPr>
          <a:xfrm>
            <a:off x="3117541" y="2488991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B7F851-ACFE-4712-AFB3-A21ED3B6E059}"/>
              </a:ext>
            </a:extLst>
          </p:cNvPr>
          <p:cNvSpPr txBox="1"/>
          <p:nvPr/>
        </p:nvSpPr>
        <p:spPr>
          <a:xfrm>
            <a:off x="6096000" y="2488991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5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2B150F-480F-4B57-82C9-6613FF1579FA}"/>
              </a:ext>
            </a:extLst>
          </p:cNvPr>
          <p:cNvSpPr txBox="1"/>
          <p:nvPr/>
        </p:nvSpPr>
        <p:spPr>
          <a:xfrm>
            <a:off x="9074459" y="2488991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7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660281-1720-4BBB-8473-43F5337A2C25}"/>
              </a:ext>
            </a:extLst>
          </p:cNvPr>
          <p:cNvSpPr/>
          <p:nvPr/>
        </p:nvSpPr>
        <p:spPr>
          <a:xfrm>
            <a:off x="3117541" y="2867885"/>
            <a:ext cx="884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33333</a:t>
            </a:r>
          </a:p>
          <a:p>
            <a:r>
              <a:rPr lang="zh-TW" altLang="en-US" dirty="0"/>
              <a:t>32223</a:t>
            </a:r>
          </a:p>
          <a:p>
            <a:r>
              <a:rPr lang="zh-TW" altLang="en-US" dirty="0"/>
              <a:t>32123</a:t>
            </a:r>
          </a:p>
          <a:p>
            <a:r>
              <a:rPr lang="zh-TW" altLang="en-US" dirty="0"/>
              <a:t>32223</a:t>
            </a:r>
          </a:p>
          <a:p>
            <a:r>
              <a:rPr lang="zh-TW" altLang="en-US" dirty="0"/>
              <a:t>33333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3FFDDF-15BB-47AD-8BA7-F5345E850D17}"/>
              </a:ext>
            </a:extLst>
          </p:cNvPr>
          <p:cNvSpPr/>
          <p:nvPr/>
        </p:nvSpPr>
        <p:spPr>
          <a:xfrm>
            <a:off x="6083793" y="2881858"/>
            <a:ext cx="1512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555555555</a:t>
            </a:r>
          </a:p>
          <a:p>
            <a:r>
              <a:rPr lang="zh-TW" altLang="en-US" dirty="0"/>
              <a:t>544444445</a:t>
            </a:r>
          </a:p>
          <a:p>
            <a:r>
              <a:rPr lang="zh-TW" altLang="en-US" dirty="0"/>
              <a:t>543333345</a:t>
            </a:r>
          </a:p>
          <a:p>
            <a:r>
              <a:rPr lang="zh-TW" altLang="en-US" dirty="0"/>
              <a:t>543222345</a:t>
            </a:r>
          </a:p>
          <a:p>
            <a:r>
              <a:rPr lang="zh-TW" altLang="en-US" dirty="0"/>
              <a:t>543212345</a:t>
            </a:r>
          </a:p>
          <a:p>
            <a:r>
              <a:rPr lang="zh-TW" altLang="en-US" dirty="0"/>
              <a:t>543222345</a:t>
            </a:r>
          </a:p>
          <a:p>
            <a:r>
              <a:rPr lang="zh-TW" altLang="en-US" dirty="0"/>
              <a:t>543333345</a:t>
            </a:r>
          </a:p>
          <a:p>
            <a:r>
              <a:rPr lang="zh-TW" altLang="en-US" dirty="0"/>
              <a:t>544444445</a:t>
            </a:r>
          </a:p>
          <a:p>
            <a:r>
              <a:rPr lang="zh-TW" altLang="en-US" dirty="0"/>
              <a:t>555555555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BDD3B4-E72E-4577-99AB-4D84E10DF114}"/>
              </a:ext>
            </a:extLst>
          </p:cNvPr>
          <p:cNvSpPr/>
          <p:nvPr/>
        </p:nvSpPr>
        <p:spPr>
          <a:xfrm>
            <a:off x="9074459" y="2867885"/>
            <a:ext cx="22075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7777777777777</a:t>
            </a:r>
          </a:p>
          <a:p>
            <a:r>
              <a:rPr lang="zh-TW" altLang="en-US" dirty="0"/>
              <a:t>7666666666667</a:t>
            </a:r>
          </a:p>
          <a:p>
            <a:r>
              <a:rPr lang="zh-TW" altLang="en-US" dirty="0"/>
              <a:t>7655555555567</a:t>
            </a:r>
          </a:p>
          <a:p>
            <a:r>
              <a:rPr lang="zh-TW" altLang="en-US" dirty="0"/>
              <a:t>7654444444567</a:t>
            </a:r>
          </a:p>
          <a:p>
            <a:r>
              <a:rPr lang="zh-TW" altLang="en-US" dirty="0"/>
              <a:t>7654333334567</a:t>
            </a:r>
          </a:p>
          <a:p>
            <a:r>
              <a:rPr lang="zh-TW" altLang="en-US" dirty="0"/>
              <a:t>7654322234567</a:t>
            </a:r>
          </a:p>
          <a:p>
            <a:r>
              <a:rPr lang="zh-TW" altLang="en-US" dirty="0"/>
              <a:t>7654321234567</a:t>
            </a:r>
          </a:p>
          <a:p>
            <a:r>
              <a:rPr lang="zh-TW" altLang="en-US" dirty="0"/>
              <a:t>7654322234567</a:t>
            </a:r>
          </a:p>
          <a:p>
            <a:r>
              <a:rPr lang="zh-TW" altLang="en-US" dirty="0"/>
              <a:t>7654333334567</a:t>
            </a:r>
          </a:p>
          <a:p>
            <a:r>
              <a:rPr lang="zh-TW" altLang="en-US" dirty="0"/>
              <a:t>7654444444567</a:t>
            </a:r>
          </a:p>
          <a:p>
            <a:r>
              <a:rPr lang="zh-TW" altLang="en-US" dirty="0"/>
              <a:t>7655555555567</a:t>
            </a:r>
          </a:p>
          <a:p>
            <a:r>
              <a:rPr lang="zh-TW" altLang="en-US" dirty="0"/>
              <a:t>7666666666667</a:t>
            </a:r>
          </a:p>
          <a:p>
            <a:r>
              <a:rPr lang="zh-TW" altLang="en-US" dirty="0"/>
              <a:t>7777777777777</a:t>
            </a:r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70485" y="1370936"/>
            <a:ext cx="40949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sz="1200" dirty="0"/>
              <a:t>1</a:t>
            </a:r>
          </a:p>
          <a:p>
            <a:r>
              <a:rPr lang="en-US" altLang="zh-TW" sz="1200" dirty="0"/>
              <a:t>33333</a:t>
            </a:r>
          </a:p>
          <a:p>
            <a:r>
              <a:rPr lang="en-US" altLang="zh-TW" sz="1200" dirty="0"/>
              <a:t>32223</a:t>
            </a:r>
          </a:p>
          <a:p>
            <a:r>
              <a:rPr lang="en-US" altLang="zh-TW" sz="1200" dirty="0"/>
              <a:t>32123</a:t>
            </a:r>
          </a:p>
          <a:p>
            <a:r>
              <a:rPr lang="en-US" altLang="zh-TW" sz="1200" dirty="0"/>
              <a:t>32223</a:t>
            </a:r>
          </a:p>
          <a:p>
            <a:r>
              <a:rPr lang="en-US" altLang="zh-TW" sz="1200" dirty="0"/>
              <a:t>33333</a:t>
            </a:r>
          </a:p>
          <a:p>
            <a:r>
              <a:rPr lang="en-US" altLang="zh-TW" sz="1200" dirty="0"/>
              <a:t>555555555</a:t>
            </a:r>
          </a:p>
          <a:p>
            <a:r>
              <a:rPr lang="en-US" altLang="zh-TW" sz="1200" dirty="0"/>
              <a:t>544444445</a:t>
            </a:r>
          </a:p>
          <a:p>
            <a:r>
              <a:rPr lang="en-US" altLang="zh-TW" sz="1200" dirty="0"/>
              <a:t>543333345</a:t>
            </a:r>
          </a:p>
          <a:p>
            <a:r>
              <a:rPr lang="en-US" altLang="zh-TW" sz="1200" dirty="0"/>
              <a:t>543222345</a:t>
            </a:r>
          </a:p>
          <a:p>
            <a:r>
              <a:rPr lang="en-US" altLang="zh-TW" sz="1200" dirty="0"/>
              <a:t>543212345</a:t>
            </a:r>
          </a:p>
          <a:p>
            <a:r>
              <a:rPr lang="en-US" altLang="zh-TW" sz="1200" dirty="0"/>
              <a:t>543222345</a:t>
            </a:r>
          </a:p>
          <a:p>
            <a:r>
              <a:rPr lang="en-US" altLang="zh-TW" sz="1200" dirty="0"/>
              <a:t>543333345</a:t>
            </a:r>
          </a:p>
          <a:p>
            <a:r>
              <a:rPr lang="en-US" altLang="zh-TW" sz="1200" dirty="0"/>
              <a:t>544444445</a:t>
            </a:r>
          </a:p>
          <a:p>
            <a:r>
              <a:rPr lang="en-US" altLang="zh-TW" sz="1200" dirty="0"/>
              <a:t>555555555</a:t>
            </a:r>
          </a:p>
          <a:p>
            <a:r>
              <a:rPr lang="en-US" altLang="zh-TW" sz="1200" dirty="0"/>
              <a:t>7777777777777</a:t>
            </a:r>
          </a:p>
          <a:p>
            <a:r>
              <a:rPr lang="en-US" altLang="zh-TW" sz="1200" dirty="0"/>
              <a:t>7666666666667</a:t>
            </a:r>
          </a:p>
          <a:p>
            <a:r>
              <a:rPr lang="en-US" altLang="zh-TW" sz="1200" dirty="0"/>
              <a:t>7655555555567</a:t>
            </a:r>
          </a:p>
          <a:p>
            <a:r>
              <a:rPr lang="en-US" altLang="zh-TW" sz="1200" dirty="0"/>
              <a:t>7654444444567</a:t>
            </a:r>
          </a:p>
          <a:p>
            <a:r>
              <a:rPr lang="en-US" altLang="zh-TW" sz="1200" dirty="0"/>
              <a:t>7654333334567</a:t>
            </a:r>
          </a:p>
          <a:p>
            <a:r>
              <a:rPr lang="en-US" altLang="zh-TW" sz="1200" dirty="0"/>
              <a:t>7654322234567</a:t>
            </a:r>
          </a:p>
          <a:p>
            <a:r>
              <a:rPr lang="en-US" altLang="zh-TW" sz="1200" dirty="0"/>
              <a:t>7654321234567</a:t>
            </a:r>
          </a:p>
          <a:p>
            <a:r>
              <a:rPr lang="en-US" altLang="zh-TW" sz="1200" dirty="0"/>
              <a:t>7654322234567</a:t>
            </a:r>
          </a:p>
          <a:p>
            <a:r>
              <a:rPr lang="en-US" altLang="zh-TW" sz="1200" dirty="0"/>
              <a:t>7654333334567</a:t>
            </a:r>
          </a:p>
          <a:p>
            <a:r>
              <a:rPr lang="en-US" altLang="zh-TW" sz="1200" dirty="0"/>
              <a:t>7654444444567</a:t>
            </a:r>
          </a:p>
          <a:p>
            <a:r>
              <a:rPr lang="en-US" altLang="zh-TW" sz="1200" dirty="0"/>
              <a:t>7655555555567</a:t>
            </a:r>
          </a:p>
          <a:p>
            <a:r>
              <a:rPr lang="en-US" altLang="zh-TW" sz="1200" dirty="0"/>
              <a:t>7666666666667</a:t>
            </a:r>
          </a:p>
          <a:p>
            <a:r>
              <a:rPr lang="en-US" altLang="zh-TW" sz="1200" dirty="0"/>
              <a:t>7777777777777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5653" y="1370936"/>
            <a:ext cx="1995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136</Words>
  <Application>Microsoft Office PowerPoint</Application>
  <PresentationFormat>寬螢幕</PresentationFormat>
  <Paragraphs>70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計算機概論-作業11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64</cp:revision>
  <dcterms:created xsi:type="dcterms:W3CDTF">2021-07-09T04:51:52Z</dcterms:created>
  <dcterms:modified xsi:type="dcterms:W3CDTF">2021-11-23T02:49:53Z</dcterms:modified>
</cp:coreProperties>
</file>