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98931"/>
            <a:ext cx="10515600" cy="531678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地要求使用者輸入兩整數</a:t>
            </a:r>
            <a:r>
              <a:rPr lang="en-US" altLang="zh-TW" dirty="0" smtClean="0"/>
              <a:t>o(1&lt;=o&lt;=26)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n(n&gt;0)</a:t>
            </a:r>
            <a:r>
              <a:rPr lang="zh-TW" altLang="en-US" dirty="0" smtClean="0"/>
              <a:t>，直到所輸入的</a:t>
            </a:r>
            <a:r>
              <a:rPr lang="en-US" altLang="zh-TW" dirty="0" smtClean="0"/>
              <a:t>o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值不在指定範圍內時結束程式。當給定一組</a:t>
            </a:r>
            <a:r>
              <a:rPr lang="en-US" altLang="zh-TW" dirty="0" smtClean="0"/>
              <a:t>o</a:t>
            </a:r>
            <a:r>
              <a:rPr lang="zh-TW" altLang="en-US" dirty="0" smtClean="0"/>
              <a:t>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時，請輸出一</a:t>
            </a:r>
            <a:r>
              <a:rPr lang="en-US" altLang="zh-TW" dirty="0" smtClean="0"/>
              <a:t>(2*n-1)X(2*n-1)</a:t>
            </a:r>
            <a:r>
              <a:rPr lang="zh-TW" altLang="en-US" dirty="0" smtClean="0"/>
              <a:t>的同心十字形，每一層往外擴散的十字符號由一個英文字母表示，最內層為以</a:t>
            </a:r>
            <a:r>
              <a:rPr lang="en-US" altLang="zh-TW" dirty="0" smtClean="0"/>
              <a:t>A</a:t>
            </a:r>
            <a:r>
              <a:rPr lang="zh-TW" altLang="en-US" dirty="0" smtClean="0"/>
              <a:t>表示的</a:t>
            </a:r>
            <a:r>
              <a:rPr lang="zh-TW" altLang="en-US" dirty="0"/>
              <a:t>同心十字形，</a:t>
            </a:r>
            <a:r>
              <a:rPr lang="zh-TW" altLang="en-US" dirty="0" smtClean="0"/>
              <a:t>接下來為以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</a:t>
            </a:r>
            <a:r>
              <a:rPr lang="zh-TW" altLang="en-US" dirty="0" smtClean="0"/>
              <a:t>依序表示的</a:t>
            </a:r>
            <a:r>
              <a:rPr lang="zh-TW" altLang="en-US" dirty="0"/>
              <a:t>同心十字形，</a:t>
            </a:r>
            <a:r>
              <a:rPr lang="zh-TW" altLang="en-US" dirty="0" smtClean="0"/>
              <a:t>直到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(L</a:t>
            </a:r>
            <a:r>
              <a:rPr lang="en-US" altLang="zh-TW" baseline="-25000" dirty="0" smtClean="0"/>
              <a:t>O</a:t>
            </a:r>
            <a:r>
              <a:rPr lang="zh-TW" altLang="en-US" dirty="0" smtClean="0"/>
              <a:t>代表從</a:t>
            </a:r>
            <a:r>
              <a:rPr lang="en-US" altLang="zh-TW" dirty="0" smtClean="0"/>
              <a:t>A</a:t>
            </a:r>
            <a:r>
              <a:rPr lang="zh-TW" altLang="en-US" dirty="0" smtClean="0"/>
              <a:t>開始依字母順序的</a:t>
            </a:r>
            <a:r>
              <a:rPr lang="zh-TW" altLang="en-US" dirty="0" smtClean="0"/>
              <a:t>第</a:t>
            </a:r>
            <a:r>
              <a:rPr lang="en-US" altLang="zh-TW" smtClean="0"/>
              <a:t>o</a:t>
            </a:r>
            <a:r>
              <a:rPr lang="zh-TW" altLang="en-US" smtClean="0"/>
              <a:t>個</a:t>
            </a:r>
            <a:r>
              <a:rPr lang="zh-TW" altLang="en-US" dirty="0" smtClean="0"/>
              <a:t>字母，其中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個字母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，之後再從</a:t>
            </a:r>
            <a:r>
              <a:rPr lang="en-US" altLang="zh-TW" dirty="0" smtClean="0"/>
              <a:t>A</a:t>
            </a:r>
            <a:r>
              <a:rPr lang="zh-TW" altLang="en-US" dirty="0" smtClean="0"/>
              <a:t>開始，週而復始直到組成</a:t>
            </a:r>
            <a:r>
              <a:rPr lang="zh-TW" altLang="en-US" dirty="0"/>
              <a:t>一</a:t>
            </a:r>
            <a:r>
              <a:rPr lang="en-US" altLang="zh-TW" dirty="0"/>
              <a:t>(2*N-1)X(2*N-1)</a:t>
            </a:r>
            <a:r>
              <a:rPr lang="zh-TW" altLang="en-US" dirty="0"/>
              <a:t>的同心十字形。</a:t>
            </a:r>
            <a:r>
              <a:rPr lang="zh-TW" altLang="en-US" dirty="0" smtClean="0"/>
              <a:t>範例如下所示。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5D6232-F398-4626-AE14-E1F06CE9F028}"/>
              </a:ext>
            </a:extLst>
          </p:cNvPr>
          <p:cNvSpPr txBox="1"/>
          <p:nvPr/>
        </p:nvSpPr>
        <p:spPr>
          <a:xfrm>
            <a:off x="3741796" y="4133163"/>
            <a:ext cx="150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 = 10, n </a:t>
            </a:r>
            <a:r>
              <a:rPr lang="en-US" altLang="zh-TW" dirty="0"/>
              <a:t>=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B7F851-ACFE-4712-AFB3-A21ED3B6E059}"/>
              </a:ext>
            </a:extLst>
          </p:cNvPr>
          <p:cNvSpPr txBox="1"/>
          <p:nvPr/>
        </p:nvSpPr>
        <p:spPr>
          <a:xfrm>
            <a:off x="6720255" y="4133163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 = </a:t>
            </a:r>
            <a:r>
              <a:rPr lang="en-US" altLang="zh-TW" dirty="0" smtClean="0"/>
              <a:t>2, </a:t>
            </a:r>
            <a:r>
              <a:rPr lang="en-US" altLang="zh-TW" dirty="0"/>
              <a:t>n =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2B150F-480F-4B57-82C9-6613FF1579FA}"/>
              </a:ext>
            </a:extLst>
          </p:cNvPr>
          <p:cNvSpPr txBox="1"/>
          <p:nvPr/>
        </p:nvSpPr>
        <p:spPr>
          <a:xfrm>
            <a:off x="9696495" y="4133163"/>
            <a:ext cx="130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 = </a:t>
            </a:r>
            <a:r>
              <a:rPr lang="en-US" altLang="zh-TW" dirty="0" smtClean="0"/>
              <a:t>3, </a:t>
            </a:r>
            <a:r>
              <a:rPr lang="en-US" altLang="zh-TW" dirty="0"/>
              <a:t>n = 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660281-1720-4BBB-8473-43F5337A2C25}"/>
              </a:ext>
            </a:extLst>
          </p:cNvPr>
          <p:cNvSpPr/>
          <p:nvPr/>
        </p:nvSpPr>
        <p:spPr>
          <a:xfrm>
            <a:off x="3741795" y="4432924"/>
            <a:ext cx="2263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:rPr lang="en-US" altLang="zh-TW" sz="1200" dirty="0"/>
              <a:t>CCCBABCCC</a:t>
            </a:r>
          </a:p>
          <a:p>
            <a:r>
              <a:rPr lang="en-US" altLang="zh-TW" sz="1200" dirty="0"/>
              <a:t>BBBBABBBB</a:t>
            </a:r>
          </a:p>
          <a:p>
            <a:r>
              <a:rPr lang="en-US" altLang="zh-TW" sz="1200" dirty="0"/>
              <a:t>AAAAAAAAA</a:t>
            </a:r>
          </a:p>
          <a:p>
            <a:r>
              <a:rPr lang="en-US" altLang="zh-TW" sz="1200" dirty="0"/>
              <a:t>BBBBABBBB</a:t>
            </a:r>
          </a:p>
          <a:p>
            <a:r>
              <a:rPr lang="en-US" altLang="zh-TW" sz="1200" dirty="0"/>
              <a:t>CCCBABCCC</a:t>
            </a:r>
          </a:p>
          <a:p>
            <a:r>
              <a:rPr lang="en-US" altLang="zh-TW" sz="1200" dirty="0"/>
              <a:t>DDCBABCDD</a:t>
            </a:r>
          </a:p>
          <a:p>
            <a:r>
              <a:rPr lang="en-US" altLang="zh-TW" sz="1200" dirty="0"/>
              <a:t>EDCBABCDE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3FFDDF-15BB-47AD-8BA7-F5345E850D17}"/>
              </a:ext>
            </a:extLst>
          </p:cNvPr>
          <p:cNvSpPr/>
          <p:nvPr/>
        </p:nvSpPr>
        <p:spPr>
          <a:xfrm>
            <a:off x="6708048" y="4446897"/>
            <a:ext cx="1512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BABABAB</a:t>
            </a:r>
          </a:p>
          <a:p>
            <a:r>
              <a:rPr lang="en-US" altLang="zh-TW" sz="1200" dirty="0"/>
              <a:t>AABABAA</a:t>
            </a:r>
          </a:p>
          <a:p>
            <a:r>
              <a:rPr lang="en-US" altLang="zh-TW" sz="1200" dirty="0"/>
              <a:t>BBBABBB</a:t>
            </a:r>
          </a:p>
          <a:p>
            <a:r>
              <a:rPr lang="en-US" altLang="zh-TW" sz="1200" dirty="0"/>
              <a:t>AAAAAAA</a:t>
            </a:r>
          </a:p>
          <a:p>
            <a:r>
              <a:rPr lang="en-US" altLang="zh-TW" sz="1200" dirty="0"/>
              <a:t>BBBABBB</a:t>
            </a:r>
          </a:p>
          <a:p>
            <a:r>
              <a:rPr lang="en-US" altLang="zh-TW" sz="1200" dirty="0"/>
              <a:t>AABABAA</a:t>
            </a:r>
          </a:p>
          <a:p>
            <a:r>
              <a:rPr lang="en-US" altLang="zh-TW" sz="1200" dirty="0"/>
              <a:t>BABABAB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BDD3B4-E72E-4577-99AB-4D84E10DF114}"/>
              </a:ext>
            </a:extLst>
          </p:cNvPr>
          <p:cNvSpPr/>
          <p:nvPr/>
        </p:nvSpPr>
        <p:spPr>
          <a:xfrm>
            <a:off x="9698714" y="4432924"/>
            <a:ext cx="22075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ACBACBABCABCA</a:t>
            </a:r>
          </a:p>
          <a:p>
            <a:r>
              <a:rPr lang="en-US" altLang="zh-TW" sz="1200" dirty="0"/>
              <a:t>CCBACBABCABCC</a:t>
            </a:r>
          </a:p>
          <a:p>
            <a:r>
              <a:rPr lang="en-US" altLang="zh-TW" sz="1200" dirty="0"/>
              <a:t>BBBACBABCABBB</a:t>
            </a:r>
          </a:p>
          <a:p>
            <a:r>
              <a:rPr lang="en-US" altLang="zh-TW" sz="1200" dirty="0"/>
              <a:t>AAAACBABCAAAA</a:t>
            </a:r>
          </a:p>
          <a:p>
            <a:r>
              <a:rPr lang="en-US" altLang="zh-TW" sz="1200" dirty="0"/>
              <a:t>CCCCCBABCCCCC</a:t>
            </a:r>
          </a:p>
          <a:p>
            <a:r>
              <a:rPr lang="en-US" altLang="zh-TW" sz="1200" dirty="0"/>
              <a:t>BBBBBBABBBBBB</a:t>
            </a:r>
          </a:p>
          <a:p>
            <a:r>
              <a:rPr lang="en-US" altLang="zh-TW" sz="1200" dirty="0"/>
              <a:t>AAAAAAAAAAAAA</a:t>
            </a:r>
          </a:p>
          <a:p>
            <a:r>
              <a:rPr lang="en-US" altLang="zh-TW" sz="1200" dirty="0"/>
              <a:t>BBBBBBABBBBBB</a:t>
            </a:r>
          </a:p>
          <a:p>
            <a:r>
              <a:rPr lang="en-US" altLang="zh-TW" sz="1200" dirty="0"/>
              <a:t>CCCCCBABCCCCC</a:t>
            </a:r>
          </a:p>
          <a:p>
            <a:r>
              <a:rPr lang="en-US" altLang="zh-TW" sz="1200" dirty="0"/>
              <a:t>AAAACBABCAAAA</a:t>
            </a:r>
          </a:p>
          <a:p>
            <a:r>
              <a:rPr lang="en-US" altLang="zh-TW" sz="1200" dirty="0"/>
              <a:t>BBBACBABCABBB</a:t>
            </a:r>
          </a:p>
          <a:p>
            <a:r>
              <a:rPr lang="en-US" altLang="zh-TW" sz="1200" dirty="0"/>
              <a:t>CCBACBABCABCC</a:t>
            </a:r>
          </a:p>
          <a:p>
            <a:r>
              <a:rPr lang="en-US" altLang="zh-TW" sz="1200" dirty="0"/>
              <a:t>ACBACBABCABCA</a:t>
            </a:r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83287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922524"/>
            <a:ext cx="40949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sz="1200" dirty="0"/>
              <a:t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:rPr lang="en-US" altLang="zh-TW" sz="1200" dirty="0"/>
              <a:t>CCCBABCCC</a:t>
            </a:r>
          </a:p>
          <a:p>
            <a:r>
              <a:rPr lang="en-US" altLang="zh-TW" sz="1200" dirty="0"/>
              <a:t>BBBBABBBB</a:t>
            </a:r>
          </a:p>
          <a:p>
            <a:r>
              <a:rPr lang="en-US" altLang="zh-TW" sz="1200" dirty="0"/>
              <a:t>AAAAAAAAA</a:t>
            </a:r>
          </a:p>
          <a:p>
            <a:r>
              <a:rPr lang="en-US" altLang="zh-TW" sz="1200" dirty="0"/>
              <a:t>BBBBABBBB</a:t>
            </a:r>
          </a:p>
          <a:p>
            <a:r>
              <a:rPr lang="en-US" altLang="zh-TW" sz="1200" dirty="0"/>
              <a:t>CCCBABCCC</a:t>
            </a:r>
          </a:p>
          <a:p>
            <a:r>
              <a:rPr lang="en-US" altLang="zh-TW" sz="1200" dirty="0"/>
              <a:t>DDCBABCDD</a:t>
            </a:r>
          </a:p>
          <a:p>
            <a:r>
              <a:rPr lang="en-US" altLang="zh-TW" sz="1200" dirty="0"/>
              <a:t>EDCBABCDE</a:t>
            </a:r>
          </a:p>
          <a:p>
            <a:r>
              <a:rPr lang="en-US" altLang="zh-TW" sz="1200" dirty="0"/>
              <a:t>BABABAB</a:t>
            </a:r>
          </a:p>
          <a:p>
            <a:r>
              <a:rPr lang="en-US" altLang="zh-TW" sz="1200" dirty="0"/>
              <a:t>AABABAA</a:t>
            </a:r>
          </a:p>
          <a:p>
            <a:r>
              <a:rPr lang="en-US" altLang="zh-TW" sz="1200" dirty="0"/>
              <a:t>BBBABBB</a:t>
            </a:r>
          </a:p>
          <a:p>
            <a:r>
              <a:rPr lang="en-US" altLang="zh-TW" sz="1200" dirty="0"/>
              <a:t>AAAAAAA</a:t>
            </a:r>
          </a:p>
          <a:p>
            <a:r>
              <a:rPr lang="en-US" altLang="zh-TW" sz="1200" dirty="0"/>
              <a:t>BBBABBB</a:t>
            </a:r>
          </a:p>
          <a:p>
            <a:r>
              <a:rPr lang="en-US" altLang="zh-TW" sz="1200" dirty="0"/>
              <a:t>AABABAA</a:t>
            </a:r>
          </a:p>
          <a:p>
            <a:r>
              <a:rPr lang="en-US" altLang="zh-TW" sz="1200" dirty="0"/>
              <a:t>BABABAB</a:t>
            </a:r>
          </a:p>
          <a:p>
            <a:r>
              <a:rPr lang="en-US" altLang="zh-TW" sz="1200" dirty="0"/>
              <a:t>ACBACBABCABCA</a:t>
            </a:r>
          </a:p>
          <a:p>
            <a:r>
              <a:rPr lang="en-US" altLang="zh-TW" sz="1200" dirty="0"/>
              <a:t>CCBACBABCABCC</a:t>
            </a:r>
          </a:p>
          <a:p>
            <a:r>
              <a:rPr lang="en-US" altLang="zh-TW" sz="1200" dirty="0"/>
              <a:t>BBBACBABCABBB</a:t>
            </a:r>
          </a:p>
          <a:p>
            <a:r>
              <a:rPr lang="en-US" altLang="zh-TW" sz="1200" dirty="0"/>
              <a:t>AAAACBABCAAAA</a:t>
            </a:r>
          </a:p>
          <a:p>
            <a:r>
              <a:rPr lang="en-US" altLang="zh-TW" sz="1200" dirty="0"/>
              <a:t>CCCCCBABCCCCC</a:t>
            </a:r>
          </a:p>
          <a:p>
            <a:r>
              <a:rPr lang="en-US" altLang="zh-TW" sz="1200" dirty="0"/>
              <a:t>BBBBBBABBBBBB</a:t>
            </a:r>
          </a:p>
          <a:p>
            <a:r>
              <a:rPr lang="en-US" altLang="zh-TW" sz="1200" dirty="0"/>
              <a:t>AAAAAAAAAAAAA</a:t>
            </a:r>
          </a:p>
          <a:p>
            <a:r>
              <a:rPr lang="en-US" altLang="zh-TW" sz="1200" dirty="0"/>
              <a:t>BBBBBBABBBBBB</a:t>
            </a:r>
          </a:p>
          <a:p>
            <a:r>
              <a:rPr lang="en-US" altLang="zh-TW" sz="1200" dirty="0"/>
              <a:t>CCCCCBABCCCCC</a:t>
            </a:r>
          </a:p>
          <a:p>
            <a:r>
              <a:rPr lang="en-US" altLang="zh-TW" sz="1200" dirty="0"/>
              <a:t>AAAACBABCAAAA</a:t>
            </a:r>
          </a:p>
          <a:p>
            <a:r>
              <a:rPr lang="en-US" altLang="zh-TW" sz="1200" dirty="0"/>
              <a:t>BBBACBABCABBB</a:t>
            </a:r>
          </a:p>
          <a:p>
            <a:r>
              <a:rPr lang="en-US" altLang="zh-TW" sz="1200" dirty="0"/>
              <a:t>CCBACBABCABCC</a:t>
            </a:r>
          </a:p>
          <a:p>
            <a:r>
              <a:rPr lang="en-US" altLang="zh-TW" sz="1200" dirty="0"/>
              <a:t>ACBACBABCABCA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05653" y="92252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10 5</a:t>
            </a:r>
          </a:p>
          <a:p>
            <a:r>
              <a:rPr lang="en-US" altLang="zh-TW" dirty="0"/>
              <a:t>2 4</a:t>
            </a:r>
          </a:p>
          <a:p>
            <a:r>
              <a:rPr lang="en-US" altLang="zh-TW" dirty="0"/>
              <a:t>3 </a:t>
            </a:r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0 </a:t>
            </a:r>
            <a:r>
              <a:rPr lang="en-US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254</Words>
  <Application>Microsoft Office PowerPoint</Application>
  <PresentationFormat>寬螢幕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計算機概論-作業12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78</cp:revision>
  <dcterms:created xsi:type="dcterms:W3CDTF">2021-07-09T04:51:52Z</dcterms:created>
  <dcterms:modified xsi:type="dcterms:W3CDTF">2021-12-01T02:33:34Z</dcterms:modified>
</cp:coreProperties>
</file>