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2021/12/1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</a:t>
            </a:r>
            <a:r>
              <a:rPr lang="en-US" altLang="zh-TW" dirty="0"/>
              <a:t>-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</a:t>
            </a:r>
            <a:r>
              <a:rPr lang="zh-TW" altLang="en-US" dirty="0" smtClean="0"/>
              <a:t>可以</a:t>
            </a:r>
            <a:r>
              <a:rPr lang="zh-TW" altLang="en-US" dirty="0"/>
              <a:t>不斷</a:t>
            </a:r>
            <a:r>
              <a:rPr lang="zh-TW" altLang="en-US" dirty="0" smtClean="0"/>
              <a:t>地要求使用者輸入</a:t>
            </a:r>
            <a:r>
              <a:rPr lang="zh-TW" altLang="en-US" dirty="0"/>
              <a:t>兩</a:t>
            </a:r>
            <a:r>
              <a:rPr lang="zh-TW" altLang="en-US" dirty="0" smtClean="0"/>
              <a:t>個數字</a:t>
            </a:r>
            <a:r>
              <a:rPr lang="en-US" altLang="zh-TW" dirty="0" smtClean="0"/>
              <a:t>O</a:t>
            </a:r>
            <a:r>
              <a:rPr lang="zh-TW" altLang="en-US" dirty="0"/>
              <a:t>、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，直到</a:t>
            </a:r>
            <a:r>
              <a:rPr lang="en-US" altLang="zh-TW" dirty="0" smtClean="0"/>
              <a:t>O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也不是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，或是</a:t>
            </a:r>
            <a:r>
              <a:rPr lang="en-US" altLang="zh-TW" dirty="0" smtClean="0"/>
              <a:t>N</a:t>
            </a:r>
            <a:r>
              <a:rPr lang="zh-TW" altLang="en-US" dirty="0" smtClean="0"/>
              <a:t>不是正整數時結束程式。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</a:t>
            </a:r>
            <a:r>
              <a:rPr lang="zh-TW" altLang="en-US" dirty="0" smtClean="0"/>
              <a:t>代表運算功能，分為</a:t>
            </a:r>
            <a:r>
              <a:rPr lang="en-US" altLang="zh-TW" dirty="0" smtClean="0"/>
              <a:t>Operation 1</a:t>
            </a:r>
            <a:r>
              <a:rPr lang="zh-TW" altLang="en-US" dirty="0" smtClean="0"/>
              <a:t>以及</a:t>
            </a:r>
            <a:r>
              <a:rPr lang="en-US" altLang="zh-TW" dirty="0" smtClean="0"/>
              <a:t>Operation 2</a:t>
            </a:r>
          </a:p>
          <a:p>
            <a:pPr lvl="1"/>
            <a:r>
              <a:rPr lang="en-US" altLang="zh-TW" dirty="0" smtClean="0"/>
              <a:t>N</a:t>
            </a:r>
            <a:r>
              <a:rPr lang="zh-TW" altLang="en-US" dirty="0" smtClean="0"/>
              <a:t>代表根據</a:t>
            </a:r>
            <a:r>
              <a:rPr lang="en-US" altLang="zh-TW" dirty="0" smtClean="0"/>
              <a:t>Operation 1</a:t>
            </a:r>
            <a:r>
              <a:rPr lang="zh-TW" altLang="en-US" dirty="0" smtClean="0"/>
              <a:t>或</a:t>
            </a:r>
            <a:r>
              <a:rPr lang="en-US" altLang="zh-TW" dirty="0" smtClean="0"/>
              <a:t>Operation 2</a:t>
            </a:r>
            <a:r>
              <a:rPr lang="zh-TW" altLang="en-US" dirty="0" smtClean="0"/>
              <a:t>規則所需列印的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行星星圖案</a:t>
            </a:r>
            <a:endParaRPr lang="en-US" altLang="zh-TW" dirty="0" smtClean="0"/>
          </a:p>
          <a:p>
            <a:r>
              <a:rPr lang="zh-TW" altLang="en-US" dirty="0" smtClean="0"/>
              <a:t>請根據所輸入的</a:t>
            </a:r>
            <a:r>
              <a:rPr lang="en-US" altLang="zh-TW" dirty="0" smtClean="0"/>
              <a:t>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，以及其輸出規則列印相對應的格式</a:t>
            </a:r>
            <a:r>
              <a:rPr lang="zh-TW" altLang="en-US" dirty="0" smtClean="0"/>
              <a:t>圖案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範例如下頁投影片所示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D1FAA-F002-43CC-AB0D-F7BCD132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1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輸出格式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7C4DAF9-0C33-49AB-983B-B4CC6A844FAD}"/>
              </a:ext>
            </a:extLst>
          </p:cNvPr>
          <p:cNvSpPr txBox="1"/>
          <p:nvPr/>
        </p:nvSpPr>
        <p:spPr>
          <a:xfrm>
            <a:off x="1047564" y="1600433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Operation 1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251039E-10FF-4711-920D-6682EF32E6AE}"/>
              </a:ext>
            </a:extLst>
          </p:cNvPr>
          <p:cNvSpPr txBox="1"/>
          <p:nvPr/>
        </p:nvSpPr>
        <p:spPr>
          <a:xfrm>
            <a:off x="1049044" y="4913284"/>
            <a:ext cx="135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Operation 2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79ADB3-AD19-4D1D-8186-C63E5FC0B279}"/>
              </a:ext>
            </a:extLst>
          </p:cNvPr>
          <p:cNvSpPr txBox="1"/>
          <p:nvPr/>
        </p:nvSpPr>
        <p:spPr>
          <a:xfrm>
            <a:off x="3428259" y="1071017"/>
            <a:ext cx="7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= 3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B625BF7-6A0C-4C39-8DF5-81CFAB40956A}"/>
              </a:ext>
            </a:extLst>
          </p:cNvPr>
          <p:cNvSpPr txBox="1"/>
          <p:nvPr/>
        </p:nvSpPr>
        <p:spPr>
          <a:xfrm>
            <a:off x="6406718" y="1071017"/>
            <a:ext cx="7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= 5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19CBEC-745F-4C2D-88B8-4BAD0D59A2DD}"/>
              </a:ext>
            </a:extLst>
          </p:cNvPr>
          <p:cNvSpPr txBox="1"/>
          <p:nvPr/>
        </p:nvSpPr>
        <p:spPr>
          <a:xfrm>
            <a:off x="9385177" y="1071017"/>
            <a:ext cx="7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= 7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8C7D30F-0E10-4678-8D30-76C6F3A32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33" y="1483659"/>
            <a:ext cx="409575" cy="6762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BA27E4D-E7E5-40CC-812C-826CDE1E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80" y="1409223"/>
            <a:ext cx="676275" cy="12763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62428EE-960F-46EC-B4EA-50AB13C56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331" y="1415068"/>
            <a:ext cx="1000125" cy="189547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BB433B5-EBED-4DE4-82B4-773E4CDD97E3}"/>
              </a:ext>
            </a:extLst>
          </p:cNvPr>
          <p:cNvSpPr txBox="1"/>
          <p:nvPr/>
        </p:nvSpPr>
        <p:spPr>
          <a:xfrm>
            <a:off x="3428259" y="3600584"/>
            <a:ext cx="7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= 1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2442B22-AE64-4FEC-81AC-E02671DD7F24}"/>
              </a:ext>
            </a:extLst>
          </p:cNvPr>
          <p:cNvSpPr txBox="1"/>
          <p:nvPr/>
        </p:nvSpPr>
        <p:spPr>
          <a:xfrm>
            <a:off x="6406718" y="3600584"/>
            <a:ext cx="7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= 2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C9FC8EA-2EB5-423B-A484-ACA23A714D57}"/>
              </a:ext>
            </a:extLst>
          </p:cNvPr>
          <p:cNvSpPr txBox="1"/>
          <p:nvPr/>
        </p:nvSpPr>
        <p:spPr>
          <a:xfrm>
            <a:off x="9385177" y="3600584"/>
            <a:ext cx="74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= 3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F688E24-9A4F-4E94-9DED-71A53EACE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259" y="4844466"/>
            <a:ext cx="438150" cy="8763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A6FD127-E397-40DC-9F5C-575F182F2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048" y="4339451"/>
            <a:ext cx="857250" cy="17907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0088BCB-441F-43FF-B040-0953D43B9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7331" y="4080094"/>
            <a:ext cx="13430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5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00868"/>
            <a:ext cx="10515600" cy="1325563"/>
          </a:xfrm>
        </p:spPr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96000" y="1043041"/>
            <a:ext cx="409497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sz="900" dirty="0" smtClean="0"/>
              <a:t>---------</a:t>
            </a:r>
            <a:endParaRPr lang="en-US" altLang="zh-TW" sz="900" dirty="0"/>
          </a:p>
          <a:p>
            <a:r>
              <a:rPr lang="en-US" altLang="zh-TW" sz="900" dirty="0"/>
              <a:t>|\&amp;&amp;&amp;&amp;&amp;/|</a:t>
            </a:r>
          </a:p>
          <a:p>
            <a:r>
              <a:rPr lang="en-US" altLang="zh-TW" sz="900" dirty="0"/>
              <a:t>|@\&amp;&amp;&amp;/$|</a:t>
            </a:r>
          </a:p>
          <a:p>
            <a:r>
              <a:rPr lang="en-US" altLang="zh-TW" sz="900" dirty="0"/>
              <a:t>|@@\&amp;/$$|</a:t>
            </a:r>
          </a:p>
          <a:p>
            <a:r>
              <a:rPr lang="en-US" altLang="zh-TW" sz="900" dirty="0"/>
              <a:t>|@@@*$$$|</a:t>
            </a:r>
          </a:p>
          <a:p>
            <a:r>
              <a:rPr lang="en-US" altLang="zh-TW" sz="900" dirty="0"/>
              <a:t>|@@/%\$$|</a:t>
            </a:r>
          </a:p>
          <a:p>
            <a:r>
              <a:rPr lang="en-US" altLang="zh-TW" sz="900" dirty="0"/>
              <a:t>|@/%%%\$|</a:t>
            </a:r>
          </a:p>
          <a:p>
            <a:r>
              <a:rPr lang="en-US" altLang="zh-TW" sz="900" dirty="0"/>
              <a:t>|/%%%%%\|</a:t>
            </a:r>
          </a:p>
          <a:p>
            <a:r>
              <a:rPr lang="en-US" altLang="zh-TW" sz="900" dirty="0"/>
              <a:t>---------</a:t>
            </a:r>
          </a:p>
          <a:p>
            <a:r>
              <a:rPr lang="en-US" altLang="zh-TW" sz="900" dirty="0"/>
              <a:t>^^^^^^^^^^^^^^* </a:t>
            </a:r>
          </a:p>
          <a:p>
            <a:r>
              <a:rPr lang="en-US" altLang="zh-TW" sz="900" dirty="0"/>
              <a:t>^^^^^^^^^^^^^* * </a:t>
            </a:r>
          </a:p>
          <a:p>
            <a:r>
              <a:rPr lang="en-US" altLang="zh-TW" sz="900" dirty="0"/>
              <a:t>^^^^^^^^^^^^* * * </a:t>
            </a:r>
          </a:p>
          <a:p>
            <a:r>
              <a:rPr lang="en-US" altLang="zh-TW" sz="900" dirty="0"/>
              <a:t>^^^^^^^^^^^* * * * </a:t>
            </a:r>
          </a:p>
          <a:p>
            <a:r>
              <a:rPr lang="en-US" altLang="zh-TW" sz="900" dirty="0"/>
              <a:t>^^^^^^^^^^* * * * * </a:t>
            </a:r>
          </a:p>
          <a:p>
            <a:r>
              <a:rPr lang="en-US" altLang="zh-TW" sz="900" dirty="0"/>
              <a:t>^^^^^^^^^^^^^^* </a:t>
            </a:r>
          </a:p>
          <a:p>
            <a:r>
              <a:rPr lang="en-US" altLang="zh-TW" sz="900" dirty="0"/>
              <a:t>^^^^^^^^^^^^^* * </a:t>
            </a:r>
          </a:p>
          <a:p>
            <a:r>
              <a:rPr lang="en-US" altLang="zh-TW" sz="900" dirty="0"/>
              <a:t>^^^^^^^^^^^^* * * </a:t>
            </a:r>
          </a:p>
          <a:p>
            <a:r>
              <a:rPr lang="en-US" altLang="zh-TW" sz="900" dirty="0"/>
              <a:t>^^^^^^^^^^^* * * * </a:t>
            </a:r>
          </a:p>
          <a:p>
            <a:r>
              <a:rPr lang="en-US" altLang="zh-TW" sz="900" dirty="0"/>
              <a:t>^^^^^^^^^^* * * * * </a:t>
            </a:r>
          </a:p>
          <a:p>
            <a:r>
              <a:rPr lang="en-US" altLang="zh-TW" sz="900" dirty="0"/>
              <a:t>^^^^^^^^^* * * * * * </a:t>
            </a:r>
          </a:p>
          <a:p>
            <a:r>
              <a:rPr lang="en-US" altLang="zh-TW" sz="900" dirty="0"/>
              <a:t>^^^^^^^^* * * * * * * </a:t>
            </a:r>
          </a:p>
          <a:p>
            <a:r>
              <a:rPr lang="en-US" altLang="zh-TW" sz="900" dirty="0"/>
              <a:t>^^^^^^^* * * * * * * * </a:t>
            </a:r>
          </a:p>
          <a:p>
            <a:r>
              <a:rPr lang="en-US" altLang="zh-TW" sz="900" dirty="0"/>
              <a:t>^^^^^^* * * * * * * * * </a:t>
            </a:r>
          </a:p>
          <a:p>
            <a:r>
              <a:rPr lang="en-US" altLang="zh-TW" sz="900" dirty="0"/>
              <a:t>^^^^^* * * * * * * * * * </a:t>
            </a:r>
          </a:p>
          <a:p>
            <a:r>
              <a:rPr lang="en-US" altLang="zh-TW" sz="900" dirty="0"/>
              <a:t>^^^^^^^^^^^^^^* </a:t>
            </a:r>
          </a:p>
          <a:p>
            <a:r>
              <a:rPr lang="en-US" altLang="zh-TW" sz="900" dirty="0"/>
              <a:t>^^^^^^^^^^^^^* * </a:t>
            </a:r>
          </a:p>
          <a:p>
            <a:r>
              <a:rPr lang="en-US" altLang="zh-TW" sz="900" dirty="0"/>
              <a:t>^^^^^^^^^^^^* * * </a:t>
            </a:r>
          </a:p>
          <a:p>
            <a:r>
              <a:rPr lang="en-US" altLang="zh-TW" sz="900" dirty="0"/>
              <a:t>^^^^^^^^^^^* * * * </a:t>
            </a:r>
          </a:p>
          <a:p>
            <a:r>
              <a:rPr lang="en-US" altLang="zh-TW" sz="900" dirty="0"/>
              <a:t>^^^^^^^^^^* * * * * </a:t>
            </a:r>
          </a:p>
          <a:p>
            <a:r>
              <a:rPr lang="en-US" altLang="zh-TW" sz="900" dirty="0"/>
              <a:t>^^^^^^^^^* * * * * * </a:t>
            </a:r>
          </a:p>
          <a:p>
            <a:r>
              <a:rPr lang="en-US" altLang="zh-TW" sz="900" dirty="0"/>
              <a:t>^^^^^^^^* * * * * * * </a:t>
            </a:r>
          </a:p>
          <a:p>
            <a:r>
              <a:rPr lang="en-US" altLang="zh-TW" sz="900" dirty="0"/>
              <a:t>^^^^^^^* * * * * * * * </a:t>
            </a:r>
          </a:p>
          <a:p>
            <a:r>
              <a:rPr lang="en-US" altLang="zh-TW" sz="900" dirty="0"/>
              <a:t>^^^^^^* * * * * * * * * </a:t>
            </a:r>
          </a:p>
          <a:p>
            <a:r>
              <a:rPr lang="en-US" altLang="zh-TW" sz="900" dirty="0"/>
              <a:t>^^^^^* * * * * * * * * * </a:t>
            </a:r>
          </a:p>
          <a:p>
            <a:r>
              <a:rPr lang="en-US" altLang="zh-TW" sz="900" dirty="0"/>
              <a:t>^^^^* * * * * * * * * * * </a:t>
            </a:r>
          </a:p>
          <a:p>
            <a:r>
              <a:rPr lang="en-US" altLang="zh-TW" sz="900" dirty="0"/>
              <a:t>^^^* * * * * * * * * * * * </a:t>
            </a:r>
          </a:p>
          <a:p>
            <a:r>
              <a:rPr lang="en-US" altLang="zh-TW" sz="900" dirty="0"/>
              <a:t>^^* * * * * * * * * * * * * </a:t>
            </a:r>
          </a:p>
          <a:p>
            <a:r>
              <a:rPr lang="en-US" altLang="zh-TW" sz="900" dirty="0"/>
              <a:t>^* * * * * * * * * * * * * * </a:t>
            </a:r>
          </a:p>
          <a:p>
            <a:r>
              <a:rPr lang="en-US" altLang="zh-TW" sz="900" dirty="0"/>
              <a:t>* * * * * * * * * * * * * * *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5653" y="1043041"/>
            <a:ext cx="199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 smtClean="0"/>
              <a:t>1 </a:t>
            </a:r>
            <a:r>
              <a:rPr lang="en-US" altLang="zh-TW" dirty="0"/>
              <a:t>5</a:t>
            </a:r>
          </a:p>
          <a:p>
            <a:r>
              <a:rPr lang="en-US" altLang="zh-TW" dirty="0"/>
              <a:t>2 5</a:t>
            </a:r>
          </a:p>
          <a:p>
            <a:r>
              <a:rPr lang="en-US" altLang="zh-TW" dirty="0"/>
              <a:t>0 0</a:t>
            </a:r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337</Words>
  <Application>Microsoft Office PowerPoint</Application>
  <PresentationFormat>寬螢幕</PresentationFormat>
  <Paragraphs>64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計算機概論-作業13</vt:lpstr>
      <vt:lpstr>作業說明</vt:lpstr>
      <vt:lpstr>輸出格式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64</cp:revision>
  <dcterms:created xsi:type="dcterms:W3CDTF">2021-07-09T04:51:52Z</dcterms:created>
  <dcterms:modified xsi:type="dcterms:W3CDTF">2021-12-01T02:47:19Z</dcterms:modified>
</cp:coreProperties>
</file>