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04" y="1213227"/>
            <a:ext cx="11320670" cy="6410086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地要求使用者輸入一個正整數</a:t>
            </a:r>
            <a:r>
              <a:rPr lang="en-US" altLang="zh-TW" dirty="0" smtClean="0"/>
              <a:t>(&lt;=2,147,483,647</a:t>
            </a:r>
            <a:r>
              <a:rPr lang="en-US" altLang="zh-TW" dirty="0"/>
              <a:t>)</a:t>
            </a:r>
            <a:r>
              <a:rPr lang="zh-TW" altLang="en-US" dirty="0" smtClean="0"/>
              <a:t>，直到輸入的值小於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時結束程式。當輸入一正整數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後，請將此數字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做一次</a:t>
            </a:r>
            <a:r>
              <a:rPr lang="en-US" altLang="zh-TW" dirty="0" err="1" smtClean="0"/>
              <a:t>Divide&amp;Subtraction</a:t>
            </a:r>
            <a:r>
              <a:rPr lang="zh-TW" altLang="en-US" dirty="0" smtClean="0"/>
              <a:t>動作。</a:t>
            </a:r>
            <a:r>
              <a:rPr lang="en-US" altLang="zh-TW" dirty="0"/>
              <a:t> </a:t>
            </a:r>
            <a:r>
              <a:rPr lang="en-US" altLang="zh-TW" dirty="0" err="1"/>
              <a:t>Divide&amp;Subtraction</a:t>
            </a:r>
            <a:r>
              <a:rPr lang="zh-TW" altLang="en-US" dirty="0" smtClean="0"/>
              <a:t>動作詳細如下所示：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假設要做</a:t>
            </a:r>
            <a:r>
              <a:rPr lang="en-US" altLang="zh-TW" dirty="0" err="1"/>
              <a:t>Divide&amp;Subtraction</a:t>
            </a:r>
            <a:r>
              <a:rPr lang="zh-TW" altLang="en-US" dirty="0" smtClean="0"/>
              <a:t>動作的正整數為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0~9</a:t>
            </a:r>
            <a:r>
              <a:rPr lang="zh-TW" altLang="en-US" dirty="0" smtClean="0"/>
              <a:t>的數字所組合而成，即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…I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1</a:t>
            </a:r>
            <a:r>
              <a:rPr lang="zh-TW" altLang="en-US" dirty="0" smtClean="0"/>
              <a:t>，請將此數字的奇位數數字及偶位數數字</a:t>
            </a:r>
            <a:r>
              <a:rPr lang="zh-TW" altLang="en-US" dirty="0"/>
              <a:t>分別</a:t>
            </a:r>
            <a:r>
              <a:rPr lang="zh-TW" altLang="en-US" dirty="0" smtClean="0"/>
              <a:t>取出組合成兩個新數字</a:t>
            </a:r>
            <a:r>
              <a:rPr lang="en-US" altLang="zh-TW" dirty="0" smtClean="0"/>
              <a:t>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Q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為偶數時，</a:t>
            </a:r>
            <a:r>
              <a:rPr lang="en-US" altLang="zh-TW" dirty="0"/>
              <a:t> </a:t>
            </a:r>
            <a:r>
              <a:rPr lang="en-US" altLang="zh-TW" dirty="0" smtClean="0"/>
              <a:t>P=</a:t>
            </a:r>
            <a:r>
              <a:rPr lang="en-US" altLang="zh-TW" dirty="0"/>
              <a:t> 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…I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1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Q=</a:t>
            </a:r>
            <a:r>
              <a:rPr lang="en-US" altLang="zh-TW" dirty="0"/>
              <a:t> 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…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2</a:t>
            </a:r>
          </a:p>
          <a:p>
            <a:pPr lvl="2"/>
            <a:r>
              <a:rPr lang="zh-TW" altLang="en-US" dirty="0" smtClean="0"/>
              <a:t>當</a:t>
            </a:r>
            <a:r>
              <a:rPr lang="en-US" altLang="zh-TW" dirty="0"/>
              <a:t>n</a:t>
            </a:r>
            <a:r>
              <a:rPr lang="zh-TW" altLang="en-US" dirty="0" smtClean="0"/>
              <a:t>為奇數</a:t>
            </a:r>
            <a:r>
              <a:rPr lang="zh-TW" altLang="en-US" dirty="0"/>
              <a:t>時，</a:t>
            </a:r>
            <a:r>
              <a:rPr lang="en-US" altLang="zh-TW" dirty="0"/>
              <a:t> P= 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…I</a:t>
            </a:r>
            <a:r>
              <a:rPr lang="en-US" altLang="zh-TW" baseline="-25000" dirty="0"/>
              <a:t>3</a:t>
            </a:r>
            <a:r>
              <a:rPr lang="en-US" altLang="zh-TW" dirty="0"/>
              <a:t>I</a:t>
            </a:r>
            <a:r>
              <a:rPr lang="en-US" altLang="zh-TW" baseline="-25000" dirty="0"/>
              <a:t>1 </a:t>
            </a:r>
            <a:r>
              <a:rPr lang="zh-TW" altLang="en-US" dirty="0"/>
              <a:t>、</a:t>
            </a:r>
            <a:r>
              <a:rPr lang="en-US" altLang="zh-TW" dirty="0"/>
              <a:t>Q= </a:t>
            </a:r>
            <a:r>
              <a:rPr lang="en-US" altLang="zh-TW" dirty="0" smtClean="0"/>
              <a:t>I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…</a:t>
            </a:r>
            <a:r>
              <a:rPr lang="en-US" altLang="zh-TW" dirty="0"/>
              <a:t>I</a:t>
            </a:r>
            <a:r>
              <a:rPr lang="en-US" altLang="zh-TW" baseline="-25000" dirty="0"/>
              <a:t>4</a:t>
            </a:r>
            <a:r>
              <a:rPr lang="en-US" altLang="zh-TW" dirty="0"/>
              <a:t>I</a:t>
            </a:r>
            <a:r>
              <a:rPr lang="en-US" altLang="zh-TW" baseline="-25000" dirty="0"/>
              <a:t>2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接下來請將</a:t>
            </a:r>
            <a:r>
              <a:rPr lang="en-US" altLang="zh-TW" dirty="0" smtClean="0"/>
              <a:t>P-Q</a:t>
            </a:r>
            <a:r>
              <a:rPr lang="zh-TW" altLang="en-US" dirty="0" smtClean="0"/>
              <a:t>的算式寫出，令</a:t>
            </a:r>
            <a:r>
              <a:rPr lang="en-US" altLang="zh-TW" dirty="0" smtClean="0"/>
              <a:t>S=P-Q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S</a:t>
            </a:r>
            <a:r>
              <a:rPr lang="en-US" altLang="zh-TW" dirty="0" smtClean="0"/>
              <a:t>&gt;=1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則</a:t>
            </a:r>
            <a:r>
              <a:rPr lang="zh-TW" altLang="en-US" dirty="0" smtClean="0"/>
              <a:t>請繼續將</a:t>
            </a:r>
            <a:r>
              <a:rPr lang="en-US" altLang="zh-TW" dirty="0" smtClean="0"/>
              <a:t>S</a:t>
            </a:r>
            <a:r>
              <a:rPr lang="zh-TW" altLang="en-US" dirty="0" smtClean="0"/>
              <a:t>再做一次</a:t>
            </a:r>
            <a:r>
              <a:rPr lang="en-US" altLang="zh-TW" dirty="0" err="1" smtClean="0"/>
              <a:t>Divide&amp;Subtraction</a:t>
            </a:r>
            <a:r>
              <a:rPr lang="zh-TW" altLang="en-US" dirty="0" smtClean="0"/>
              <a:t>，如此重複運算，直到</a:t>
            </a:r>
            <a:r>
              <a:rPr lang="zh-TW" altLang="en-US" dirty="0" smtClean="0"/>
              <a:t>最後得到的</a:t>
            </a:r>
            <a:r>
              <a:rPr lang="en-US" altLang="zh-TW" dirty="0" smtClean="0"/>
              <a:t>S</a:t>
            </a:r>
            <a:r>
              <a:rPr lang="zh-TW" altLang="en-US" smtClean="0"/>
              <a:t>小於</a:t>
            </a:r>
            <a:r>
              <a:rPr lang="en-US" altLang="zh-TW" smtClean="0"/>
              <a:t>10</a:t>
            </a:r>
            <a:r>
              <a:rPr lang="zh-TW" altLang="en-US" dirty="0" smtClean="0"/>
              <a:t>為止。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1"/>
            <a:ext cx="409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13579-2468=11111</a:t>
            </a:r>
          </a:p>
          <a:p>
            <a:r>
              <a:rPr lang="en-US" altLang="zh-TW" dirty="0"/>
              <a:t>111-11=100</a:t>
            </a:r>
          </a:p>
          <a:p>
            <a:r>
              <a:rPr lang="en-US" altLang="zh-TW" dirty="0"/>
              <a:t>10-0=10</a:t>
            </a:r>
          </a:p>
          <a:p>
            <a:r>
              <a:rPr lang="en-US" altLang="zh-TW" dirty="0"/>
              <a:t>0-1=-1</a:t>
            </a:r>
          </a:p>
          <a:p>
            <a:r>
              <a:rPr lang="en-US" altLang="zh-TW" dirty="0"/>
              <a:t>17867-24434=-6567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123456789</a:t>
            </a:r>
          </a:p>
          <a:p>
            <a:r>
              <a:rPr lang="en-US" altLang="zh-TW" dirty="0"/>
              <a:t>2147483647</a:t>
            </a:r>
          </a:p>
          <a:p>
            <a:r>
              <a:rPr lang="en-US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202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計算機概論-作業14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78</cp:revision>
  <dcterms:created xsi:type="dcterms:W3CDTF">2021-07-09T04:51:52Z</dcterms:created>
  <dcterms:modified xsi:type="dcterms:W3CDTF">2021-12-01T06:57:48Z</dcterms:modified>
</cp:coreProperties>
</file>